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y="5143500" cx="9144000"/>
  <p:notesSz cx="6858000" cy="9144000"/>
  <p:embeddedFontLst>
    <p:embeddedFont>
      <p:font typeface="Roboto Slab"/>
      <p:regular r:id="rId45"/>
      <p:bold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Caveat"/>
      <p:regular r:id="rId51"/>
      <p:bold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Pacifico"/>
      <p:regular r:id="rId57"/>
    </p:embeddedFont>
    <p:embeddedFont>
      <p:font typeface="EB Garamond"/>
      <p:regular r:id="rId58"/>
      <p:bold r:id="rId59"/>
      <p:italic r:id="rId60"/>
      <p:boldItalic r:id="rId61"/>
    </p:embeddedFont>
    <p:embeddedFont>
      <p:font typeface="Proxima Nova Semibold"/>
      <p:regular r:id="rId62"/>
      <p:bold r:id="rId63"/>
      <p:boldItalic r:id="rId64"/>
    </p:embeddedFont>
    <p:embeddedFont>
      <p:font typeface="Teko"/>
      <p:regular r:id="rId65"/>
      <p:bold r:id="rId66"/>
    </p:embeddedFont>
    <p:embeddedFont>
      <p:font typeface="Constantia"/>
      <p:regular r:id="rId67"/>
      <p:bold r:id="rId68"/>
      <p:italic r:id="rId69"/>
      <p:boldItalic r:id="rId70"/>
    </p:embeddedFont>
    <p:embeddedFont>
      <p:font typeface="Fira Sans Condensed Medium"/>
      <p:regular r:id="rId71"/>
      <p:bold r:id="rId72"/>
      <p:italic r:id="rId73"/>
      <p:boldItalic r:id="rId74"/>
    </p:embeddedFont>
    <p:embeddedFont>
      <p:font typeface="Lora"/>
      <p:regular r:id="rId75"/>
      <p:bold r:id="rId76"/>
      <p:italic r:id="rId77"/>
      <p:boldItalic r:id="rId78"/>
    </p:embeddedFont>
    <p:embeddedFont>
      <p:font typeface="Nanum Gothic Coding"/>
      <p:regular r:id="rId79"/>
      <p:bold r:id="rId80"/>
    </p:embeddedFont>
    <p:embeddedFont>
      <p:font typeface="Fira Sans Condensed"/>
      <p:regular r:id="rId81"/>
      <p:bold r:id="rId82"/>
      <p:italic r:id="rId83"/>
      <p:boldItalic r:id="rId84"/>
    </p:embeddedFont>
    <p:embeddedFont>
      <p:font typeface="Spectral"/>
      <p:regular r:id="rId85"/>
      <p:bold r:id="rId86"/>
      <p:italic r:id="rId87"/>
      <p:boldItalic r:id="rId88"/>
    </p:embeddedFont>
    <p:embeddedFont>
      <p:font typeface="EB Garamond Regular"/>
      <p:bold r:id="rId89"/>
      <p:boldItalic r:id="rId90"/>
    </p:embeddedFont>
    <p:embeddedFont>
      <p:font typeface="Oswald"/>
      <p:regular r:id="rId91"/>
      <p:bold r:id="rId92"/>
    </p:embeddedFont>
    <p:embeddedFont>
      <p:font typeface="Merriweather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31055D-DBFB-4FB9-8D4B-4783B5DEDF56}">
  <a:tblStyle styleId="{FB31055D-DBFB-4FB9-8D4B-4783B5DEDF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FiraSansCondensed-boldItalic.fntdata"/><Relationship Id="rId83" Type="http://schemas.openxmlformats.org/officeDocument/2006/relationships/font" Target="fonts/FiraSansCondensed-italic.fntdata"/><Relationship Id="rId42" Type="http://schemas.openxmlformats.org/officeDocument/2006/relationships/slide" Target="slides/slide34.xml"/><Relationship Id="rId86" Type="http://schemas.openxmlformats.org/officeDocument/2006/relationships/font" Target="fonts/Spectral-bold.fntdata"/><Relationship Id="rId41" Type="http://schemas.openxmlformats.org/officeDocument/2006/relationships/slide" Target="slides/slide33.xml"/><Relationship Id="rId85" Type="http://schemas.openxmlformats.org/officeDocument/2006/relationships/font" Target="fonts/Spectral-regular.fntdata"/><Relationship Id="rId44" Type="http://schemas.openxmlformats.org/officeDocument/2006/relationships/slide" Target="slides/slide36.xml"/><Relationship Id="rId88" Type="http://schemas.openxmlformats.org/officeDocument/2006/relationships/font" Target="fonts/Spectral-boldItalic.fntdata"/><Relationship Id="rId43" Type="http://schemas.openxmlformats.org/officeDocument/2006/relationships/slide" Target="slides/slide35.xml"/><Relationship Id="rId87" Type="http://schemas.openxmlformats.org/officeDocument/2006/relationships/font" Target="fonts/Spectral-italic.fntdata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89" Type="http://schemas.openxmlformats.org/officeDocument/2006/relationships/font" Target="fonts/EBGaramondRegular-bold.fntdata"/><Relationship Id="rId80" Type="http://schemas.openxmlformats.org/officeDocument/2006/relationships/font" Target="fonts/NanumGothicCoding-bold.fntdata"/><Relationship Id="rId82" Type="http://schemas.openxmlformats.org/officeDocument/2006/relationships/font" Target="fonts/FiraSansCondensed-bold.fntdata"/><Relationship Id="rId81" Type="http://schemas.openxmlformats.org/officeDocument/2006/relationships/font" Target="fonts/FiraSansCondensed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FiraSansCondensedMedium-italic.fntdata"/><Relationship Id="rId72" Type="http://schemas.openxmlformats.org/officeDocument/2006/relationships/font" Target="fonts/FiraSansCondensedMedium-bold.fntdata"/><Relationship Id="rId31" Type="http://schemas.openxmlformats.org/officeDocument/2006/relationships/slide" Target="slides/slide23.xml"/><Relationship Id="rId75" Type="http://schemas.openxmlformats.org/officeDocument/2006/relationships/font" Target="fonts/Lora-regular.fntdata"/><Relationship Id="rId30" Type="http://schemas.openxmlformats.org/officeDocument/2006/relationships/slide" Target="slides/slide22.xml"/><Relationship Id="rId74" Type="http://schemas.openxmlformats.org/officeDocument/2006/relationships/font" Target="fonts/FiraSansCondensedMedium-boldItalic.fntdata"/><Relationship Id="rId33" Type="http://schemas.openxmlformats.org/officeDocument/2006/relationships/slide" Target="slides/slide25.xml"/><Relationship Id="rId77" Type="http://schemas.openxmlformats.org/officeDocument/2006/relationships/font" Target="fonts/Lora-italic.fntdata"/><Relationship Id="rId32" Type="http://schemas.openxmlformats.org/officeDocument/2006/relationships/slide" Target="slides/slide24.xml"/><Relationship Id="rId76" Type="http://schemas.openxmlformats.org/officeDocument/2006/relationships/font" Target="fonts/Lora-bold.fntdata"/><Relationship Id="rId35" Type="http://schemas.openxmlformats.org/officeDocument/2006/relationships/slide" Target="slides/slide27.xml"/><Relationship Id="rId79" Type="http://schemas.openxmlformats.org/officeDocument/2006/relationships/font" Target="fonts/NanumGothicCoding-regular.fntdata"/><Relationship Id="rId34" Type="http://schemas.openxmlformats.org/officeDocument/2006/relationships/slide" Target="slides/slide26.xml"/><Relationship Id="rId78" Type="http://schemas.openxmlformats.org/officeDocument/2006/relationships/font" Target="fonts/Lora-boldItalic.fntdata"/><Relationship Id="rId71" Type="http://schemas.openxmlformats.org/officeDocument/2006/relationships/font" Target="fonts/FiraSansCondensedMedium-regular.fntdata"/><Relationship Id="rId70" Type="http://schemas.openxmlformats.org/officeDocument/2006/relationships/font" Target="fonts/Constantia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ProximaNovaSemibold-regular.fntdata"/><Relationship Id="rId61" Type="http://schemas.openxmlformats.org/officeDocument/2006/relationships/font" Target="fonts/EBGaramond-boldItalic.fntdata"/><Relationship Id="rId20" Type="http://schemas.openxmlformats.org/officeDocument/2006/relationships/slide" Target="slides/slide12.xml"/><Relationship Id="rId64" Type="http://schemas.openxmlformats.org/officeDocument/2006/relationships/font" Target="fonts/ProximaNovaSemibold-boldItalic.fntdata"/><Relationship Id="rId63" Type="http://schemas.openxmlformats.org/officeDocument/2006/relationships/font" Target="fonts/ProximaNovaSemibold-bold.fntdata"/><Relationship Id="rId22" Type="http://schemas.openxmlformats.org/officeDocument/2006/relationships/slide" Target="slides/slide14.xml"/><Relationship Id="rId66" Type="http://schemas.openxmlformats.org/officeDocument/2006/relationships/font" Target="fonts/Teko-bold.fntdata"/><Relationship Id="rId21" Type="http://schemas.openxmlformats.org/officeDocument/2006/relationships/slide" Target="slides/slide13.xml"/><Relationship Id="rId65" Type="http://schemas.openxmlformats.org/officeDocument/2006/relationships/font" Target="fonts/Teko-regular.fntdata"/><Relationship Id="rId24" Type="http://schemas.openxmlformats.org/officeDocument/2006/relationships/slide" Target="slides/slide16.xml"/><Relationship Id="rId68" Type="http://schemas.openxmlformats.org/officeDocument/2006/relationships/font" Target="fonts/Constantia-bold.fntdata"/><Relationship Id="rId23" Type="http://schemas.openxmlformats.org/officeDocument/2006/relationships/slide" Target="slides/slide15.xml"/><Relationship Id="rId67" Type="http://schemas.openxmlformats.org/officeDocument/2006/relationships/font" Target="fonts/Constantia-regular.fntdata"/><Relationship Id="rId60" Type="http://schemas.openxmlformats.org/officeDocument/2006/relationships/font" Target="fonts/EBGaramond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Constantia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Caveat-regular.fntdata"/><Relationship Id="rId95" Type="http://schemas.openxmlformats.org/officeDocument/2006/relationships/font" Target="fonts/Merriweather-italic.fntdata"/><Relationship Id="rId50" Type="http://schemas.openxmlformats.org/officeDocument/2006/relationships/font" Target="fonts/ProximaNova-boldItalic.fntdata"/><Relationship Id="rId94" Type="http://schemas.openxmlformats.org/officeDocument/2006/relationships/font" Target="fonts/Merriweather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Caveat-bold.fntdata"/><Relationship Id="rId96" Type="http://schemas.openxmlformats.org/officeDocument/2006/relationships/font" Target="fonts/Merriweather-boldItalic.fntdata"/><Relationship Id="rId11" Type="http://schemas.openxmlformats.org/officeDocument/2006/relationships/slide" Target="slides/slide3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2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5.xml"/><Relationship Id="rId57" Type="http://schemas.openxmlformats.org/officeDocument/2006/relationships/font" Target="fonts/Pacifico-regular.fntdata"/><Relationship Id="rId12" Type="http://schemas.openxmlformats.org/officeDocument/2006/relationships/slide" Target="slides/slide4.xml"/><Relationship Id="rId56" Type="http://schemas.openxmlformats.org/officeDocument/2006/relationships/font" Target="fonts/FiraSansExtraCondensedMedium-boldItalic.fntdata"/><Relationship Id="rId91" Type="http://schemas.openxmlformats.org/officeDocument/2006/relationships/font" Target="fonts/Oswald-regular.fntdata"/><Relationship Id="rId90" Type="http://schemas.openxmlformats.org/officeDocument/2006/relationships/font" Target="fonts/EBGaramondRegular-boldItalic.fntdata"/><Relationship Id="rId93" Type="http://schemas.openxmlformats.org/officeDocument/2006/relationships/font" Target="fonts/Merriweather-regular.fntdata"/><Relationship Id="rId92" Type="http://schemas.openxmlformats.org/officeDocument/2006/relationships/font" Target="fonts/Oswald-bold.fntdata"/><Relationship Id="rId15" Type="http://schemas.openxmlformats.org/officeDocument/2006/relationships/slide" Target="slides/slide7.xml"/><Relationship Id="rId59" Type="http://schemas.openxmlformats.org/officeDocument/2006/relationships/font" Target="fonts/EBGaramond-bold.fntdata"/><Relationship Id="rId14" Type="http://schemas.openxmlformats.org/officeDocument/2006/relationships/slide" Target="slides/slide6.xml"/><Relationship Id="rId58" Type="http://schemas.openxmlformats.org/officeDocument/2006/relationships/font" Target="fonts/EBGaramond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d4d7b85ed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d4d7b85ed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b608dc9ff4_2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gb608dc9ff4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608dc9ff4_2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gb608dc9ff4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b608dc9ff4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gb608dc9ff4_2_2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b608dc9ff4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gb608dc9ff4_2_2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b608dc9ff4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gb608dc9ff4_2_2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6b8d1e3318a39d73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6b8d1e3318a39d73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6b8d1e3318a39d73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6b8d1e3318a39d73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b6738957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b6738957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d1affa139_0_12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6d1affa139_0_12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ae3182fbb7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1" name="Google Shape;1931;gae3182fbb7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d1affa13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d1affa13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ae3182fbb7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0" name="Google Shape;2120;gae3182fbb7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e3182fbb7_2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4" name="Google Shape;2244;gae3182fbb7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ae3182fbb7_2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5" name="Google Shape;2455;gae3182fbb7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ae3182fbb7_2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3" name="Google Shape;2673;gae3182fbb7_2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ae3182fbb7_2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9" name="Google Shape;2799;gae3182fbb7_2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ae3182fbb7_2_9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1" name="Google Shape;3131;gae3182fbb7_2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ae3182fbb7_2_9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9" name="Google Shape;3309;gae3182fbb7_2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b7766cd1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0" name="Google Shape;3480;gb7766cd1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af81eadc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af81eadc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b7707816c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b7707816c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d4d7b85ed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d4d7b85ed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af81eadc59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0" name="Google Shape;3920;gaf81eadc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af81eadc59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8" name="Google Shape;4138;gaf81eadc5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b7707816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b7707816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b7707816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b7707816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gaf81eadc5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9" name="Google Shape;4369;gaf81eadc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gaf81eadc5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1" name="Google Shape;4391;gaf81eadc5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6d1affa1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6d1affa1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b7707816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b7707816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d4d7b85ed_0_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d4d7b85ed_0_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e0768c4b5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e0768c4b5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d1affa13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d1affa13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ae64639d0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ae64639d0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6d1affa139_0_12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6d1affa139_0_12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" name="Google Shape;24;p2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97" name="Google Shape;97;p11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2" name="Google Shape;102;p1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" name="Google Shape;103;p1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11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" name="Google Shape;106;p1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107" name="Google Shape;107;p1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12" name="Google Shape;112;p1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2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hasCustomPrompt="1"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hasCustomPrompt="1"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/>
          <p:nvPr>
            <p:ph idx="6" type="ctrTitle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hasCustomPrompt="1"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hasCustomPrompt="1"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14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4" name="Google Shape;194;p14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5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15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8" name="Google Shape;208;p15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9" name="Google Shape;209;p15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0" name="Google Shape;210;p15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1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  <p:grpSp>
        <p:nvGrpSpPr>
          <p:cNvPr id="252" name="Google Shape;252;p25"/>
          <p:cNvGrpSpPr/>
          <p:nvPr/>
        </p:nvGrpSpPr>
        <p:grpSpPr>
          <a:xfrm rot="6300244">
            <a:off x="289222" y="324158"/>
            <a:ext cx="701224" cy="591799"/>
            <a:chOff x="5495733" y="3271125"/>
            <a:chExt cx="1159989" cy="978975"/>
          </a:xfrm>
        </p:grpSpPr>
        <p:sp>
          <p:nvSpPr>
            <p:cNvPr id="253" name="Google Shape;253;p25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5"/>
          <p:cNvGrpSpPr/>
          <p:nvPr/>
        </p:nvGrpSpPr>
        <p:grpSpPr>
          <a:xfrm>
            <a:off x="7972740" y="4222610"/>
            <a:ext cx="541058" cy="638888"/>
            <a:chOff x="8226513" y="2012350"/>
            <a:chExt cx="644500" cy="761125"/>
          </a:xfrm>
        </p:grpSpPr>
        <p:sp>
          <p:nvSpPr>
            <p:cNvPr id="258" name="Google Shape;258;p25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6"/>
          <p:cNvGrpSpPr/>
          <p:nvPr/>
        </p:nvGrpSpPr>
        <p:grpSpPr>
          <a:xfrm>
            <a:off x="587025" y="1333764"/>
            <a:ext cx="7900756" cy="3269644"/>
            <a:chOff x="587025" y="1333764"/>
            <a:chExt cx="7900756" cy="3269644"/>
          </a:xfrm>
        </p:grpSpPr>
        <p:sp>
          <p:nvSpPr>
            <p:cNvPr id="265" name="Google Shape;265;p26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" name="Google Shape;271;p26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26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26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26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26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26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7" name="Google Shape;277;p26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26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26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26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26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7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292" name="Google Shape;292;p27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p27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295" name="Google Shape;295;p27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7" name="Google Shape;297;p27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8" name="Google Shape;298;p27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" name="Google Shape;299;p27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1" name="Google Shape;301;p27"/>
          <p:cNvGrpSpPr/>
          <p:nvPr/>
        </p:nvGrpSpPr>
        <p:grpSpPr>
          <a:xfrm rot="2700000">
            <a:off x="480743" y="4208292"/>
            <a:ext cx="701302" cy="591865"/>
            <a:chOff x="5495733" y="3271125"/>
            <a:chExt cx="1159989" cy="978975"/>
          </a:xfrm>
        </p:grpSpPr>
        <p:sp>
          <p:nvSpPr>
            <p:cNvPr id="302" name="Google Shape;302;p2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8153465" y="337160"/>
            <a:ext cx="541058" cy="638888"/>
            <a:chOff x="8226513" y="2012350"/>
            <a:chExt cx="644500" cy="761125"/>
          </a:xfrm>
        </p:grpSpPr>
        <p:sp>
          <p:nvSpPr>
            <p:cNvPr id="307" name="Google Shape;307;p27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28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28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28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324" name="Google Shape;324;p28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28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28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8" name="Google Shape;328;p28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9" name="Google Shape;329;p28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2" name="Google Shape;332;p29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0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336" name="Google Shape;336;p30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8" name="Google Shape;338;p30"/>
            <p:cNvCxnSpPr>
              <a:endCxn id="337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9" name="Google Shape;339;p30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340" name="Google Shape;340;p30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30"/>
            <p:cNvCxnSpPr>
              <a:stCxn id="341" idx="1"/>
              <a:endCxn id="341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" name="Google Shape;343;p30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4" name="Google Shape;344;p30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0" name="Google Shape;350;p30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2" name="Google Shape;362;p33"/>
          <p:cNvGrpSpPr/>
          <p:nvPr/>
        </p:nvGrpSpPr>
        <p:grpSpPr>
          <a:xfrm rot="2700000">
            <a:off x="480743" y="4208292"/>
            <a:ext cx="701302" cy="591865"/>
            <a:chOff x="5495733" y="3271125"/>
            <a:chExt cx="1159989" cy="978975"/>
          </a:xfrm>
        </p:grpSpPr>
        <p:sp>
          <p:nvSpPr>
            <p:cNvPr id="363" name="Google Shape;363;p33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3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4180815" y="396435"/>
            <a:ext cx="541058" cy="638888"/>
            <a:chOff x="8226513" y="2012350"/>
            <a:chExt cx="644500" cy="761125"/>
          </a:xfrm>
        </p:grpSpPr>
        <p:sp>
          <p:nvSpPr>
            <p:cNvPr id="368" name="Google Shape;368;p33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34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1" name="Google Shape;381;p34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" name="Google Shape;382;p34"/>
          <p:cNvSpPr txBox="1"/>
          <p:nvPr>
            <p:ph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5" name="Google Shape;385;p35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386" name="Google Shape;386;p35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35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389" name="Google Shape;389;p35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5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392" name="Google Shape;392;p35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35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395" name="Google Shape;395;p35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35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398" name="Google Shape;398;p35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35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401" name="Google Shape;401;p35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16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6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405" name="Google Shape;405;p36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6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7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410" name="Google Shape;410;p37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" name="Google Shape;412;p37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3" name="Google Shape;413;p37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414" name="Google Shape;414;p37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" name="Google Shape;416;p37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7" name="Google Shape;417;p37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418" name="Google Shape;418;p37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0" name="Google Shape;420;p37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1" name="Google Shape;421;p37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2" name="Google Shape;422;p37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3" name="Google Shape;423;p37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4" name="Google Shape;424;p37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5" name="Google Shape;425;p37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6" name="Google Shape;426;p37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7" name="Google Shape;427;p37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8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430" name="Google Shape;430;p38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" name="Google Shape;434;p38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5" name="Google Shape;435;p38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38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3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39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/>
              </a:rPr>
              <a:t>Slidesgo</a:t>
            </a:r>
            <a:r>
              <a:rPr b="1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Freepik</a:t>
            </a:r>
            <a:r>
              <a:rPr b="0" i="0" lang="en" sz="1000" u="none" cap="none" strike="noStrike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/>
              </a:rPr>
              <a:t>Stories</a:t>
            </a:r>
            <a:endParaRPr b="1" i="0" sz="1000" u="none" cap="none" strike="noStrike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41" name="Google Shape;441;p39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4" name="Google Shape;444;p40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5" name="Google Shape;445;p4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8" name="Google Shape;448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9" name="Google Shape;449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7" name="Google Shape;457;p45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8" name="Google Shape;458;p4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2" name="Google Shape;462;p46"/>
          <p:cNvGrpSpPr/>
          <p:nvPr/>
        </p:nvGrpSpPr>
        <p:grpSpPr>
          <a:xfrm rot="2700000">
            <a:off x="480743" y="4208292"/>
            <a:ext cx="701302" cy="591865"/>
            <a:chOff x="5495733" y="3271125"/>
            <a:chExt cx="1159989" cy="978975"/>
          </a:xfrm>
        </p:grpSpPr>
        <p:sp>
          <p:nvSpPr>
            <p:cNvPr id="463" name="Google Shape;463;p46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46"/>
          <p:cNvGrpSpPr/>
          <p:nvPr/>
        </p:nvGrpSpPr>
        <p:grpSpPr>
          <a:xfrm>
            <a:off x="4180815" y="396435"/>
            <a:ext cx="541058" cy="638888"/>
            <a:chOff x="8226513" y="2012350"/>
            <a:chExt cx="644500" cy="761125"/>
          </a:xfrm>
        </p:grpSpPr>
        <p:sp>
          <p:nvSpPr>
            <p:cNvPr id="468" name="Google Shape;468;p46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8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477" name="Google Shape;477;p48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9" name="Google Shape;479;p48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0" name="Google Shape;480;p48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481" name="Google Shape;481;p48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3" name="Google Shape;483;p48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4" name="Google Shape;484;p48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485" name="Google Shape;485;p48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" name="Google Shape;487;p48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8" name="Google Shape;488;p48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9" name="Google Shape;489;p48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0" name="Google Shape;490;p48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1" name="Google Shape;491;p48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2" name="Google Shape;492;p48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3" name="Google Shape;493;p48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4" name="Google Shape;494;p48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97" name="Google Shape;497;p49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498" name="Google Shape;498;p49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49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501" name="Google Shape;501;p49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49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504" name="Google Shape;504;p49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49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507" name="Google Shape;507;p49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49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510" name="Google Shape;510;p49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49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513" name="Google Shape;513;p49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17" name="Google Shape;517;p5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  <p:grpSp>
        <p:nvGrpSpPr>
          <p:cNvPr id="518" name="Google Shape;518;p50"/>
          <p:cNvGrpSpPr/>
          <p:nvPr/>
        </p:nvGrpSpPr>
        <p:grpSpPr>
          <a:xfrm rot="6300244">
            <a:off x="289222" y="324158"/>
            <a:ext cx="701224" cy="591799"/>
            <a:chOff x="5495733" y="3271125"/>
            <a:chExt cx="1159989" cy="978975"/>
          </a:xfrm>
        </p:grpSpPr>
        <p:sp>
          <p:nvSpPr>
            <p:cNvPr id="519" name="Google Shape;519;p50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0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0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0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50"/>
          <p:cNvGrpSpPr/>
          <p:nvPr/>
        </p:nvGrpSpPr>
        <p:grpSpPr>
          <a:xfrm>
            <a:off x="7972740" y="4222610"/>
            <a:ext cx="541058" cy="638888"/>
            <a:chOff x="8226513" y="2012350"/>
            <a:chExt cx="644500" cy="761125"/>
          </a:xfrm>
        </p:grpSpPr>
        <p:sp>
          <p:nvSpPr>
            <p:cNvPr id="524" name="Google Shape;524;p50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1" name="Google Shape;531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2" name="Google Shape;532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b="0" i="0" sz="18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b="0" i="0" sz="18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itj.ac.in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B96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/>
          <p:nvPr/>
        </p:nvSpPr>
        <p:spPr>
          <a:xfrm>
            <a:off x="735989" y="2967376"/>
            <a:ext cx="2378609" cy="659819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4"/>
          <p:cNvGrpSpPr/>
          <p:nvPr/>
        </p:nvGrpSpPr>
        <p:grpSpPr>
          <a:xfrm>
            <a:off x="8464091" y="113259"/>
            <a:ext cx="1616918" cy="659805"/>
            <a:chOff x="4431000" y="2613200"/>
            <a:chExt cx="1970650" cy="804150"/>
          </a:xfrm>
        </p:grpSpPr>
        <p:sp>
          <p:nvSpPr>
            <p:cNvPr id="541" name="Google Shape;541;p54"/>
            <p:cNvSpPr/>
            <p:nvPr/>
          </p:nvSpPr>
          <p:spPr>
            <a:xfrm>
              <a:off x="4433875" y="2616050"/>
              <a:ext cx="1964925" cy="798425"/>
            </a:xfrm>
            <a:custGeom>
              <a:rect b="b" l="l" r="r" t="t"/>
              <a:pathLst>
                <a:path extrusionOk="0" h="31937" w="78597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4"/>
            <p:cNvSpPr/>
            <p:nvPr/>
          </p:nvSpPr>
          <p:spPr>
            <a:xfrm>
              <a:off x="4431000" y="2613200"/>
              <a:ext cx="1970650" cy="804150"/>
            </a:xfrm>
            <a:custGeom>
              <a:rect b="b" l="l" r="r" t="t"/>
              <a:pathLst>
                <a:path extrusionOk="0" h="32166" w="78826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4"/>
            <p:cNvSpPr/>
            <p:nvPr/>
          </p:nvSpPr>
          <p:spPr>
            <a:xfrm>
              <a:off x="4435800" y="2721225"/>
              <a:ext cx="1962025" cy="5775"/>
            </a:xfrm>
            <a:custGeom>
              <a:rect b="b" l="l" r="r" t="t"/>
              <a:pathLst>
                <a:path extrusionOk="0" h="231" w="78481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4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4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4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4"/>
            <p:cNvSpPr/>
            <p:nvPr/>
          </p:nvSpPr>
          <p:spPr>
            <a:xfrm>
              <a:off x="4600250" y="2853175"/>
              <a:ext cx="475225" cy="475250"/>
            </a:xfrm>
            <a:custGeom>
              <a:rect b="b" l="l" r="r" t="t"/>
              <a:pathLst>
                <a:path extrusionOk="0" h="19010" w="19009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4"/>
            <p:cNvSpPr/>
            <p:nvPr/>
          </p:nvSpPr>
          <p:spPr>
            <a:xfrm>
              <a:off x="5172025" y="2977475"/>
              <a:ext cx="1091000" cy="5775"/>
            </a:xfrm>
            <a:custGeom>
              <a:rect b="b" l="l" r="r" t="t"/>
              <a:pathLst>
                <a:path extrusionOk="0" h="231" w="4364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4"/>
            <p:cNvSpPr/>
            <p:nvPr/>
          </p:nvSpPr>
          <p:spPr>
            <a:xfrm>
              <a:off x="5172025" y="3074050"/>
              <a:ext cx="1091000" cy="6725"/>
            </a:xfrm>
            <a:custGeom>
              <a:rect b="b" l="l" r="r" t="t"/>
              <a:pathLst>
                <a:path extrusionOk="0" h="269" w="4364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5172025" y="3171575"/>
              <a:ext cx="702800" cy="4825"/>
            </a:xfrm>
            <a:custGeom>
              <a:rect b="b" l="l" r="r" t="t"/>
              <a:pathLst>
                <a:path extrusionOk="0" h="193" w="28112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54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journey begins</a:t>
            </a:r>
            <a:endParaRPr/>
          </a:p>
        </p:txBody>
      </p:sp>
      <p:grpSp>
        <p:nvGrpSpPr>
          <p:cNvPr id="555" name="Google Shape;555;p54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556" name="Google Shape;556;p54"/>
            <p:cNvSpPr/>
            <p:nvPr/>
          </p:nvSpPr>
          <p:spPr>
            <a:xfrm>
              <a:off x="1515700" y="3606625"/>
              <a:ext cx="1527000" cy="886375"/>
            </a:xfrm>
            <a:custGeom>
              <a:rect b="b" l="l" r="r" t="t"/>
              <a:pathLst>
                <a:path extrusionOk="0" h="35455" w="6108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1520475" y="3712775"/>
              <a:ext cx="1520325" cy="6700"/>
            </a:xfrm>
            <a:custGeom>
              <a:rect b="b" l="l" r="r" t="t"/>
              <a:pathLst>
                <a:path extrusionOk="0" h="268" w="60813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4"/>
            <p:cNvSpPr/>
            <p:nvPr/>
          </p:nvSpPr>
          <p:spPr>
            <a:xfrm>
              <a:off x="1650525" y="3861925"/>
              <a:ext cx="470450" cy="469500"/>
            </a:xfrm>
            <a:custGeom>
              <a:rect b="b" l="l" r="r" t="t"/>
              <a:pathLst>
                <a:path extrusionOk="0" h="18780" w="18818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2250025" y="3936500"/>
              <a:ext cx="679850" cy="5775"/>
            </a:xfrm>
            <a:custGeom>
              <a:rect b="b" l="l" r="r" t="t"/>
              <a:pathLst>
                <a:path extrusionOk="0" h="231" w="27194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2250025" y="4040725"/>
              <a:ext cx="695150" cy="6725"/>
            </a:xfrm>
            <a:custGeom>
              <a:rect b="b" l="l" r="r" t="t"/>
              <a:pathLst>
                <a:path extrusionOk="0" h="269" w="27806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2250025" y="4145900"/>
              <a:ext cx="695150" cy="5750"/>
            </a:xfrm>
            <a:custGeom>
              <a:rect b="b" l="l" r="r" t="t"/>
              <a:pathLst>
                <a:path extrusionOk="0" h="230" w="27806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2250025" y="4251075"/>
              <a:ext cx="695150" cy="5775"/>
            </a:xfrm>
            <a:custGeom>
              <a:rect b="b" l="l" r="r" t="t"/>
              <a:pathLst>
                <a:path extrusionOk="0" h="231" w="27806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54"/>
          <p:cNvSpPr/>
          <p:nvPr/>
        </p:nvSpPr>
        <p:spPr>
          <a:xfrm>
            <a:off x="8565963" y="2130400"/>
            <a:ext cx="149200" cy="140125"/>
          </a:xfrm>
          <a:custGeom>
            <a:rect b="b" l="l" r="r" t="t"/>
            <a:pathLst>
              <a:path extrusionOk="0" h="5605" w="5968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/>
          <p:cNvSpPr txBox="1"/>
          <p:nvPr>
            <p:ph type="ctrTitle"/>
          </p:nvPr>
        </p:nvSpPr>
        <p:spPr>
          <a:xfrm>
            <a:off x="1369575" y="832625"/>
            <a:ext cx="51573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783F04"/>
                </a:solidFill>
                <a:latin typeface="Spectral"/>
                <a:ea typeface="Spectral"/>
                <a:cs typeface="Spectral"/>
                <a:sym typeface="Spectral"/>
              </a:rPr>
              <a:t> Web Development Bootcamp</a:t>
            </a:r>
            <a:r>
              <a:rPr lang="en" sz="4300">
                <a:solidFill>
                  <a:srgbClr val="783F04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4300">
              <a:solidFill>
                <a:srgbClr val="783F0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65" name="Google Shape;565;p54"/>
          <p:cNvGrpSpPr/>
          <p:nvPr/>
        </p:nvGrpSpPr>
        <p:grpSpPr>
          <a:xfrm>
            <a:off x="6804929" y="624974"/>
            <a:ext cx="1910244" cy="2418072"/>
            <a:chOff x="5165975" y="1320625"/>
            <a:chExt cx="2208375" cy="3073300"/>
          </a:xfrm>
        </p:grpSpPr>
        <p:sp>
          <p:nvSpPr>
            <p:cNvPr id="566" name="Google Shape;566;p54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4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4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4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4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4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4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4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4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4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4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4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4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4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4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4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4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4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4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4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4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4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4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4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4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54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686" name="Google Shape;686;p54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100" y="3394274"/>
            <a:ext cx="1160000" cy="1153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2" name="Google Shape;692;p54"/>
          <p:cNvSpPr/>
          <p:nvPr/>
        </p:nvSpPr>
        <p:spPr>
          <a:xfrm>
            <a:off x="2496975" y="3912925"/>
            <a:ext cx="149100" cy="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4"/>
          <p:cNvSpPr txBox="1"/>
          <p:nvPr/>
        </p:nvSpPr>
        <p:spPr>
          <a:xfrm>
            <a:off x="3828900" y="3491100"/>
            <a:ext cx="48192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Organized By:</a:t>
            </a:r>
            <a:endParaRPr sz="27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DSC NIT Jalandhar</a:t>
            </a:r>
            <a:endParaRPr sz="27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3"/>
          <p:cNvSpPr txBox="1"/>
          <p:nvPr>
            <p:ph idx="15" type="title"/>
          </p:nvPr>
        </p:nvSpPr>
        <p:spPr>
          <a:xfrm>
            <a:off x="1915886" y="294992"/>
            <a:ext cx="6597914" cy="7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latin typeface="Rockwell"/>
                <a:ea typeface="Rockwell"/>
                <a:cs typeface="Rockwell"/>
                <a:sym typeface="Rockwell"/>
              </a:rPr>
              <a:t>HTML Text Elements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68" name="Google Shape;1568;p63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/>
              <a:t>Paragraph</a:t>
            </a:r>
            <a:endParaRPr b="1" sz="2800"/>
          </a:p>
        </p:txBody>
      </p:sp>
      <p:sp>
        <p:nvSpPr>
          <p:cNvPr id="1569" name="Google Shape;1569;p63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/>
              <a:t>Horizontal Rule</a:t>
            </a:r>
            <a:endParaRPr b="1" sz="2800"/>
          </a:p>
        </p:txBody>
      </p:sp>
      <p:sp>
        <p:nvSpPr>
          <p:cNvPr id="1570" name="Google Shape;1570;p63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&lt;p&gt;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1" name="Google Shape;1571;p63"/>
          <p:cNvSpPr txBox="1"/>
          <p:nvPr>
            <p:ph idx="3" type="ctrTitle"/>
          </p:nvPr>
        </p:nvSpPr>
        <p:spPr>
          <a:xfrm>
            <a:off x="4217535" y="1521593"/>
            <a:ext cx="1443035" cy="5030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&lt;hr&gt;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2" name="Google Shape;1572;p63"/>
          <p:cNvSpPr txBox="1"/>
          <p:nvPr>
            <p:ph idx="4" type="subTitle"/>
          </p:nvPr>
        </p:nvSpPr>
        <p:spPr>
          <a:xfrm>
            <a:off x="6305372" y="1948306"/>
            <a:ext cx="1987686" cy="1081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/>
              <a:t>Line Break</a:t>
            </a:r>
            <a:endParaRPr b="1" sz="2800"/>
          </a:p>
        </p:txBody>
      </p:sp>
      <p:sp>
        <p:nvSpPr>
          <p:cNvPr id="1573" name="Google Shape;1573;p63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&lt;br&gt;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4" name="Google Shape;1574;p63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/>
              <a:t>Heading</a:t>
            </a:r>
            <a:endParaRPr b="1" sz="2800"/>
          </a:p>
        </p:txBody>
      </p:sp>
      <p:sp>
        <p:nvSpPr>
          <p:cNvPr id="1575" name="Google Shape;1575;p63"/>
          <p:cNvSpPr txBox="1"/>
          <p:nvPr>
            <p:ph idx="7" type="subTitle"/>
          </p:nvPr>
        </p:nvSpPr>
        <p:spPr>
          <a:xfrm>
            <a:off x="3361213" y="3459506"/>
            <a:ext cx="2362199" cy="1045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400"/>
              <a:t>Ordered and Unordered List</a:t>
            </a:r>
            <a:endParaRPr b="1" sz="2400"/>
          </a:p>
        </p:txBody>
      </p:sp>
      <p:sp>
        <p:nvSpPr>
          <p:cNvPr id="1576" name="Google Shape;1576;p63"/>
          <p:cNvSpPr txBox="1"/>
          <p:nvPr>
            <p:ph idx="8" type="ctrTitle"/>
          </p:nvPr>
        </p:nvSpPr>
        <p:spPr>
          <a:xfrm>
            <a:off x="966900" y="3194625"/>
            <a:ext cx="198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&lt;h1&gt;-&lt;h6&gt;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7" name="Google Shape;1577;p63"/>
          <p:cNvSpPr txBox="1"/>
          <p:nvPr>
            <p:ph idx="9" type="ctrTitle"/>
          </p:nvPr>
        </p:nvSpPr>
        <p:spPr>
          <a:xfrm>
            <a:off x="3562626" y="3194625"/>
            <a:ext cx="2160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&lt;ul&gt;,&lt;ol&gt;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8" name="Google Shape;1578;p63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/>
              <a:t>List Item</a:t>
            </a:r>
            <a:endParaRPr b="1" sz="2800"/>
          </a:p>
        </p:txBody>
      </p:sp>
      <p:sp>
        <p:nvSpPr>
          <p:cNvPr id="1579" name="Google Shape;1579;p63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74E1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&lt;li&gt;</a:t>
            </a:r>
            <a:endParaRPr b="1">
              <a:solidFill>
                <a:srgbClr val="274E1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80" name="Google Shape;1580;p63"/>
          <p:cNvSpPr/>
          <p:nvPr/>
        </p:nvSpPr>
        <p:spPr>
          <a:xfrm>
            <a:off x="913175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3"/>
          <p:cNvSpPr/>
          <p:nvPr/>
        </p:nvSpPr>
        <p:spPr>
          <a:xfrm>
            <a:off x="913175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63"/>
          <p:cNvSpPr/>
          <p:nvPr/>
        </p:nvSpPr>
        <p:spPr>
          <a:xfrm>
            <a:off x="3699836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3"/>
          <p:cNvSpPr/>
          <p:nvPr/>
        </p:nvSpPr>
        <p:spPr>
          <a:xfrm>
            <a:off x="3699836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63"/>
          <p:cNvSpPr/>
          <p:nvPr/>
        </p:nvSpPr>
        <p:spPr>
          <a:xfrm>
            <a:off x="6452788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63"/>
          <p:cNvSpPr/>
          <p:nvPr/>
        </p:nvSpPr>
        <p:spPr>
          <a:xfrm>
            <a:off x="6452788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63"/>
          <p:cNvSpPr txBox="1"/>
          <p:nvPr>
            <p:ph type="ctrTitle"/>
          </p:nvPr>
        </p:nvSpPr>
        <p:spPr>
          <a:xfrm>
            <a:off x="906175" y="1475232"/>
            <a:ext cx="38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01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87" name="Google Shape;1587;p63"/>
          <p:cNvSpPr txBox="1"/>
          <p:nvPr>
            <p:ph type="ctrTitle"/>
          </p:nvPr>
        </p:nvSpPr>
        <p:spPr>
          <a:xfrm>
            <a:off x="3703336" y="1475232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02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88" name="Google Shape;1588;p63"/>
          <p:cNvSpPr txBox="1"/>
          <p:nvPr>
            <p:ph type="ctrTitle"/>
          </p:nvPr>
        </p:nvSpPr>
        <p:spPr>
          <a:xfrm>
            <a:off x="6445783" y="1475232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89" name="Google Shape;1589;p63"/>
          <p:cNvSpPr txBox="1"/>
          <p:nvPr>
            <p:ph type="ctrTitle"/>
          </p:nvPr>
        </p:nvSpPr>
        <p:spPr>
          <a:xfrm>
            <a:off x="906175" y="303472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04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90" name="Google Shape;1590;p63"/>
          <p:cNvSpPr txBox="1"/>
          <p:nvPr>
            <p:ph type="ctrTitle"/>
          </p:nvPr>
        </p:nvSpPr>
        <p:spPr>
          <a:xfrm>
            <a:off x="3703336" y="303472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05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91" name="Google Shape;1591;p63"/>
          <p:cNvSpPr txBox="1"/>
          <p:nvPr>
            <p:ph type="ctrTitle"/>
          </p:nvPr>
        </p:nvSpPr>
        <p:spPr>
          <a:xfrm>
            <a:off x="6445783" y="303472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06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64"/>
          <p:cNvSpPr txBox="1"/>
          <p:nvPr>
            <p:ph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b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b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&lt;p&gt;This is a paragraph of text. We can make it as      long as we wish. The browser will automatically wrap  the lines to accommodate the size of the browser window.&lt;/p&gt;</a:t>
            </a:r>
            <a:b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&lt;p&gt;This is the second paragraph of text.&lt;/p&gt;</a:t>
            </a:r>
            <a:b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673" y="2934331"/>
            <a:ext cx="3555940" cy="20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64"/>
          <p:cNvSpPr txBox="1"/>
          <p:nvPr/>
        </p:nvSpPr>
        <p:spPr>
          <a:xfrm>
            <a:off x="0" y="-91050"/>
            <a:ext cx="274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Paragraph</a:t>
            </a: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...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99" name="Google Shape;1599;p64"/>
          <p:cNvSpPr/>
          <p:nvPr/>
        </p:nvSpPr>
        <p:spPr>
          <a:xfrm rot="931932">
            <a:off x="6885793" y="1769661"/>
            <a:ext cx="1365674" cy="279926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5"/>
          <p:cNvSpPr txBox="1"/>
          <p:nvPr>
            <p:ph type="title"/>
          </p:nvPr>
        </p:nvSpPr>
        <p:spPr>
          <a:xfrm>
            <a:off x="1950825" y="864017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2000"/>
              <a:buNone/>
            </a:pP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b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&lt;p&gt;This is a paragraph of text. We can make it   as long as we wish. The browser will automatically wrap the lines to accommodate the</a:t>
            </a:r>
            <a:b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size of the browser window.&lt;/p&gt;</a:t>
            </a:r>
            <a:b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&lt;hr /&gt;</a:t>
            </a:r>
            <a:b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&lt;p&gt;This is the second paragraph of text.&lt;/p&gt;</a:t>
            </a:r>
            <a:b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5" name="Google Shape;160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676" y="2875101"/>
            <a:ext cx="4093186" cy="2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65"/>
          <p:cNvSpPr txBox="1"/>
          <p:nvPr/>
        </p:nvSpPr>
        <p:spPr>
          <a:xfrm>
            <a:off x="0" y="-91050"/>
            <a:ext cx="483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Horizontal Rule</a:t>
            </a: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...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07" name="Google Shape;1607;p65"/>
          <p:cNvSpPr/>
          <p:nvPr/>
        </p:nvSpPr>
        <p:spPr>
          <a:xfrm rot="931932">
            <a:off x="6885793" y="1769661"/>
            <a:ext cx="1365674" cy="279926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66"/>
          <p:cNvSpPr txBox="1"/>
          <p:nvPr>
            <p:ph type="title"/>
          </p:nvPr>
        </p:nvSpPr>
        <p:spPr>
          <a:xfrm>
            <a:off x="1992086" y="462622"/>
            <a:ext cx="5595257" cy="2608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2000"/>
              <a:buNone/>
            </a:pP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&lt;body&gt;</a:t>
            </a:r>
            <a:b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 &lt;p&gt;This is a paragraph of text.We can make it as long as</a:t>
            </a:r>
            <a:b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we wish. The browser will automatically wrap the lines</a:t>
            </a:r>
            <a:endParaRPr b="1" sz="15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2000"/>
              <a:buNone/>
            </a:pP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to accommodate the size of the browser window.&lt;/p&gt;</a:t>
            </a:r>
            <a:b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 &lt;p&gt;This i the second &lt;br/&gt; </a:t>
            </a:r>
            <a:b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paragraph of text.&lt;/p&gt;</a:t>
            </a:r>
            <a:b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b="1" lang="en"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&lt;/body&gt;</a:t>
            </a:r>
            <a:endParaRPr sz="15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613" name="Google Shape;16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021" y="2914368"/>
            <a:ext cx="3713492" cy="207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66"/>
          <p:cNvSpPr txBox="1"/>
          <p:nvPr/>
        </p:nvSpPr>
        <p:spPr>
          <a:xfrm>
            <a:off x="0" y="-91050"/>
            <a:ext cx="445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Line Break</a:t>
            </a: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...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15" name="Google Shape;1615;p66"/>
          <p:cNvSpPr/>
          <p:nvPr/>
        </p:nvSpPr>
        <p:spPr>
          <a:xfrm flipH="1" rot="-931932">
            <a:off x="922243" y="1815986"/>
            <a:ext cx="1365674" cy="279926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66"/>
          <p:cNvGrpSpPr/>
          <p:nvPr/>
        </p:nvGrpSpPr>
        <p:grpSpPr>
          <a:xfrm>
            <a:off x="7189923" y="1377013"/>
            <a:ext cx="2119128" cy="2785685"/>
            <a:chOff x="6388923" y="1763938"/>
            <a:chExt cx="2119128" cy="2785685"/>
          </a:xfrm>
        </p:grpSpPr>
        <p:sp>
          <p:nvSpPr>
            <p:cNvPr id="1617" name="Google Shape;1617;p66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rect b="b" l="l" r="r" t="t"/>
              <a:pathLst>
                <a:path extrusionOk="0" h="26030" w="28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8" name="Google Shape;1618;p66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1619" name="Google Shape;1619;p66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rect b="b" l="l" r="r" t="t"/>
                <a:pathLst>
                  <a:path extrusionOk="0" h="58362" w="40845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6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rect b="b" l="l" r="r" t="t"/>
                <a:pathLst>
                  <a:path extrusionOk="0" h="59119" w="28877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66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rect b="b" l="l" r="r" t="t"/>
                <a:pathLst>
                  <a:path extrusionOk="0" h="9598" w="2512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66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rect b="b" l="l" r="r" t="t"/>
                <a:pathLst>
                  <a:path extrusionOk="0" h="3269" w="10966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66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rect b="b" l="l" r="r" t="t"/>
                <a:pathLst>
                  <a:path extrusionOk="0" h="599" w="1010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66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rect b="b" l="l" r="r" t="t"/>
                <a:pathLst>
                  <a:path extrusionOk="0" h="8092" w="4744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6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rect b="b" l="l" r="r" t="t"/>
                <a:pathLst>
                  <a:path extrusionOk="0" h="10268" w="6167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6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rect b="b" l="l" r="r" t="t"/>
                <a:pathLst>
                  <a:path extrusionOk="0" h="978" w="12779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6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rect b="b" l="l" r="r" t="t"/>
                <a:pathLst>
                  <a:path extrusionOk="0" h="65285" w="5951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6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6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66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66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66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66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6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6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6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66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66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66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66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66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66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6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6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6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6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6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6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6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6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6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66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66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66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66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66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66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66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6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6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6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66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6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6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6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6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6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6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6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rect b="b" l="l" r="r" t="t"/>
                <a:pathLst>
                  <a:path extrusionOk="0" h="1467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6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6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6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6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6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6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6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6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66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66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66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66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rect b="b" l="l" r="r" t="t"/>
                <a:pathLst>
                  <a:path extrusionOk="0" h="1460" w="1731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6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6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6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66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66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rect b="b" l="l" r="r" t="t"/>
                <a:pathLst>
                  <a:path extrusionOk="0" h="1459" w="1723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66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66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66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66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66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66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66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66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66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6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66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66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66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rect b="b" l="l" r="r" t="t"/>
                <a:pathLst>
                  <a:path extrusionOk="0" h="1480" w="1721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66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6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6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6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6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6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6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6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6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6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6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6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6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6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6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rect b="b" l="l" r="r" t="t"/>
                <a:pathLst>
                  <a:path extrusionOk="0" h="1478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66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66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66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66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66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66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6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6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6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6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6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6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6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6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6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6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6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6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6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6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6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6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6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6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6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6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rect b="b" l="l" r="r" t="t"/>
                <a:pathLst>
                  <a:path extrusionOk="0" h="1489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6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6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6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6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6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6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6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rect b="b" l="l" r="r" t="t"/>
                <a:pathLst>
                  <a:path extrusionOk="0" h="1489" w="173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6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6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66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66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66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66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66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66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66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66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66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66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66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66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66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66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66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66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66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rect b="b" l="l" r="r" t="t"/>
                <a:pathLst>
                  <a:path extrusionOk="0" h="16155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66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66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rect b="b" l="l" r="r" t="t"/>
                <a:pathLst>
                  <a:path extrusionOk="0" h="16154" w="9794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66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66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rect b="b" l="l" r="r" t="t"/>
                <a:pathLst>
                  <a:path extrusionOk="0" h="16126" w="65033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66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66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66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66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66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66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66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66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66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66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66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rect b="b" l="l" r="r" t="t"/>
                <a:pathLst>
                  <a:path extrusionOk="0" h="1461" w="173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rect b="b" l="l" r="r" t="t"/>
                <a:pathLst>
                  <a:path extrusionOk="0" h="1461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rect b="b" l="l" r="r" t="t"/>
                <a:pathLst>
                  <a:path extrusionOk="0" h="1479" w="1702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rect b="b" l="l" r="r" t="t"/>
                <a:pathLst>
                  <a:path extrusionOk="0" h="40105" w="27174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rect b="b" l="l" r="r" t="t"/>
                <a:pathLst>
                  <a:path extrusionOk="0" h="11133" w="11579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rect b="b" l="l" r="r" t="t"/>
                <a:pathLst>
                  <a:path extrusionOk="0" h="3740" w="2624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rect b="b" l="l" r="r" t="t"/>
                <a:pathLst>
                  <a:path extrusionOk="0" h="3767" w="2623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rect b="b" l="l" r="r" t="t"/>
                <a:pathLst>
                  <a:path extrusionOk="0" h="3739" w="2623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rect b="b" l="l" r="r" t="t"/>
                <a:pathLst>
                  <a:path extrusionOk="0" h="7677" w="14591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rect b="b" l="l" r="r" t="t"/>
                <a:pathLst>
                  <a:path extrusionOk="0" h="2734" w="4047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rect b="b" l="l" r="r" t="t"/>
                <a:pathLst>
                  <a:path extrusionOk="0" h="7659" w="12851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rect b="b" l="l" r="r" t="t"/>
                <a:pathLst>
                  <a:path extrusionOk="0" h="7478" w="1289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rect b="b" l="l" r="r" t="t"/>
                <a:pathLst>
                  <a:path extrusionOk="0" h="1619" w="308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rect b="b" l="l" r="r" t="t"/>
                <a:pathLst>
                  <a:path extrusionOk="0" h="866" w="141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rect b="b" l="l" r="r" t="t"/>
                <a:pathLst>
                  <a:path extrusionOk="0" h="699" w="28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rect b="b" l="l" r="r" t="t"/>
                <a:pathLst>
                  <a:path extrusionOk="0" h="475" w="838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rect b="b" l="l" r="r" t="t"/>
                <a:pathLst>
                  <a:path extrusionOk="0" h="475" w="949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rect b="b" l="l" r="r" t="t"/>
                <a:pathLst>
                  <a:path extrusionOk="0" h="1452" w="1211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rect b="b" l="l" r="r" t="t"/>
                <a:pathLst>
                  <a:path extrusionOk="0" h="751" w="1145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rect b="b" l="l" r="r" t="t"/>
                <a:pathLst>
                  <a:path extrusionOk="0" h="1216" w="3935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rect b="b" l="l" r="r" t="t"/>
                <a:pathLst>
                  <a:path extrusionOk="0" h="1258" w="2205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rect b="b" l="l" r="r" t="t"/>
                <a:pathLst>
                  <a:path extrusionOk="0" h="329" w="475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rect b="b" l="l" r="r" t="t"/>
                <a:pathLst>
                  <a:path extrusionOk="0" h="166" w="447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rect b="b" l="l" r="r" t="t"/>
                <a:pathLst>
                  <a:path extrusionOk="0" h="185" w="531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rect b="b" l="l" r="r" t="t"/>
                <a:pathLst>
                  <a:path extrusionOk="0" h="108" w="28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rect b="b" l="l" r="r" t="t"/>
                <a:pathLst>
                  <a:path extrusionOk="0" h="36577" w="60319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rect b="b" l="l" r="r" t="t"/>
                <a:pathLst>
                  <a:path extrusionOk="0" h="15708" w="55018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rect b="b" l="l" r="r" t="t"/>
                <a:pathLst>
                  <a:path extrusionOk="0" h="280" w="31639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rect b="b" l="l" r="r" t="t"/>
                <a:pathLst>
                  <a:path extrusionOk="0" h="6530" w="1226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rect b="b" l="l" r="r" t="t"/>
                <a:pathLst>
                  <a:path extrusionOk="0" h="6697" w="782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rect b="b" l="l" r="r" t="t"/>
                <a:pathLst>
                  <a:path extrusionOk="0" h="12876" w="23807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rect b="b" l="l" r="r" t="t"/>
                <a:pathLst>
                  <a:path extrusionOk="0" h="29392" w="1953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rect b="b" l="l" r="r" t="t"/>
                <a:pathLst>
                  <a:path extrusionOk="0" h="896" w="240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rect b="b" l="l" r="r" t="t"/>
                <a:pathLst>
                  <a:path extrusionOk="0" h="896" w="2373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rect b="b" l="l" r="r" t="t"/>
                <a:pathLst>
                  <a:path extrusionOk="0" h="5553" w="1759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rect b="b" l="l" r="r" t="t"/>
                <a:pathLst>
                  <a:path extrusionOk="0" h="3990" w="5804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66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rect b="b" l="l" r="r" t="t"/>
                <a:pathLst>
                  <a:path extrusionOk="0" h="2149" w="1926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66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rect b="b" l="l" r="r" t="t"/>
                <a:pathLst>
                  <a:path extrusionOk="0" h="854" w="3014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rect b="b" l="l" r="r" t="t"/>
                <a:pathLst>
                  <a:path extrusionOk="0" h="945" w="2233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rect b="b" l="l" r="r" t="t"/>
                <a:pathLst>
                  <a:path extrusionOk="0" h="8401" w="17661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rect b="b" l="l" r="r" t="t"/>
                <a:pathLst>
                  <a:path extrusionOk="0" h="858" w="1341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rect b="b" l="l" r="r" t="t"/>
                <a:pathLst>
                  <a:path extrusionOk="0" h="2068" w="445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rect b="b" l="l" r="r" t="t"/>
                <a:pathLst>
                  <a:path extrusionOk="0" h="4272" w="3545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rect b="b" l="l" r="r" t="t"/>
                <a:pathLst>
                  <a:path extrusionOk="0" h="2359" w="1312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rect b="b" l="l" r="r" t="t"/>
                <a:pathLst>
                  <a:path extrusionOk="0" h="5890" w="5859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rect b="b" l="l" r="r" t="t"/>
                <a:pathLst>
                  <a:path extrusionOk="0" h="5915" w="6055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rect b="b" l="l" r="r" t="t"/>
                <a:pathLst>
                  <a:path extrusionOk="0" h="280" w="3405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rect b="b" l="l" r="r" t="t"/>
                <a:pathLst>
                  <a:path extrusionOk="0" h="609" w="1256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66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rect b="b" l="l" r="r" t="t"/>
                <a:pathLst>
                  <a:path extrusionOk="0" h="24552" w="40845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66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rect b="b" l="l" r="r" t="t"/>
                <a:pathLst>
                  <a:path extrusionOk="0" h="6899" w="8399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66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rect b="b" l="l" r="r" t="t"/>
                <a:pathLst>
                  <a:path extrusionOk="0" h="52144" w="3267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66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rect b="b" l="l" r="r" t="t"/>
                <a:pathLst>
                  <a:path extrusionOk="0" h="13232" w="24385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66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rect b="b" l="l" r="r" t="t"/>
                <a:pathLst>
                  <a:path extrusionOk="0" h="34094" w="28123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66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rect b="b" l="l" r="r" t="t"/>
                <a:pathLst>
                  <a:path extrusionOk="0" h="39311" w="27649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66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rect b="b" l="l" r="r" t="t"/>
                <a:pathLst>
                  <a:path extrusionOk="0" h="2779" w="2902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66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rect b="b" l="l" r="r" t="t"/>
                <a:pathLst>
                  <a:path extrusionOk="0" h="33684" w="14676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66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rect b="b" l="l" r="r" t="t"/>
                <a:pathLst>
                  <a:path extrusionOk="0" h="7246" w="12333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66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rect b="b" l="l" r="r" t="t"/>
                <a:pathLst>
                  <a:path extrusionOk="0" h="4782" w="17689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66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rect b="b" l="l" r="r" t="t"/>
                <a:pathLst>
                  <a:path extrusionOk="0" h="6977" w="13978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66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rect b="b" l="l" r="r" t="t"/>
                <a:pathLst>
                  <a:path extrusionOk="0" h="15290" w="1898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66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rect b="b" l="l" r="r" t="t"/>
                <a:pathLst>
                  <a:path extrusionOk="0" h="11300" w="19307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66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rect b="b" l="l" r="r" t="t"/>
                <a:pathLst>
                  <a:path extrusionOk="0" h="1595" w="1312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66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rect b="b" l="l" r="r" t="t"/>
                <a:pathLst>
                  <a:path extrusionOk="0" h="1601" w="1563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6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rect b="b" l="l" r="r" t="t"/>
                <a:pathLst>
                  <a:path extrusionOk="0" h="2020" w="1898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6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rect b="b" l="l" r="r" t="t"/>
                <a:pathLst>
                  <a:path extrusionOk="0" h="2270" w="201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6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rect b="b" l="l" r="r" t="t"/>
                <a:pathLst>
                  <a:path extrusionOk="0" h="1882" w="2177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6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rect b="b" l="l" r="r" t="t"/>
                <a:pathLst>
                  <a:path extrusionOk="0" h="2447" w="2707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6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rect b="b" l="l" r="r" t="t"/>
                <a:pathLst>
                  <a:path extrusionOk="0" h="2669" w="7833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66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rect b="b" l="l" r="r" t="t"/>
                <a:pathLst>
                  <a:path extrusionOk="0" h="4197" w="16261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66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rect b="b" l="l" r="r" t="t"/>
                <a:pathLst>
                  <a:path extrusionOk="0" h="3843" w="12801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7"/>
          <p:cNvSpPr txBox="1"/>
          <p:nvPr>
            <p:ph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0"/>
              <a:buNone/>
            </a:pP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&lt;h1&gt;This is an h1 heading.&lt;/h1&gt;</a:t>
            </a: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&lt;h2&gt;This is an h2 heading.&lt;/h2&gt;</a:t>
            </a: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&lt;h3&gt;This is an h3 heading.&lt;/h3&gt;</a:t>
            </a: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&lt;h4&gt;This is an h4 heading.&lt;/h4&gt;</a:t>
            </a: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&lt;h5&gt;This is an h5 heading.&lt;/h5&gt;</a:t>
            </a:r>
            <a:b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&lt;h6&gt;This is an h6 heading.&lt;/h6&gt;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Elements5" id="1890" name="Google Shape;18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2618" y="2869448"/>
            <a:ext cx="3404895" cy="20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67"/>
          <p:cNvSpPr txBox="1"/>
          <p:nvPr/>
        </p:nvSpPr>
        <p:spPr>
          <a:xfrm>
            <a:off x="0" y="-91050"/>
            <a:ext cx="274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Headings</a:t>
            </a: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...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92" name="Google Shape;1892;p67"/>
          <p:cNvSpPr/>
          <p:nvPr/>
        </p:nvSpPr>
        <p:spPr>
          <a:xfrm rot="931932">
            <a:off x="6885793" y="1769661"/>
            <a:ext cx="1365674" cy="279926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68"/>
          <p:cNvSpPr txBox="1"/>
          <p:nvPr/>
        </p:nvSpPr>
        <p:spPr>
          <a:xfrm>
            <a:off x="386325" y="383575"/>
            <a:ext cx="448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Unordered List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descr="Elements6b" id="1898" name="Google Shape;18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050" y="2431425"/>
            <a:ext cx="4273875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68"/>
          <p:cNvSpPr txBox="1"/>
          <p:nvPr>
            <p:ph idx="4294967295" type="title"/>
          </p:nvPr>
        </p:nvSpPr>
        <p:spPr>
          <a:xfrm>
            <a:off x="132450" y="1845350"/>
            <a:ext cx="6755100" cy="21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0"/>
              <a:buNone/>
            </a:pPr>
            <a:br>
              <a:rPr b="1" lang="en" sz="20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&lt;p&gt;Fruit in Alphabetical Order:&lt;/p&gt;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&lt;ul&gt;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&lt;li&gt;Apples&lt;/li&gt;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&lt;li&gt;Bananas&lt;/li&gt;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&lt;li&gt;Cantaloupes&lt;/li&gt;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&lt;/ul&gt;</a:t>
            </a:r>
            <a:br>
              <a:rPr b="1" lang="en" sz="2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2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0" name="Google Shape;1900;p68"/>
          <p:cNvPicPr preferRelativeResize="0"/>
          <p:nvPr/>
        </p:nvPicPr>
        <p:blipFill rotWithShape="1">
          <a:blip r:embed="rId4">
            <a:alphaModFix/>
          </a:blip>
          <a:srcRect b="8854" l="4194" r="4213" t="11228"/>
          <a:stretch/>
        </p:blipFill>
        <p:spPr>
          <a:xfrm>
            <a:off x="6755100" y="203825"/>
            <a:ext cx="1881500" cy="1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9"/>
          <p:cNvSpPr txBox="1"/>
          <p:nvPr/>
        </p:nvSpPr>
        <p:spPr>
          <a:xfrm>
            <a:off x="408375" y="405650"/>
            <a:ext cx="397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Ordered List...</a:t>
            </a:r>
            <a:endParaRPr sz="38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descr="Elements7b" id="1906" name="Google Shape;19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600" y="2450975"/>
            <a:ext cx="4130001" cy="25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69"/>
          <p:cNvSpPr txBox="1"/>
          <p:nvPr>
            <p:ph idx="4294967295" type="title"/>
          </p:nvPr>
        </p:nvSpPr>
        <p:spPr>
          <a:xfrm>
            <a:off x="176575" y="1793749"/>
            <a:ext cx="60696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0"/>
              <a:buNone/>
            </a:pP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&lt;p&gt;Fruit in Alphabetical Order:&lt;/p&gt;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&lt;ol&gt;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&lt;li&gt;Apples&lt;/li&gt;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&lt;li&gt;Bananas&lt;/li&gt;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  &lt;li&gt;Cantaloupes&lt;/li&gt;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  <a:t>  &lt;/ol&gt;</a:t>
            </a:r>
            <a:br>
              <a:rPr b="1" lang="en" sz="2100">
                <a:solidFill>
                  <a:srgbClr val="B6D7A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100">
              <a:solidFill>
                <a:srgbClr val="B6D7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8" name="Google Shape;1908;p69"/>
          <p:cNvPicPr preferRelativeResize="0"/>
          <p:nvPr/>
        </p:nvPicPr>
        <p:blipFill rotWithShape="1">
          <a:blip r:embed="rId4">
            <a:alphaModFix/>
          </a:blip>
          <a:srcRect b="16547" l="0" r="0" t="16540"/>
          <a:stretch/>
        </p:blipFill>
        <p:spPr>
          <a:xfrm>
            <a:off x="6593475" y="323524"/>
            <a:ext cx="2087301" cy="13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70"/>
          <p:cNvSpPr txBox="1"/>
          <p:nvPr>
            <p:ph type="title"/>
          </p:nvPr>
        </p:nvSpPr>
        <p:spPr>
          <a:xfrm>
            <a:off x="966175" y="203954"/>
            <a:ext cx="7729800" cy="1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0FFFF"/>
                </a:solidFill>
                <a:latin typeface="Lora"/>
                <a:ea typeface="Lora"/>
                <a:cs typeface="Lora"/>
                <a:sym typeface="Lora"/>
              </a:rPr>
              <a:t>&lt;table&gt;</a:t>
            </a:r>
            <a:r>
              <a:rPr b="1" lang="en" sz="6100">
                <a:latin typeface="Lora"/>
                <a:ea typeface="Lora"/>
                <a:cs typeface="Lora"/>
                <a:sym typeface="Lora"/>
              </a:rPr>
              <a:t>      </a:t>
            </a:r>
            <a:r>
              <a:rPr b="1" lang="en" sz="6100">
                <a:latin typeface="Lora"/>
                <a:ea typeface="Lora"/>
                <a:cs typeface="Lora"/>
                <a:sym typeface="Lora"/>
              </a:rPr>
              <a:t>Tables</a:t>
            </a:r>
            <a:endParaRPr b="1" sz="610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914" name="Google Shape;1914;p70"/>
          <p:cNvGraphicFramePr/>
          <p:nvPr/>
        </p:nvGraphicFramePr>
        <p:xfrm>
          <a:off x="786475" y="170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{FB31055D-DBFB-4FB9-8D4B-4783B5DEDF56}</a:tableStyleId>
              </a:tblPr>
              <a:tblGrid>
                <a:gridCol w="1905525"/>
                <a:gridCol w="1905525"/>
                <a:gridCol w="1905525"/>
              </a:tblGrid>
              <a:tr h="82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latin typeface="Caveat"/>
                          <a:ea typeface="Caveat"/>
                          <a:cs typeface="Caveat"/>
                          <a:sym typeface="Caveat"/>
                        </a:rPr>
                        <a:t>S.No.</a:t>
                      </a:r>
                      <a:endParaRPr b="1" sz="2700">
                        <a:latin typeface="Caveat"/>
                        <a:ea typeface="Caveat"/>
                        <a:cs typeface="Caveat"/>
                        <a:sym typeface="Cave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Company </a:t>
                      </a:r>
                      <a:endParaRPr b="1"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Name</a:t>
                      </a:r>
                      <a:endParaRPr b="1"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100">
                          <a:latin typeface="Caveat"/>
                          <a:ea typeface="Caveat"/>
                          <a:cs typeface="Caveat"/>
                          <a:sym typeface="Caveat"/>
                        </a:rPr>
                        <a:t>Products</a:t>
                      </a:r>
                      <a:endParaRPr b="1" sz="3100">
                        <a:latin typeface="Caveat"/>
                        <a:ea typeface="Caveat"/>
                        <a:cs typeface="Caveat"/>
                        <a:sym typeface="Cave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b="1" sz="27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Amazon</a:t>
                      </a:r>
                      <a:endParaRPr sz="27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Electronics Items</a:t>
                      </a:r>
                      <a:endParaRPr b="1"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b="1" sz="27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Myntra</a:t>
                      </a:r>
                      <a:endParaRPr sz="27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Beauty products</a:t>
                      </a:r>
                      <a:endParaRPr b="1" sz="19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5" name="Google Shape;1915;p70"/>
          <p:cNvSpPr/>
          <p:nvPr/>
        </p:nvSpPr>
        <p:spPr>
          <a:xfrm rot="-3229819">
            <a:off x="6000042" y="2911281"/>
            <a:ext cx="1021216" cy="965655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70"/>
          <p:cNvSpPr txBox="1"/>
          <p:nvPr/>
        </p:nvSpPr>
        <p:spPr>
          <a:xfrm>
            <a:off x="7714175" y="3260375"/>
            <a:ext cx="11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17" name="Google Shape;1917;p70"/>
          <p:cNvSpPr txBox="1"/>
          <p:nvPr/>
        </p:nvSpPr>
        <p:spPr>
          <a:xfrm>
            <a:off x="7111075" y="3067150"/>
            <a:ext cx="1740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0FFFF"/>
                </a:solidFill>
                <a:latin typeface="Caveat"/>
                <a:ea typeface="Caveat"/>
                <a:cs typeface="Caveat"/>
                <a:sym typeface="Caveat"/>
              </a:rPr>
              <a:t>Rows</a:t>
            </a:r>
            <a:r>
              <a:rPr b="1" lang="en" sz="3900">
                <a:solidFill>
                  <a:srgbClr val="00FFFF"/>
                </a:solidFill>
                <a:latin typeface="Caveat"/>
                <a:ea typeface="Caveat"/>
                <a:cs typeface="Caveat"/>
                <a:sym typeface="Caveat"/>
              </a:rPr>
              <a:t> &lt;t</a:t>
            </a:r>
            <a:r>
              <a:rPr b="1" lang="en" sz="3900">
                <a:solidFill>
                  <a:srgbClr val="00FFFF"/>
                </a:solidFill>
                <a:latin typeface="Caveat"/>
                <a:ea typeface="Caveat"/>
                <a:cs typeface="Caveat"/>
                <a:sym typeface="Caveat"/>
              </a:rPr>
              <a:t>r</a:t>
            </a:r>
            <a:r>
              <a:rPr b="1" lang="en" sz="3900">
                <a:solidFill>
                  <a:srgbClr val="00FFFF"/>
                </a:solidFill>
                <a:latin typeface="Caveat"/>
                <a:ea typeface="Caveat"/>
                <a:cs typeface="Caveat"/>
                <a:sym typeface="Caveat"/>
              </a:rPr>
              <a:t>&gt;</a:t>
            </a:r>
            <a:endParaRPr b="1" sz="3900">
              <a:solidFill>
                <a:srgbClr val="00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18" name="Google Shape;1918;p70"/>
          <p:cNvSpPr/>
          <p:nvPr/>
        </p:nvSpPr>
        <p:spPr>
          <a:xfrm>
            <a:off x="6439675" y="1894825"/>
            <a:ext cx="1137900" cy="295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70"/>
          <p:cNvSpPr txBox="1"/>
          <p:nvPr/>
        </p:nvSpPr>
        <p:spPr>
          <a:xfrm>
            <a:off x="7611775" y="1644475"/>
            <a:ext cx="130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FF"/>
                </a:solidFill>
                <a:latin typeface="Lora"/>
                <a:ea typeface="Lora"/>
                <a:cs typeface="Lora"/>
                <a:sym typeface="Lora"/>
              </a:rPr>
              <a:t>Table Heading</a:t>
            </a:r>
            <a:endParaRPr b="1" sz="2200">
              <a:solidFill>
                <a:srgbClr val="00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FF"/>
                </a:solidFill>
                <a:latin typeface="Lora"/>
                <a:ea typeface="Lora"/>
                <a:cs typeface="Lora"/>
                <a:sym typeface="Lora"/>
              </a:rPr>
              <a:t>&lt;th&gt;</a:t>
            </a:r>
            <a:endParaRPr b="1" sz="2200">
              <a:solidFill>
                <a:srgbClr val="00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0" name="Google Shape;1920;p70"/>
          <p:cNvSpPr/>
          <p:nvPr/>
        </p:nvSpPr>
        <p:spPr>
          <a:xfrm>
            <a:off x="55825" y="3605450"/>
            <a:ext cx="730800" cy="1157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70"/>
          <p:cNvSpPr txBox="1"/>
          <p:nvPr/>
        </p:nvSpPr>
        <p:spPr>
          <a:xfrm>
            <a:off x="729725" y="4091150"/>
            <a:ext cx="23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FFFF"/>
                </a:solidFill>
                <a:latin typeface="Caveat"/>
                <a:ea typeface="Caveat"/>
                <a:cs typeface="Caveat"/>
                <a:sym typeface="Caveat"/>
              </a:rPr>
              <a:t>Individual Cell &lt;td&gt;</a:t>
            </a:r>
            <a:endParaRPr b="1" sz="2600">
              <a:solidFill>
                <a:srgbClr val="00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71"/>
          <p:cNvSpPr txBox="1"/>
          <p:nvPr/>
        </p:nvSpPr>
        <p:spPr>
          <a:xfrm>
            <a:off x="0" y="524625"/>
            <a:ext cx="4700400" cy="4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&lt;th&gt;S.No.&lt;/th&gt;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&lt;th&gt;Company Name&lt;/th&gt;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&lt;th&gt;Products&lt;/th&gt;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&lt;/tr&gt;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&lt;td&gt;1&lt;/td&gt;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&lt;td&gt;Amazon&lt;/td&gt;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&lt;td&gt;Electronic Items&lt;/td&gt;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&lt;/tr&gt;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&lt;tr&gt;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&lt;td&gt;2&lt;/td&gt;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&lt;td&gt;Myntra&lt;/td&gt;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&lt;td&gt;Beauty Products&lt;/td&gt;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&lt;/tr&gt;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b="1" sz="15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27" name="Google Shape;1927;p71"/>
          <p:cNvSpPr txBox="1"/>
          <p:nvPr/>
        </p:nvSpPr>
        <p:spPr>
          <a:xfrm>
            <a:off x="160675" y="102050"/>
            <a:ext cx="710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Syntax</a:t>
            </a:r>
            <a:endParaRPr b="1" sz="3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928" name="Google Shape;1928;p71"/>
          <p:cNvGraphicFramePr/>
          <p:nvPr/>
        </p:nvGraphicFramePr>
        <p:xfrm>
          <a:off x="4312550" y="698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{FB31055D-DBFB-4FB9-8D4B-4783B5DEDF56}</a:tableStyleId>
              </a:tblPr>
              <a:tblGrid>
                <a:gridCol w="964525"/>
                <a:gridCol w="1861650"/>
                <a:gridCol w="1611550"/>
              </a:tblGrid>
              <a:tr h="16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E6B8AF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S.No.</a:t>
                      </a:r>
                      <a:endParaRPr b="1" sz="2700">
                        <a:solidFill>
                          <a:srgbClr val="E6B8AF"/>
                        </a:solidFill>
                        <a:latin typeface="Caveat"/>
                        <a:ea typeface="Caveat"/>
                        <a:cs typeface="Caveat"/>
                        <a:sym typeface="Caveat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Company </a:t>
                      </a:r>
                      <a:endParaRPr b="1" sz="22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Name</a:t>
                      </a:r>
                      <a:endParaRPr b="1" sz="22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100">
                          <a:solidFill>
                            <a:srgbClr val="E6B8AF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Products</a:t>
                      </a:r>
                      <a:endParaRPr b="1" sz="3100">
                        <a:solidFill>
                          <a:srgbClr val="E6B8AF"/>
                        </a:solidFill>
                        <a:latin typeface="Caveat"/>
                        <a:ea typeface="Caveat"/>
                        <a:cs typeface="Caveat"/>
                        <a:sym typeface="Caveat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b="1" sz="27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Amazon</a:t>
                      </a:r>
                      <a:endParaRPr sz="27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Electronics Items</a:t>
                      </a:r>
                      <a:endParaRPr b="1" sz="19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b="1" sz="27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Myntra</a:t>
                      </a:r>
                      <a:endParaRPr sz="27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E6B8A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Beauty products</a:t>
                      </a:r>
                      <a:endParaRPr b="1" sz="2000">
                        <a:solidFill>
                          <a:srgbClr val="E6B8A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72"/>
          <p:cNvSpPr txBox="1"/>
          <p:nvPr>
            <p:ph idx="2" type="subTitle"/>
          </p:nvPr>
        </p:nvSpPr>
        <p:spPr>
          <a:xfrm>
            <a:off x="178657" y="1530793"/>
            <a:ext cx="8786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&lt;a href =</a:t>
            </a:r>
            <a:r>
              <a:rPr b="1" lang="en" sz="24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“https://www.nitj.ac.in</a:t>
            </a:r>
            <a:r>
              <a:rPr b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”&gt; NIT Jalandhar &lt;/a&gt;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4" name="Google Shape;1934;p72"/>
          <p:cNvSpPr txBox="1"/>
          <p:nvPr>
            <p:ph type="title"/>
          </p:nvPr>
        </p:nvSpPr>
        <p:spPr>
          <a:xfrm>
            <a:off x="4369125" y="295042"/>
            <a:ext cx="41778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3800">
                <a:solidFill>
                  <a:srgbClr val="EA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in HTML</a:t>
            </a:r>
            <a:endParaRPr b="1" sz="3800">
              <a:solidFill>
                <a:srgbClr val="EA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35" name="Google Shape;1935;p72"/>
          <p:cNvGrpSpPr/>
          <p:nvPr/>
        </p:nvGrpSpPr>
        <p:grpSpPr>
          <a:xfrm>
            <a:off x="214282" y="142858"/>
            <a:ext cx="1571636" cy="1285884"/>
            <a:chOff x="2794569" y="1347223"/>
            <a:chExt cx="3554851" cy="2988428"/>
          </a:xfrm>
        </p:grpSpPr>
        <p:grpSp>
          <p:nvGrpSpPr>
            <p:cNvPr id="1936" name="Google Shape;1936;p72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1937" name="Google Shape;1937;p72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72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72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72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72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72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72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72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72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72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72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72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72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72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72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72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72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72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72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72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72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72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72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72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72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72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72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72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72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72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72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72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72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72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72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72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72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72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72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72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72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72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72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72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72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72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72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72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72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72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72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72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72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72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72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72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72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72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72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72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72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72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72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72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72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72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72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72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72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72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72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72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72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72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72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72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72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72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72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72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72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72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72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72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72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72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72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72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72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72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72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72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72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72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72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72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72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72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72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72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72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72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72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72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72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72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72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72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72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72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72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72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72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72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72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72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72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72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72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72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72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72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72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72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72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72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72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72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72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72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72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72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72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72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72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72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72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72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72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72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72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72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72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72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72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72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72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72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72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72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72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72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72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72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72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72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72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72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72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72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72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72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9" name="Google Shape;2099;p72"/>
            <p:cNvGrpSpPr/>
            <p:nvPr/>
          </p:nvGrpSpPr>
          <p:grpSpPr>
            <a:xfrm rot="6300261">
              <a:off x="3013249" y="1505103"/>
              <a:ext cx="927482" cy="782749"/>
              <a:chOff x="5495733" y="3271125"/>
              <a:chExt cx="1159990" cy="978975"/>
            </a:xfrm>
          </p:grpSpPr>
          <p:sp>
            <p:nvSpPr>
              <p:cNvPr id="2100" name="Google Shape;2100;p72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72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72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72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4" name="Google Shape;2104;p72"/>
          <p:cNvGrpSpPr/>
          <p:nvPr/>
        </p:nvGrpSpPr>
        <p:grpSpPr>
          <a:xfrm rot="6300261">
            <a:off x="8218123" y="4459214"/>
            <a:ext cx="605505" cy="322431"/>
            <a:chOff x="5495733" y="3271125"/>
            <a:chExt cx="1159990" cy="978975"/>
          </a:xfrm>
        </p:grpSpPr>
        <p:sp>
          <p:nvSpPr>
            <p:cNvPr id="2105" name="Google Shape;2105;p72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2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2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2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9" name="Google Shape;2109;p72"/>
          <p:cNvSpPr/>
          <p:nvPr/>
        </p:nvSpPr>
        <p:spPr>
          <a:xfrm>
            <a:off x="2857488" y="2071684"/>
            <a:ext cx="285752" cy="5000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E59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72"/>
          <p:cNvSpPr/>
          <p:nvPr/>
        </p:nvSpPr>
        <p:spPr>
          <a:xfrm>
            <a:off x="357158" y="2071684"/>
            <a:ext cx="357190" cy="5715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E59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72"/>
          <p:cNvSpPr/>
          <p:nvPr/>
        </p:nvSpPr>
        <p:spPr>
          <a:xfrm>
            <a:off x="6500826" y="2071684"/>
            <a:ext cx="285752" cy="5000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E59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72"/>
          <p:cNvSpPr/>
          <p:nvPr/>
        </p:nvSpPr>
        <p:spPr>
          <a:xfrm>
            <a:off x="8001024" y="2071684"/>
            <a:ext cx="285752" cy="5000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E59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72"/>
          <p:cNvSpPr txBox="1"/>
          <p:nvPr/>
        </p:nvSpPr>
        <p:spPr>
          <a:xfrm>
            <a:off x="142853" y="2643198"/>
            <a:ext cx="1571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Opening Tag</a:t>
            </a:r>
            <a:endParaRPr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4" name="Google Shape;2114;p72"/>
          <p:cNvSpPr txBox="1"/>
          <p:nvPr/>
        </p:nvSpPr>
        <p:spPr>
          <a:xfrm>
            <a:off x="2428844" y="2643201"/>
            <a:ext cx="19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Page to Load</a:t>
            </a:r>
            <a:endParaRPr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72"/>
          <p:cNvSpPr txBox="1"/>
          <p:nvPr/>
        </p:nvSpPr>
        <p:spPr>
          <a:xfrm>
            <a:off x="5661201" y="2571750"/>
            <a:ext cx="1768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Text Displayed</a:t>
            </a:r>
            <a:endParaRPr i="0" sz="1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6" name="Google Shape;2116;p72"/>
          <p:cNvSpPr txBox="1"/>
          <p:nvPr/>
        </p:nvSpPr>
        <p:spPr>
          <a:xfrm>
            <a:off x="7548625" y="2571750"/>
            <a:ext cx="1452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Closing Tag</a:t>
            </a:r>
            <a:endParaRPr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creenshot (18).png" id="2117" name="Google Shape;211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3108" y="3143254"/>
            <a:ext cx="5214974" cy="200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>
            <p:ph idx="1" type="body"/>
          </p:nvPr>
        </p:nvSpPr>
        <p:spPr>
          <a:xfrm>
            <a:off x="631525" y="1210422"/>
            <a:ext cx="78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Front-end Development Workshop: Make some simple static websites on your own	.											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Get hands on wonderful resources 									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A Basic Project													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Topics to be covered :- HTML, CSS , JavaScript etc.					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Doubts Session And Discord Server.								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❏"/>
            </a:pPr>
            <a:r>
              <a:rPr b="1" i="1" lang="en" sz="1700">
                <a:latin typeface="Arial"/>
                <a:ea typeface="Arial"/>
                <a:cs typeface="Arial"/>
                <a:sym typeface="Arial"/>
              </a:rPr>
              <a:t>Stick with us and come out in flying colors with a project of your own.</a:t>
            </a:r>
            <a:endParaRPr b="1" i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A9999"/>
                </a:solidFill>
              </a:rPr>
              <a:t>CONTENTS OF THIS WORKSHOP</a:t>
            </a:r>
            <a:endParaRPr b="1" i="1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73"/>
          <p:cNvSpPr txBox="1"/>
          <p:nvPr>
            <p:ph idx="1" type="subTitle"/>
          </p:nvPr>
        </p:nvSpPr>
        <p:spPr>
          <a:xfrm>
            <a:off x="642910" y="1500180"/>
            <a:ext cx="7643866" cy="22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➢"/>
            </a:pPr>
            <a:r>
              <a:rPr b="1" i="1" lang="en" sz="2400">
                <a:solidFill>
                  <a:schemeClr val="dk1"/>
                </a:solidFill>
              </a:rPr>
              <a:t>The </a:t>
            </a:r>
            <a:r>
              <a:rPr b="1" lang="en" sz="2400">
                <a:solidFill>
                  <a:srgbClr val="EA9999"/>
                </a:solidFill>
              </a:rPr>
              <a:t>&lt;a&gt;</a:t>
            </a:r>
            <a:r>
              <a:rPr b="1" i="1" lang="en" sz="2400">
                <a:solidFill>
                  <a:schemeClr val="dk1"/>
                </a:solidFill>
              </a:rPr>
              <a:t> element ("anchor tag") is used to create a</a:t>
            </a:r>
            <a:r>
              <a:rPr b="1" i="1" lang="en" sz="2400"/>
              <a:t> </a:t>
            </a:r>
            <a:r>
              <a:rPr b="1" i="1" lang="en" sz="2400">
                <a:solidFill>
                  <a:schemeClr val="dk1"/>
                </a:solidFill>
              </a:rPr>
              <a:t>clickable link to another location.</a:t>
            </a:r>
            <a:endParaRPr b="1"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1397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➢"/>
            </a:pPr>
            <a:r>
              <a:rPr b="1" i="1" lang="en" sz="2400">
                <a:solidFill>
                  <a:schemeClr val="dk1"/>
                </a:solidFill>
              </a:rPr>
              <a:t>The </a:t>
            </a:r>
            <a:r>
              <a:rPr b="1" i="1" lang="en" sz="2400">
                <a:solidFill>
                  <a:srgbClr val="EA9999"/>
                </a:solidFill>
              </a:rPr>
              <a:t>href</a:t>
            </a:r>
            <a:r>
              <a:rPr b="1" i="1" lang="en" sz="2400">
                <a:solidFill>
                  <a:srgbClr val="E6B8AF"/>
                </a:solidFill>
              </a:rPr>
              <a:t> </a:t>
            </a:r>
            <a:r>
              <a:rPr b="1" i="1" lang="en" sz="2400">
                <a:solidFill>
                  <a:schemeClr val="dk1"/>
                </a:solidFill>
              </a:rPr>
              <a:t>attribute ("hypertext reference") instructs the browser which page to load if the link is clicked.</a:t>
            </a:r>
            <a:endParaRPr b="1"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grpSp>
        <p:nvGrpSpPr>
          <p:cNvPr id="2123" name="Google Shape;2123;p73"/>
          <p:cNvGrpSpPr/>
          <p:nvPr/>
        </p:nvGrpSpPr>
        <p:grpSpPr>
          <a:xfrm>
            <a:off x="6796350" y="-351575"/>
            <a:ext cx="1897575" cy="1552450"/>
            <a:chOff x="4694625" y="238125"/>
            <a:chExt cx="1897575" cy="1552450"/>
          </a:xfrm>
        </p:grpSpPr>
        <p:sp>
          <p:nvSpPr>
            <p:cNvPr id="2124" name="Google Shape;2124;p73"/>
            <p:cNvSpPr/>
            <p:nvPr/>
          </p:nvSpPr>
          <p:spPr>
            <a:xfrm>
              <a:off x="5778525" y="1091525"/>
              <a:ext cx="255200" cy="255550"/>
            </a:xfrm>
            <a:custGeom>
              <a:rect b="b" l="l" r="r" t="t"/>
              <a:pathLst>
                <a:path extrusionOk="0" h="10222" w="10208">
                  <a:moveTo>
                    <a:pt x="0" y="1"/>
                  </a:moveTo>
                  <a:lnTo>
                    <a:pt x="0" y="10222"/>
                  </a:lnTo>
                  <a:lnTo>
                    <a:pt x="10208" y="10222"/>
                  </a:lnTo>
                  <a:lnTo>
                    <a:pt x="1020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3"/>
            <p:cNvSpPr/>
            <p:nvPr/>
          </p:nvSpPr>
          <p:spPr>
            <a:xfrm>
              <a:off x="5778850" y="1210775"/>
              <a:ext cx="254875" cy="4375"/>
            </a:xfrm>
            <a:custGeom>
              <a:rect b="b" l="l" r="r" t="t"/>
              <a:pathLst>
                <a:path extrusionOk="0" h="175" w="10195">
                  <a:moveTo>
                    <a:pt x="5091" y="1"/>
                  </a:moveTo>
                  <a:cubicBezTo>
                    <a:pt x="2272" y="1"/>
                    <a:pt x="0" y="41"/>
                    <a:pt x="0" y="94"/>
                  </a:cubicBezTo>
                  <a:cubicBezTo>
                    <a:pt x="0" y="134"/>
                    <a:pt x="2285" y="174"/>
                    <a:pt x="5091" y="174"/>
                  </a:cubicBezTo>
                  <a:cubicBezTo>
                    <a:pt x="7910" y="174"/>
                    <a:pt x="10195" y="134"/>
                    <a:pt x="10195" y="94"/>
                  </a:cubicBezTo>
                  <a:cubicBezTo>
                    <a:pt x="10195" y="41"/>
                    <a:pt x="7910" y="1"/>
                    <a:pt x="509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3"/>
            <p:cNvSpPr/>
            <p:nvPr/>
          </p:nvSpPr>
          <p:spPr>
            <a:xfrm>
              <a:off x="5884725" y="1091525"/>
              <a:ext cx="42775" cy="52475"/>
            </a:xfrm>
            <a:custGeom>
              <a:rect b="b" l="l" r="r" t="t"/>
              <a:pathLst>
                <a:path extrusionOk="0" h="2099" w="1711">
                  <a:moveTo>
                    <a:pt x="1" y="1"/>
                  </a:moveTo>
                  <a:lnTo>
                    <a:pt x="1" y="2098"/>
                  </a:lnTo>
                  <a:lnTo>
                    <a:pt x="1711" y="2098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>
              <a:off x="5884725" y="1294275"/>
              <a:ext cx="42775" cy="52125"/>
            </a:xfrm>
            <a:custGeom>
              <a:rect b="b" l="l" r="r" t="t"/>
              <a:pathLst>
                <a:path extrusionOk="0" h="2085" w="1711">
                  <a:moveTo>
                    <a:pt x="1" y="1"/>
                  </a:moveTo>
                  <a:lnTo>
                    <a:pt x="1" y="2085"/>
                  </a:lnTo>
                  <a:lnTo>
                    <a:pt x="1711" y="2085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>
              <a:off x="5796550" y="1262225"/>
              <a:ext cx="63500" cy="63475"/>
            </a:xfrm>
            <a:custGeom>
              <a:rect b="b" l="l" r="r" t="t"/>
              <a:pathLst>
                <a:path extrusionOk="0" h="2539" w="2540">
                  <a:moveTo>
                    <a:pt x="2205" y="0"/>
                  </a:moveTo>
                  <a:lnTo>
                    <a:pt x="0" y="334"/>
                  </a:lnTo>
                  <a:lnTo>
                    <a:pt x="335" y="2539"/>
                  </a:lnTo>
                  <a:lnTo>
                    <a:pt x="2539" y="2205"/>
                  </a:lnTo>
                  <a:lnTo>
                    <a:pt x="220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>
              <a:off x="5811125" y="1271900"/>
              <a:ext cx="36550" cy="45450"/>
            </a:xfrm>
            <a:custGeom>
              <a:rect b="b" l="l" r="r" t="t"/>
              <a:pathLst>
                <a:path extrusionOk="0" h="1818" w="1462">
                  <a:moveTo>
                    <a:pt x="967" y="1"/>
                  </a:moveTo>
                  <a:lnTo>
                    <a:pt x="139" y="121"/>
                  </a:lnTo>
                  <a:lnTo>
                    <a:pt x="86" y="321"/>
                  </a:lnTo>
                  <a:cubicBezTo>
                    <a:pt x="1" y="612"/>
                    <a:pt x="234" y="892"/>
                    <a:pt x="528" y="892"/>
                  </a:cubicBezTo>
                  <a:cubicBezTo>
                    <a:pt x="558" y="892"/>
                    <a:pt x="589" y="889"/>
                    <a:pt x="620" y="882"/>
                  </a:cubicBezTo>
                  <a:cubicBezTo>
                    <a:pt x="660" y="1123"/>
                    <a:pt x="687" y="1363"/>
                    <a:pt x="727" y="1590"/>
                  </a:cubicBezTo>
                  <a:cubicBezTo>
                    <a:pt x="526" y="1604"/>
                    <a:pt x="339" y="1684"/>
                    <a:pt x="179" y="1818"/>
                  </a:cubicBezTo>
                  <a:lnTo>
                    <a:pt x="1448" y="1631"/>
                  </a:lnTo>
                  <a:lnTo>
                    <a:pt x="1462" y="1631"/>
                  </a:lnTo>
                  <a:cubicBezTo>
                    <a:pt x="1341" y="1579"/>
                    <a:pt x="1209" y="1549"/>
                    <a:pt x="1080" y="1549"/>
                  </a:cubicBezTo>
                  <a:cubicBezTo>
                    <a:pt x="1010" y="1549"/>
                    <a:pt x="940" y="1558"/>
                    <a:pt x="874" y="1577"/>
                  </a:cubicBezTo>
                  <a:cubicBezTo>
                    <a:pt x="834" y="1350"/>
                    <a:pt x="794" y="1109"/>
                    <a:pt x="754" y="869"/>
                  </a:cubicBezTo>
                  <a:cubicBezTo>
                    <a:pt x="1101" y="829"/>
                    <a:pt x="1288" y="455"/>
                    <a:pt x="1101" y="161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>
              <a:off x="6037700" y="1156675"/>
              <a:ext cx="384825" cy="384800"/>
            </a:xfrm>
            <a:custGeom>
              <a:rect b="b" l="l" r="r" t="t"/>
              <a:pathLst>
                <a:path extrusionOk="0" h="15392" w="15393">
                  <a:moveTo>
                    <a:pt x="5773" y="0"/>
                  </a:moveTo>
                  <a:lnTo>
                    <a:pt x="1" y="5772"/>
                  </a:lnTo>
                  <a:lnTo>
                    <a:pt x="9621" y="15392"/>
                  </a:lnTo>
                  <a:lnTo>
                    <a:pt x="15393" y="9620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>
              <a:off x="6110200" y="1229800"/>
              <a:ext cx="239850" cy="238200"/>
            </a:xfrm>
            <a:custGeom>
              <a:rect b="b" l="l" r="r" t="t"/>
              <a:pathLst>
                <a:path extrusionOk="0" h="9528" w="9594">
                  <a:moveTo>
                    <a:pt x="41" y="1"/>
                  </a:moveTo>
                  <a:cubicBezTo>
                    <a:pt x="41" y="1"/>
                    <a:pt x="40" y="1"/>
                    <a:pt x="40" y="1"/>
                  </a:cubicBezTo>
                  <a:cubicBezTo>
                    <a:pt x="0" y="41"/>
                    <a:pt x="2111" y="2192"/>
                    <a:pt x="4743" y="4824"/>
                  </a:cubicBezTo>
                  <a:cubicBezTo>
                    <a:pt x="7351" y="7432"/>
                    <a:pt x="9486" y="9528"/>
                    <a:pt x="9565" y="9528"/>
                  </a:cubicBezTo>
                  <a:cubicBezTo>
                    <a:pt x="9566" y="9528"/>
                    <a:pt x="9566" y="9528"/>
                    <a:pt x="9567" y="9527"/>
                  </a:cubicBezTo>
                  <a:cubicBezTo>
                    <a:pt x="9593" y="9501"/>
                    <a:pt x="7496" y="7336"/>
                    <a:pt x="4864" y="4704"/>
                  </a:cubicBezTo>
                  <a:cubicBezTo>
                    <a:pt x="2248" y="2089"/>
                    <a:pt x="94" y="1"/>
                    <a:pt x="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3"/>
            <p:cNvSpPr/>
            <p:nvPr/>
          </p:nvSpPr>
          <p:spPr>
            <a:xfrm>
              <a:off x="6155275" y="1275550"/>
              <a:ext cx="146675" cy="145025"/>
            </a:xfrm>
            <a:custGeom>
              <a:rect b="b" l="l" r="r" t="t"/>
              <a:pathLst>
                <a:path extrusionOk="0" h="5801" w="5867">
                  <a:moveTo>
                    <a:pt x="5824" y="1"/>
                  </a:moveTo>
                  <a:cubicBezTo>
                    <a:pt x="5759" y="1"/>
                    <a:pt x="4439" y="1268"/>
                    <a:pt x="2873" y="2834"/>
                  </a:cubicBezTo>
                  <a:cubicBezTo>
                    <a:pt x="1270" y="4437"/>
                    <a:pt x="1" y="5760"/>
                    <a:pt x="28" y="5800"/>
                  </a:cubicBezTo>
                  <a:cubicBezTo>
                    <a:pt x="28" y="5800"/>
                    <a:pt x="29" y="5800"/>
                    <a:pt x="29" y="5800"/>
                  </a:cubicBezTo>
                  <a:cubicBezTo>
                    <a:pt x="95" y="5800"/>
                    <a:pt x="1407" y="4541"/>
                    <a:pt x="2994" y="2954"/>
                  </a:cubicBezTo>
                  <a:cubicBezTo>
                    <a:pt x="4597" y="1364"/>
                    <a:pt x="5866" y="28"/>
                    <a:pt x="5826" y="1"/>
                  </a:cubicBezTo>
                  <a:cubicBezTo>
                    <a:pt x="5826" y="1"/>
                    <a:pt x="5825" y="1"/>
                    <a:pt x="5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3"/>
            <p:cNvSpPr/>
            <p:nvPr/>
          </p:nvSpPr>
          <p:spPr>
            <a:xfrm>
              <a:off x="6059425" y="1279250"/>
              <a:ext cx="57475" cy="57150"/>
            </a:xfrm>
            <a:custGeom>
              <a:rect b="b" l="l" r="r" t="t"/>
              <a:pathLst>
                <a:path extrusionOk="0" h="2286" w="2299">
                  <a:moveTo>
                    <a:pt x="762" y="0"/>
                  </a:moveTo>
                  <a:lnTo>
                    <a:pt x="0" y="749"/>
                  </a:lnTo>
                  <a:lnTo>
                    <a:pt x="1537" y="2285"/>
                  </a:lnTo>
                  <a:lnTo>
                    <a:pt x="2298" y="15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5715725" y="1362750"/>
              <a:ext cx="526100" cy="421225"/>
            </a:xfrm>
            <a:custGeom>
              <a:rect b="b" l="l" r="r" t="t"/>
              <a:pathLst>
                <a:path extrusionOk="0" h="16849" w="21044">
                  <a:moveTo>
                    <a:pt x="3861" y="1"/>
                  </a:moveTo>
                  <a:lnTo>
                    <a:pt x="0" y="10582"/>
                  </a:lnTo>
                  <a:lnTo>
                    <a:pt x="17195" y="16849"/>
                  </a:lnTo>
                  <a:lnTo>
                    <a:pt x="21043" y="6267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3"/>
            <p:cNvSpPr/>
            <p:nvPr/>
          </p:nvSpPr>
          <p:spPr>
            <a:xfrm>
              <a:off x="5763825" y="1494975"/>
              <a:ext cx="430225" cy="156425"/>
            </a:xfrm>
            <a:custGeom>
              <a:rect b="b" l="l" r="r" t="t"/>
              <a:pathLst>
                <a:path extrusionOk="0" h="6257" w="17209">
                  <a:moveTo>
                    <a:pt x="19" y="1"/>
                  </a:moveTo>
                  <a:cubicBezTo>
                    <a:pt x="16" y="1"/>
                    <a:pt x="14" y="1"/>
                    <a:pt x="13" y="3"/>
                  </a:cubicBezTo>
                  <a:cubicBezTo>
                    <a:pt x="0" y="43"/>
                    <a:pt x="3835" y="1486"/>
                    <a:pt x="8578" y="3209"/>
                  </a:cubicBezTo>
                  <a:cubicBezTo>
                    <a:pt x="13231" y="4900"/>
                    <a:pt x="17036" y="6257"/>
                    <a:pt x="17191" y="6257"/>
                  </a:cubicBezTo>
                  <a:cubicBezTo>
                    <a:pt x="17194" y="6257"/>
                    <a:pt x="17195" y="6256"/>
                    <a:pt x="17195" y="6255"/>
                  </a:cubicBezTo>
                  <a:cubicBezTo>
                    <a:pt x="17209" y="6215"/>
                    <a:pt x="13388" y="4772"/>
                    <a:pt x="8631" y="3049"/>
                  </a:cubicBezTo>
                  <a:cubicBezTo>
                    <a:pt x="3978" y="1345"/>
                    <a:pt x="187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3"/>
            <p:cNvSpPr/>
            <p:nvPr/>
          </p:nvSpPr>
          <p:spPr>
            <a:xfrm>
              <a:off x="5914450" y="1635325"/>
              <a:ext cx="73175" cy="83525"/>
            </a:xfrm>
            <a:custGeom>
              <a:rect b="b" l="l" r="r" t="t"/>
              <a:pathLst>
                <a:path extrusionOk="0" h="3341" w="2927">
                  <a:moveTo>
                    <a:pt x="789" y="0"/>
                  </a:moveTo>
                  <a:lnTo>
                    <a:pt x="1" y="2565"/>
                  </a:lnTo>
                  <a:lnTo>
                    <a:pt x="2098" y="3340"/>
                  </a:lnTo>
                  <a:lnTo>
                    <a:pt x="2927" y="588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5986950" y="1433900"/>
              <a:ext cx="73500" cy="83200"/>
            </a:xfrm>
            <a:custGeom>
              <a:rect b="b" l="l" r="r" t="t"/>
              <a:pathLst>
                <a:path extrusionOk="0" h="3328" w="2940">
                  <a:moveTo>
                    <a:pt x="828" y="0"/>
                  </a:moveTo>
                  <a:lnTo>
                    <a:pt x="0" y="2739"/>
                  </a:lnTo>
                  <a:lnTo>
                    <a:pt x="2138" y="3327"/>
                  </a:lnTo>
                  <a:lnTo>
                    <a:pt x="2939" y="76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5760150" y="1560150"/>
              <a:ext cx="71500" cy="71175"/>
            </a:xfrm>
            <a:custGeom>
              <a:rect b="b" l="l" r="r" t="t"/>
              <a:pathLst>
                <a:path extrusionOk="0" h="2847" w="2860">
                  <a:moveTo>
                    <a:pt x="762" y="1"/>
                  </a:moveTo>
                  <a:lnTo>
                    <a:pt x="0" y="2085"/>
                  </a:lnTo>
                  <a:lnTo>
                    <a:pt x="2098" y="2847"/>
                  </a:lnTo>
                  <a:lnTo>
                    <a:pt x="2859" y="762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5767825" y="1569850"/>
              <a:ext cx="47725" cy="51200"/>
            </a:xfrm>
            <a:custGeom>
              <a:rect b="b" l="l" r="r" t="t"/>
              <a:pathLst>
                <a:path extrusionOk="0" h="2048" w="1909">
                  <a:moveTo>
                    <a:pt x="1024" y="179"/>
                  </a:moveTo>
                  <a:lnTo>
                    <a:pt x="1719" y="438"/>
                  </a:lnTo>
                  <a:lnTo>
                    <a:pt x="1719" y="438"/>
                  </a:lnTo>
                  <a:cubicBezTo>
                    <a:pt x="1730" y="497"/>
                    <a:pt x="1740" y="549"/>
                    <a:pt x="1751" y="602"/>
                  </a:cubicBezTo>
                  <a:lnTo>
                    <a:pt x="1751" y="588"/>
                  </a:lnTo>
                  <a:lnTo>
                    <a:pt x="1751" y="588"/>
                  </a:lnTo>
                  <a:cubicBezTo>
                    <a:pt x="1764" y="722"/>
                    <a:pt x="1697" y="855"/>
                    <a:pt x="1590" y="936"/>
                  </a:cubicBezTo>
                  <a:cubicBezTo>
                    <a:pt x="1515" y="977"/>
                    <a:pt x="1435" y="998"/>
                    <a:pt x="1359" y="998"/>
                  </a:cubicBezTo>
                  <a:cubicBezTo>
                    <a:pt x="1314" y="998"/>
                    <a:pt x="1270" y="991"/>
                    <a:pt x="1230" y="976"/>
                  </a:cubicBezTo>
                  <a:lnTo>
                    <a:pt x="1163" y="949"/>
                  </a:lnTo>
                  <a:lnTo>
                    <a:pt x="1149" y="976"/>
                  </a:lnTo>
                  <a:lnTo>
                    <a:pt x="1163" y="936"/>
                  </a:lnTo>
                  <a:lnTo>
                    <a:pt x="1083" y="909"/>
                  </a:lnTo>
                  <a:cubicBezTo>
                    <a:pt x="962" y="869"/>
                    <a:pt x="869" y="775"/>
                    <a:pt x="842" y="655"/>
                  </a:cubicBezTo>
                  <a:cubicBezTo>
                    <a:pt x="802" y="535"/>
                    <a:pt x="829" y="401"/>
                    <a:pt x="909" y="294"/>
                  </a:cubicBezTo>
                  <a:lnTo>
                    <a:pt x="1024" y="179"/>
                  </a:lnTo>
                  <a:close/>
                  <a:moveTo>
                    <a:pt x="976" y="0"/>
                  </a:moveTo>
                  <a:lnTo>
                    <a:pt x="936" y="27"/>
                  </a:lnTo>
                  <a:lnTo>
                    <a:pt x="775" y="187"/>
                  </a:lnTo>
                  <a:cubicBezTo>
                    <a:pt x="540" y="460"/>
                    <a:pt x="638" y="881"/>
                    <a:pt x="951" y="1037"/>
                  </a:cubicBezTo>
                  <a:lnTo>
                    <a:pt x="951" y="1037"/>
                  </a:lnTo>
                  <a:cubicBezTo>
                    <a:pt x="888" y="1223"/>
                    <a:pt x="825" y="1401"/>
                    <a:pt x="763" y="1570"/>
                  </a:cubicBezTo>
                  <a:lnTo>
                    <a:pt x="763" y="1570"/>
                  </a:lnTo>
                  <a:cubicBezTo>
                    <a:pt x="654" y="1531"/>
                    <a:pt x="539" y="1510"/>
                    <a:pt x="424" y="1510"/>
                  </a:cubicBezTo>
                  <a:cubicBezTo>
                    <a:pt x="349" y="1510"/>
                    <a:pt x="274" y="1518"/>
                    <a:pt x="201" y="1537"/>
                  </a:cubicBezTo>
                  <a:lnTo>
                    <a:pt x="0" y="1590"/>
                  </a:lnTo>
                  <a:lnTo>
                    <a:pt x="201" y="1657"/>
                  </a:lnTo>
                  <a:cubicBezTo>
                    <a:pt x="895" y="1892"/>
                    <a:pt x="1347" y="2047"/>
                    <a:pt x="1420" y="2047"/>
                  </a:cubicBezTo>
                  <a:cubicBezTo>
                    <a:pt x="1426" y="2047"/>
                    <a:pt x="1429" y="2046"/>
                    <a:pt x="1430" y="2045"/>
                  </a:cubicBezTo>
                  <a:cubicBezTo>
                    <a:pt x="1430" y="2022"/>
                    <a:pt x="1093" y="1870"/>
                    <a:pt x="531" y="1649"/>
                  </a:cubicBezTo>
                  <a:lnTo>
                    <a:pt x="531" y="1649"/>
                  </a:lnTo>
                  <a:cubicBezTo>
                    <a:pt x="617" y="1663"/>
                    <a:pt x="699" y="1693"/>
                    <a:pt x="775" y="1737"/>
                  </a:cubicBezTo>
                  <a:lnTo>
                    <a:pt x="856" y="1764"/>
                  </a:lnTo>
                  <a:lnTo>
                    <a:pt x="882" y="1684"/>
                  </a:lnTo>
                  <a:lnTo>
                    <a:pt x="1105" y="1098"/>
                  </a:lnTo>
                  <a:lnTo>
                    <a:pt x="909" y="1697"/>
                  </a:lnTo>
                  <a:lnTo>
                    <a:pt x="896" y="1751"/>
                  </a:lnTo>
                  <a:lnTo>
                    <a:pt x="936" y="1751"/>
                  </a:lnTo>
                  <a:cubicBezTo>
                    <a:pt x="1123" y="1804"/>
                    <a:pt x="1296" y="1898"/>
                    <a:pt x="1443" y="2031"/>
                  </a:cubicBezTo>
                  <a:cubicBezTo>
                    <a:pt x="1443" y="2031"/>
                    <a:pt x="1430" y="1978"/>
                    <a:pt x="1323" y="1898"/>
                  </a:cubicBezTo>
                  <a:cubicBezTo>
                    <a:pt x="1242" y="1805"/>
                    <a:pt x="1120" y="1732"/>
                    <a:pt x="993" y="1679"/>
                  </a:cubicBezTo>
                  <a:lnTo>
                    <a:pt x="993" y="1679"/>
                  </a:lnTo>
                  <a:lnTo>
                    <a:pt x="1206" y="1117"/>
                  </a:lnTo>
                  <a:lnTo>
                    <a:pt x="1206" y="1117"/>
                  </a:lnTo>
                  <a:cubicBezTo>
                    <a:pt x="1258" y="1134"/>
                    <a:pt x="1311" y="1142"/>
                    <a:pt x="1363" y="1142"/>
                  </a:cubicBezTo>
                  <a:cubicBezTo>
                    <a:pt x="1651" y="1142"/>
                    <a:pt x="1908" y="897"/>
                    <a:pt x="1898" y="575"/>
                  </a:cubicBezTo>
                  <a:cubicBezTo>
                    <a:pt x="1884" y="508"/>
                    <a:pt x="1871" y="441"/>
                    <a:pt x="1858" y="361"/>
                  </a:cubicBezTo>
                  <a:lnTo>
                    <a:pt x="1858" y="321"/>
                  </a:lnTo>
                  <a:lnTo>
                    <a:pt x="1804" y="308"/>
                  </a:lnTo>
                  <a:lnTo>
                    <a:pt x="1016" y="1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5452850" y="742475"/>
              <a:ext cx="103425" cy="78025"/>
            </a:xfrm>
            <a:custGeom>
              <a:rect b="b" l="l" r="r" t="t"/>
              <a:pathLst>
                <a:path extrusionOk="0" h="3121" w="4137">
                  <a:moveTo>
                    <a:pt x="2080" y="1"/>
                  </a:moveTo>
                  <a:cubicBezTo>
                    <a:pt x="1723" y="1"/>
                    <a:pt x="1362" y="123"/>
                    <a:pt x="1069" y="375"/>
                  </a:cubicBezTo>
                  <a:cubicBezTo>
                    <a:pt x="0" y="1270"/>
                    <a:pt x="561" y="3007"/>
                    <a:pt x="1951" y="3114"/>
                  </a:cubicBezTo>
                  <a:cubicBezTo>
                    <a:pt x="2000" y="3118"/>
                    <a:pt x="2048" y="3120"/>
                    <a:pt x="2095" y="3120"/>
                  </a:cubicBezTo>
                  <a:cubicBezTo>
                    <a:pt x="3385" y="3120"/>
                    <a:pt x="4137" y="1580"/>
                    <a:pt x="3260" y="549"/>
                  </a:cubicBezTo>
                  <a:cubicBezTo>
                    <a:pt x="2958" y="187"/>
                    <a:pt x="2521" y="1"/>
                    <a:pt x="20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5510625" y="787250"/>
              <a:ext cx="165375" cy="157000"/>
            </a:xfrm>
            <a:custGeom>
              <a:rect b="b" l="l" r="r" t="t"/>
              <a:pathLst>
                <a:path extrusionOk="0" h="6280" w="6615">
                  <a:moveTo>
                    <a:pt x="949" y="0"/>
                  </a:moveTo>
                  <a:lnTo>
                    <a:pt x="1" y="1069"/>
                  </a:lnTo>
                  <a:lnTo>
                    <a:pt x="5639" y="6280"/>
                  </a:lnTo>
                  <a:lnTo>
                    <a:pt x="6614" y="517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5909325" y="681350"/>
              <a:ext cx="94000" cy="78175"/>
            </a:xfrm>
            <a:custGeom>
              <a:rect b="b" l="l" r="r" t="t"/>
              <a:pathLst>
                <a:path extrusionOk="0" h="3127" w="3760">
                  <a:moveTo>
                    <a:pt x="1721" y="0"/>
                  </a:moveTo>
                  <a:cubicBezTo>
                    <a:pt x="989" y="0"/>
                    <a:pt x="334" y="527"/>
                    <a:pt x="192" y="1283"/>
                  </a:cubicBezTo>
                  <a:cubicBezTo>
                    <a:pt x="1" y="2311"/>
                    <a:pt x="828" y="3127"/>
                    <a:pt x="1734" y="3127"/>
                  </a:cubicBezTo>
                  <a:cubicBezTo>
                    <a:pt x="2029" y="3127"/>
                    <a:pt x="2332" y="3040"/>
                    <a:pt x="2611" y="2847"/>
                  </a:cubicBezTo>
                  <a:cubicBezTo>
                    <a:pt x="3760" y="2058"/>
                    <a:pt x="3386" y="281"/>
                    <a:pt x="2010" y="27"/>
                  </a:cubicBezTo>
                  <a:cubicBezTo>
                    <a:pt x="1913" y="9"/>
                    <a:pt x="1816" y="0"/>
                    <a:pt x="172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5871025" y="740150"/>
              <a:ext cx="92900" cy="194425"/>
            </a:xfrm>
            <a:custGeom>
              <a:rect b="b" l="l" r="r" t="t"/>
              <a:pathLst>
                <a:path extrusionOk="0" h="7777" w="3716">
                  <a:moveTo>
                    <a:pt x="2352" y="0"/>
                  </a:moveTo>
                  <a:lnTo>
                    <a:pt x="1" y="7295"/>
                  </a:lnTo>
                  <a:lnTo>
                    <a:pt x="1404" y="7776"/>
                  </a:lnTo>
                  <a:lnTo>
                    <a:pt x="3715" y="454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3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3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5951200" y="310025"/>
              <a:ext cx="245200" cy="41175"/>
            </a:xfrm>
            <a:custGeom>
              <a:rect b="b" l="l" r="r" t="t"/>
              <a:pathLst>
                <a:path extrusionOk="0" h="1647" w="9808">
                  <a:moveTo>
                    <a:pt x="8261" y="0"/>
                  </a:moveTo>
                  <a:cubicBezTo>
                    <a:pt x="7724" y="0"/>
                    <a:pt x="7044" y="43"/>
                    <a:pt x="6213" y="170"/>
                  </a:cubicBezTo>
                  <a:cubicBezTo>
                    <a:pt x="3782" y="544"/>
                    <a:pt x="1" y="558"/>
                    <a:pt x="695" y="985"/>
                  </a:cubicBezTo>
                  <a:cubicBezTo>
                    <a:pt x="1059" y="1221"/>
                    <a:pt x="3061" y="1647"/>
                    <a:pt x="5153" y="1647"/>
                  </a:cubicBezTo>
                  <a:cubicBezTo>
                    <a:pt x="6979" y="1647"/>
                    <a:pt x="8873" y="1322"/>
                    <a:pt x="9807" y="264"/>
                  </a:cubicBezTo>
                  <a:lnTo>
                    <a:pt x="9794" y="157"/>
                  </a:lnTo>
                  <a:cubicBezTo>
                    <a:pt x="9794" y="157"/>
                    <a:pt x="9296" y="0"/>
                    <a:pt x="82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3"/>
            <p:cNvSpPr/>
            <p:nvPr/>
          </p:nvSpPr>
          <p:spPr>
            <a:xfrm>
              <a:off x="6214750" y="299575"/>
              <a:ext cx="22725" cy="44450"/>
            </a:xfrm>
            <a:custGeom>
              <a:rect b="b" l="l" r="r" t="t"/>
              <a:pathLst>
                <a:path extrusionOk="0" h="1778" w="909">
                  <a:moveTo>
                    <a:pt x="722" y="0"/>
                  </a:moveTo>
                  <a:lnTo>
                    <a:pt x="0" y="81"/>
                  </a:lnTo>
                  <a:lnTo>
                    <a:pt x="187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3"/>
            <p:cNvSpPr/>
            <p:nvPr/>
          </p:nvSpPr>
          <p:spPr>
            <a:xfrm>
              <a:off x="6192025" y="291900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34" y="1470"/>
                  </a:lnTo>
                  <a:lnTo>
                    <a:pt x="2619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3"/>
            <p:cNvSpPr/>
            <p:nvPr/>
          </p:nvSpPr>
          <p:spPr>
            <a:xfrm>
              <a:off x="6255825" y="270925"/>
              <a:ext cx="229975" cy="54175"/>
            </a:xfrm>
            <a:custGeom>
              <a:rect b="b" l="l" r="r" t="t"/>
              <a:pathLst>
                <a:path extrusionOk="0" h="2167" w="9199">
                  <a:moveTo>
                    <a:pt x="8779" y="0"/>
                  </a:moveTo>
                  <a:cubicBezTo>
                    <a:pt x="7875" y="0"/>
                    <a:pt x="5337" y="511"/>
                    <a:pt x="3488" y="652"/>
                  </a:cubicBezTo>
                  <a:cubicBezTo>
                    <a:pt x="1029" y="826"/>
                    <a:pt x="0" y="1440"/>
                    <a:pt x="0" y="1440"/>
                  </a:cubicBezTo>
                  <a:lnTo>
                    <a:pt x="14" y="1561"/>
                  </a:lnTo>
                  <a:cubicBezTo>
                    <a:pt x="627" y="1997"/>
                    <a:pt x="1461" y="2167"/>
                    <a:pt x="2377" y="2167"/>
                  </a:cubicBezTo>
                  <a:cubicBezTo>
                    <a:pt x="5133" y="2167"/>
                    <a:pt x="8628" y="629"/>
                    <a:pt x="9059" y="198"/>
                  </a:cubicBezTo>
                  <a:cubicBezTo>
                    <a:pt x="9198" y="55"/>
                    <a:pt x="9077" y="0"/>
                    <a:pt x="877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3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3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3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3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3"/>
            <p:cNvSpPr/>
            <p:nvPr/>
          </p:nvSpPr>
          <p:spPr>
            <a:xfrm>
              <a:off x="6003300" y="446875"/>
              <a:ext cx="72175" cy="53125"/>
            </a:xfrm>
            <a:custGeom>
              <a:rect b="b" l="l" r="r" t="t"/>
              <a:pathLst>
                <a:path extrusionOk="0" h="2125" w="2887">
                  <a:moveTo>
                    <a:pt x="2686" y="0"/>
                  </a:moveTo>
                  <a:lnTo>
                    <a:pt x="1" y="294"/>
                  </a:lnTo>
                  <a:lnTo>
                    <a:pt x="215" y="2125"/>
                  </a:lnTo>
                  <a:lnTo>
                    <a:pt x="2887" y="1818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3"/>
            <p:cNvSpPr/>
            <p:nvPr/>
          </p:nvSpPr>
          <p:spPr>
            <a:xfrm>
              <a:off x="6025350" y="490625"/>
              <a:ext cx="36425" cy="42550"/>
            </a:xfrm>
            <a:custGeom>
              <a:rect b="b" l="l" r="r" t="t"/>
              <a:pathLst>
                <a:path extrusionOk="0" h="1702" w="1457">
                  <a:moveTo>
                    <a:pt x="1310" y="1"/>
                  </a:moveTo>
                  <a:lnTo>
                    <a:pt x="1" y="148"/>
                  </a:lnTo>
                  <a:lnTo>
                    <a:pt x="121" y="1123"/>
                  </a:lnTo>
                  <a:cubicBezTo>
                    <a:pt x="158" y="1459"/>
                    <a:pt x="438" y="1702"/>
                    <a:pt x="768" y="1702"/>
                  </a:cubicBezTo>
                  <a:cubicBezTo>
                    <a:pt x="792" y="1702"/>
                    <a:pt x="817" y="1700"/>
                    <a:pt x="842" y="1698"/>
                  </a:cubicBezTo>
                  <a:cubicBezTo>
                    <a:pt x="1203" y="1657"/>
                    <a:pt x="1457" y="1337"/>
                    <a:pt x="1417" y="976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3"/>
            <p:cNvSpPr/>
            <p:nvPr/>
          </p:nvSpPr>
          <p:spPr>
            <a:xfrm>
              <a:off x="5657925" y="286550"/>
              <a:ext cx="15050" cy="31750"/>
            </a:xfrm>
            <a:custGeom>
              <a:rect b="b" l="l" r="r" t="t"/>
              <a:pathLst>
                <a:path extrusionOk="0" h="1270" w="602">
                  <a:moveTo>
                    <a:pt x="455" y="0"/>
                  </a:moveTo>
                  <a:lnTo>
                    <a:pt x="1" y="54"/>
                  </a:lnTo>
                  <a:lnTo>
                    <a:pt x="134" y="1270"/>
                  </a:lnTo>
                  <a:lnTo>
                    <a:pt x="602" y="1216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3"/>
            <p:cNvSpPr/>
            <p:nvPr/>
          </p:nvSpPr>
          <p:spPr>
            <a:xfrm>
              <a:off x="5628550" y="271775"/>
              <a:ext cx="69500" cy="24550"/>
            </a:xfrm>
            <a:custGeom>
              <a:rect b="b" l="l" r="r" t="t"/>
              <a:pathLst>
                <a:path extrusionOk="0" h="982" w="2780">
                  <a:moveTo>
                    <a:pt x="2385" y="0"/>
                  </a:moveTo>
                  <a:cubicBezTo>
                    <a:pt x="2370" y="0"/>
                    <a:pt x="2354" y="1"/>
                    <a:pt x="2338" y="3"/>
                  </a:cubicBezTo>
                  <a:lnTo>
                    <a:pt x="361" y="231"/>
                  </a:lnTo>
                  <a:cubicBezTo>
                    <a:pt x="147" y="244"/>
                    <a:pt x="0" y="431"/>
                    <a:pt x="27" y="645"/>
                  </a:cubicBezTo>
                  <a:cubicBezTo>
                    <a:pt x="52" y="830"/>
                    <a:pt x="214" y="982"/>
                    <a:pt x="397" y="982"/>
                  </a:cubicBezTo>
                  <a:cubicBezTo>
                    <a:pt x="412" y="982"/>
                    <a:pt x="426" y="981"/>
                    <a:pt x="441" y="979"/>
                  </a:cubicBezTo>
                  <a:lnTo>
                    <a:pt x="2418" y="752"/>
                  </a:lnTo>
                  <a:cubicBezTo>
                    <a:pt x="2632" y="725"/>
                    <a:pt x="2779" y="538"/>
                    <a:pt x="2752" y="337"/>
                  </a:cubicBezTo>
                  <a:cubicBezTo>
                    <a:pt x="2728" y="141"/>
                    <a:pt x="2567" y="0"/>
                    <a:pt x="238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3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3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3"/>
            <p:cNvSpPr/>
            <p:nvPr/>
          </p:nvSpPr>
          <p:spPr>
            <a:xfrm>
              <a:off x="5606825" y="355675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3"/>
            <p:cNvSpPr/>
            <p:nvPr/>
          </p:nvSpPr>
          <p:spPr>
            <a:xfrm>
              <a:off x="5627200" y="353350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3"/>
            <p:cNvSpPr/>
            <p:nvPr/>
          </p:nvSpPr>
          <p:spPr>
            <a:xfrm>
              <a:off x="5647575" y="351000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3"/>
            <p:cNvSpPr/>
            <p:nvPr/>
          </p:nvSpPr>
          <p:spPr>
            <a:xfrm>
              <a:off x="5667950" y="348675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3"/>
            <p:cNvSpPr/>
            <p:nvPr/>
          </p:nvSpPr>
          <p:spPr>
            <a:xfrm>
              <a:off x="5688325" y="346325"/>
              <a:ext cx="10375" cy="45800"/>
            </a:xfrm>
            <a:custGeom>
              <a:rect b="b" l="l" r="r" t="t"/>
              <a:pathLst>
                <a:path extrusionOk="0" h="1832" w="415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15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3"/>
            <p:cNvSpPr/>
            <p:nvPr/>
          </p:nvSpPr>
          <p:spPr>
            <a:xfrm>
              <a:off x="5708700" y="344000"/>
              <a:ext cx="10375" cy="45775"/>
            </a:xfrm>
            <a:custGeom>
              <a:rect b="b" l="l" r="r" t="t"/>
              <a:pathLst>
                <a:path extrusionOk="0" h="1831" w="415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15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3"/>
            <p:cNvSpPr/>
            <p:nvPr/>
          </p:nvSpPr>
          <p:spPr>
            <a:xfrm>
              <a:off x="5490600" y="455550"/>
              <a:ext cx="388800" cy="236050"/>
            </a:xfrm>
            <a:custGeom>
              <a:rect b="b" l="l" r="r" t="t"/>
              <a:pathLst>
                <a:path extrusionOk="0" h="9442" w="15552">
                  <a:moveTo>
                    <a:pt x="14951" y="1"/>
                  </a:moveTo>
                  <a:lnTo>
                    <a:pt x="0" y="1711"/>
                  </a:lnTo>
                  <a:lnTo>
                    <a:pt x="120" y="2767"/>
                  </a:lnTo>
                  <a:cubicBezTo>
                    <a:pt x="555" y="6607"/>
                    <a:pt x="3823" y="9442"/>
                    <a:pt x="7601" y="9442"/>
                  </a:cubicBezTo>
                  <a:cubicBezTo>
                    <a:pt x="7884" y="9442"/>
                    <a:pt x="8170" y="9426"/>
                    <a:pt x="8457" y="9393"/>
                  </a:cubicBezTo>
                  <a:cubicBezTo>
                    <a:pt x="12586" y="8926"/>
                    <a:pt x="15552" y="5185"/>
                    <a:pt x="15071" y="1056"/>
                  </a:cubicBezTo>
                  <a:lnTo>
                    <a:pt x="1495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3"/>
            <p:cNvSpPr/>
            <p:nvPr/>
          </p:nvSpPr>
          <p:spPr>
            <a:xfrm>
              <a:off x="5618175" y="560375"/>
              <a:ext cx="136425" cy="114550"/>
            </a:xfrm>
            <a:custGeom>
              <a:rect b="b" l="l" r="r" t="t"/>
              <a:pathLst>
                <a:path extrusionOk="0" h="4582" w="5457">
                  <a:moveTo>
                    <a:pt x="3020" y="1"/>
                  </a:moveTo>
                  <a:cubicBezTo>
                    <a:pt x="2932" y="1"/>
                    <a:pt x="2843" y="6"/>
                    <a:pt x="2753" y="16"/>
                  </a:cubicBezTo>
                  <a:cubicBezTo>
                    <a:pt x="736" y="244"/>
                    <a:pt x="1" y="2809"/>
                    <a:pt x="1591" y="4078"/>
                  </a:cubicBezTo>
                  <a:cubicBezTo>
                    <a:pt x="2031" y="4427"/>
                    <a:pt x="2525" y="4582"/>
                    <a:pt x="3006" y="4582"/>
                  </a:cubicBezTo>
                  <a:cubicBezTo>
                    <a:pt x="4278" y="4582"/>
                    <a:pt x="5456" y="3498"/>
                    <a:pt x="5292" y="2034"/>
                  </a:cubicBezTo>
                  <a:cubicBezTo>
                    <a:pt x="5155" y="868"/>
                    <a:pt x="4166" y="1"/>
                    <a:pt x="3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3"/>
            <p:cNvSpPr/>
            <p:nvPr/>
          </p:nvSpPr>
          <p:spPr>
            <a:xfrm>
              <a:off x="4830575" y="430600"/>
              <a:ext cx="244850" cy="41050"/>
            </a:xfrm>
            <a:custGeom>
              <a:rect b="b" l="l" r="r" t="t"/>
              <a:pathLst>
                <a:path extrusionOk="0" h="1642" w="9794">
                  <a:moveTo>
                    <a:pt x="8261" y="1"/>
                  </a:moveTo>
                  <a:cubicBezTo>
                    <a:pt x="7724" y="1"/>
                    <a:pt x="7043" y="43"/>
                    <a:pt x="6213" y="170"/>
                  </a:cubicBezTo>
                  <a:cubicBezTo>
                    <a:pt x="3768" y="545"/>
                    <a:pt x="0" y="545"/>
                    <a:pt x="682" y="985"/>
                  </a:cubicBezTo>
                  <a:cubicBezTo>
                    <a:pt x="1045" y="1221"/>
                    <a:pt x="3044" y="1642"/>
                    <a:pt x="5134" y="1642"/>
                  </a:cubicBezTo>
                  <a:cubicBezTo>
                    <a:pt x="6964" y="1642"/>
                    <a:pt x="8864" y="1318"/>
                    <a:pt x="9794" y="264"/>
                  </a:cubicBezTo>
                  <a:lnTo>
                    <a:pt x="9794" y="157"/>
                  </a:lnTo>
                  <a:cubicBezTo>
                    <a:pt x="9794" y="157"/>
                    <a:pt x="9295" y="1"/>
                    <a:pt x="82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3"/>
            <p:cNvSpPr/>
            <p:nvPr/>
          </p:nvSpPr>
          <p:spPr>
            <a:xfrm>
              <a:off x="5093775" y="419825"/>
              <a:ext cx="22750" cy="44450"/>
            </a:xfrm>
            <a:custGeom>
              <a:rect b="b" l="l" r="r" t="t"/>
              <a:pathLst>
                <a:path extrusionOk="0" h="1778" w="910">
                  <a:moveTo>
                    <a:pt x="722" y="0"/>
                  </a:moveTo>
                  <a:lnTo>
                    <a:pt x="0" y="80"/>
                  </a:lnTo>
                  <a:lnTo>
                    <a:pt x="201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3"/>
            <p:cNvSpPr/>
            <p:nvPr/>
          </p:nvSpPr>
          <p:spPr>
            <a:xfrm>
              <a:off x="5071050" y="412475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48" y="1470"/>
                  </a:lnTo>
                  <a:lnTo>
                    <a:pt x="2620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3"/>
            <p:cNvSpPr/>
            <p:nvPr/>
          </p:nvSpPr>
          <p:spPr>
            <a:xfrm>
              <a:off x="5135200" y="391450"/>
              <a:ext cx="229750" cy="54100"/>
            </a:xfrm>
            <a:custGeom>
              <a:rect b="b" l="l" r="r" t="t"/>
              <a:pathLst>
                <a:path extrusionOk="0" h="2164" w="9190">
                  <a:moveTo>
                    <a:pt x="8763" y="0"/>
                  </a:moveTo>
                  <a:cubicBezTo>
                    <a:pt x="7856" y="0"/>
                    <a:pt x="5330" y="501"/>
                    <a:pt x="3487" y="641"/>
                  </a:cubicBezTo>
                  <a:cubicBezTo>
                    <a:pt x="1029" y="828"/>
                    <a:pt x="0" y="1443"/>
                    <a:pt x="0" y="1443"/>
                  </a:cubicBezTo>
                  <a:lnTo>
                    <a:pt x="0" y="1549"/>
                  </a:lnTo>
                  <a:cubicBezTo>
                    <a:pt x="620" y="1992"/>
                    <a:pt x="1463" y="2163"/>
                    <a:pt x="2386" y="2163"/>
                  </a:cubicBezTo>
                  <a:cubicBezTo>
                    <a:pt x="5145" y="2163"/>
                    <a:pt x="8625" y="630"/>
                    <a:pt x="9045" y="200"/>
                  </a:cubicBezTo>
                  <a:cubicBezTo>
                    <a:pt x="9189" y="56"/>
                    <a:pt x="9067" y="0"/>
                    <a:pt x="876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5271800" y="531725"/>
              <a:ext cx="71850" cy="53125"/>
            </a:xfrm>
            <a:custGeom>
              <a:rect b="b" l="l" r="r" t="t"/>
              <a:pathLst>
                <a:path extrusionOk="0" h="2125" w="2874">
                  <a:moveTo>
                    <a:pt x="2673" y="0"/>
                  </a:moveTo>
                  <a:lnTo>
                    <a:pt x="1" y="307"/>
                  </a:lnTo>
                  <a:lnTo>
                    <a:pt x="201" y="2124"/>
                  </a:lnTo>
                  <a:lnTo>
                    <a:pt x="2873" y="1817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5293850" y="576150"/>
              <a:ext cx="36100" cy="42550"/>
            </a:xfrm>
            <a:custGeom>
              <a:rect b="b" l="l" r="r" t="t"/>
              <a:pathLst>
                <a:path extrusionOk="0" h="1702" w="1444">
                  <a:moveTo>
                    <a:pt x="1297" y="0"/>
                  </a:moveTo>
                  <a:lnTo>
                    <a:pt x="1" y="147"/>
                  </a:lnTo>
                  <a:lnTo>
                    <a:pt x="107" y="1122"/>
                  </a:lnTo>
                  <a:cubicBezTo>
                    <a:pt x="145" y="1458"/>
                    <a:pt x="425" y="1701"/>
                    <a:pt x="754" y="1701"/>
                  </a:cubicBezTo>
                  <a:cubicBezTo>
                    <a:pt x="779" y="1701"/>
                    <a:pt x="804" y="1700"/>
                    <a:pt x="829" y="1697"/>
                  </a:cubicBezTo>
                  <a:cubicBezTo>
                    <a:pt x="1190" y="1657"/>
                    <a:pt x="1444" y="1336"/>
                    <a:pt x="1403" y="975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5636550" y="574525"/>
              <a:ext cx="103050" cy="86375"/>
            </a:xfrm>
            <a:custGeom>
              <a:rect b="b" l="l" r="r" t="t"/>
              <a:pathLst>
                <a:path extrusionOk="0" h="3455" w="4122">
                  <a:moveTo>
                    <a:pt x="2281" y="1"/>
                  </a:moveTo>
                  <a:cubicBezTo>
                    <a:pt x="2216" y="1"/>
                    <a:pt x="2151" y="4"/>
                    <a:pt x="2085" y="12"/>
                  </a:cubicBezTo>
                  <a:cubicBezTo>
                    <a:pt x="562" y="185"/>
                    <a:pt x="1" y="2123"/>
                    <a:pt x="1203" y="3071"/>
                  </a:cubicBezTo>
                  <a:cubicBezTo>
                    <a:pt x="1538" y="3336"/>
                    <a:pt x="1914" y="3454"/>
                    <a:pt x="2278" y="3454"/>
                  </a:cubicBezTo>
                  <a:cubicBezTo>
                    <a:pt x="3237" y="3454"/>
                    <a:pt x="4121" y="2638"/>
                    <a:pt x="3996" y="1535"/>
                  </a:cubicBezTo>
                  <a:cubicBezTo>
                    <a:pt x="3896" y="652"/>
                    <a:pt x="3149" y="1"/>
                    <a:pt x="22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5647250" y="582300"/>
              <a:ext cx="83950" cy="70650"/>
            </a:xfrm>
            <a:custGeom>
              <a:rect b="b" l="l" r="r" t="t"/>
              <a:pathLst>
                <a:path extrusionOk="0" h="2826" w="3358">
                  <a:moveTo>
                    <a:pt x="1847" y="0"/>
                  </a:moveTo>
                  <a:cubicBezTo>
                    <a:pt x="1798" y="0"/>
                    <a:pt x="1748" y="3"/>
                    <a:pt x="1697" y="8"/>
                  </a:cubicBezTo>
                  <a:cubicBezTo>
                    <a:pt x="455" y="155"/>
                    <a:pt x="0" y="1731"/>
                    <a:pt x="976" y="2520"/>
                  </a:cubicBezTo>
                  <a:cubicBezTo>
                    <a:pt x="1245" y="2731"/>
                    <a:pt x="1547" y="2825"/>
                    <a:pt x="1842" y="2825"/>
                  </a:cubicBezTo>
                  <a:cubicBezTo>
                    <a:pt x="2627" y="2825"/>
                    <a:pt x="3357" y="2154"/>
                    <a:pt x="3260" y="1250"/>
                  </a:cubicBezTo>
                  <a:cubicBezTo>
                    <a:pt x="3173" y="526"/>
                    <a:pt x="2560" y="0"/>
                    <a:pt x="18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5753800" y="544950"/>
              <a:ext cx="32400" cy="27225"/>
            </a:xfrm>
            <a:custGeom>
              <a:rect b="b" l="l" r="r" t="t"/>
              <a:pathLst>
                <a:path extrusionOk="0" h="1089" w="1296">
                  <a:moveTo>
                    <a:pt x="726" y="1"/>
                  </a:moveTo>
                  <a:cubicBezTo>
                    <a:pt x="703" y="1"/>
                    <a:pt x="679" y="2"/>
                    <a:pt x="655" y="6"/>
                  </a:cubicBezTo>
                  <a:cubicBezTo>
                    <a:pt x="174" y="59"/>
                    <a:pt x="0" y="660"/>
                    <a:pt x="374" y="968"/>
                  </a:cubicBezTo>
                  <a:cubicBezTo>
                    <a:pt x="476" y="1051"/>
                    <a:pt x="592" y="1088"/>
                    <a:pt x="705" y="1088"/>
                  </a:cubicBezTo>
                  <a:cubicBezTo>
                    <a:pt x="1009" y="1088"/>
                    <a:pt x="1295" y="823"/>
                    <a:pt x="1256" y="473"/>
                  </a:cubicBezTo>
                  <a:cubicBezTo>
                    <a:pt x="1219" y="203"/>
                    <a:pt x="991" y="1"/>
                    <a:pt x="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3"/>
            <p:cNvSpPr/>
            <p:nvPr/>
          </p:nvSpPr>
          <p:spPr>
            <a:xfrm>
              <a:off x="5492600" y="474175"/>
              <a:ext cx="374125" cy="43000"/>
            </a:xfrm>
            <a:custGeom>
              <a:rect b="b" l="l" r="r" t="t"/>
              <a:pathLst>
                <a:path extrusionOk="0" h="1720" w="14965">
                  <a:moveTo>
                    <a:pt x="14937" y="1"/>
                  </a:moveTo>
                  <a:cubicBezTo>
                    <a:pt x="14609" y="1"/>
                    <a:pt x="11393" y="336"/>
                    <a:pt x="7482" y="779"/>
                  </a:cubicBezTo>
                  <a:cubicBezTo>
                    <a:pt x="3354" y="1247"/>
                    <a:pt x="0" y="1674"/>
                    <a:pt x="14" y="1714"/>
                  </a:cubicBezTo>
                  <a:cubicBezTo>
                    <a:pt x="14" y="1718"/>
                    <a:pt x="29" y="1720"/>
                    <a:pt x="60" y="1720"/>
                  </a:cubicBezTo>
                  <a:cubicBezTo>
                    <a:pt x="475" y="1720"/>
                    <a:pt x="3649" y="1388"/>
                    <a:pt x="7496" y="953"/>
                  </a:cubicBezTo>
                  <a:cubicBezTo>
                    <a:pt x="11624" y="472"/>
                    <a:pt x="14964" y="57"/>
                    <a:pt x="14964" y="4"/>
                  </a:cubicBezTo>
                  <a:cubicBezTo>
                    <a:pt x="14964" y="2"/>
                    <a:pt x="14955" y="1"/>
                    <a:pt x="149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3"/>
            <p:cNvSpPr/>
            <p:nvPr/>
          </p:nvSpPr>
          <p:spPr>
            <a:xfrm>
              <a:off x="5269125" y="534125"/>
              <a:ext cx="73850" cy="9350"/>
            </a:xfrm>
            <a:custGeom>
              <a:rect b="b" l="l" r="r" t="t"/>
              <a:pathLst>
                <a:path extrusionOk="0" h="374" w="2954">
                  <a:moveTo>
                    <a:pt x="2781" y="0"/>
                  </a:moveTo>
                  <a:cubicBezTo>
                    <a:pt x="2531" y="0"/>
                    <a:pt x="2036" y="40"/>
                    <a:pt x="1471" y="105"/>
                  </a:cubicBezTo>
                  <a:cubicBezTo>
                    <a:pt x="669" y="185"/>
                    <a:pt x="1" y="305"/>
                    <a:pt x="14" y="358"/>
                  </a:cubicBezTo>
                  <a:cubicBezTo>
                    <a:pt x="18" y="369"/>
                    <a:pt x="65" y="374"/>
                    <a:pt x="148" y="374"/>
                  </a:cubicBezTo>
                  <a:cubicBezTo>
                    <a:pt x="381" y="374"/>
                    <a:pt x="895" y="334"/>
                    <a:pt x="1497" y="265"/>
                  </a:cubicBezTo>
                  <a:cubicBezTo>
                    <a:pt x="2299" y="185"/>
                    <a:pt x="2954" y="64"/>
                    <a:pt x="2954" y="24"/>
                  </a:cubicBezTo>
                  <a:cubicBezTo>
                    <a:pt x="2954" y="8"/>
                    <a:pt x="2891" y="0"/>
                    <a:pt x="27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6002650" y="450350"/>
              <a:ext cx="74500" cy="9450"/>
            </a:xfrm>
            <a:custGeom>
              <a:rect b="b" l="l" r="r" t="t"/>
              <a:pathLst>
                <a:path extrusionOk="0" h="378" w="2980">
                  <a:moveTo>
                    <a:pt x="2832" y="0"/>
                  </a:moveTo>
                  <a:cubicBezTo>
                    <a:pt x="2589" y="0"/>
                    <a:pt x="2071" y="44"/>
                    <a:pt x="1483" y="102"/>
                  </a:cubicBezTo>
                  <a:cubicBezTo>
                    <a:pt x="655" y="195"/>
                    <a:pt x="0" y="316"/>
                    <a:pt x="0" y="356"/>
                  </a:cubicBezTo>
                  <a:cubicBezTo>
                    <a:pt x="0" y="371"/>
                    <a:pt x="53" y="377"/>
                    <a:pt x="148" y="377"/>
                  </a:cubicBezTo>
                  <a:cubicBezTo>
                    <a:pt x="392" y="377"/>
                    <a:pt x="913" y="333"/>
                    <a:pt x="1510" y="276"/>
                  </a:cubicBezTo>
                  <a:cubicBezTo>
                    <a:pt x="2325" y="182"/>
                    <a:pt x="2980" y="62"/>
                    <a:pt x="2980" y="22"/>
                  </a:cubicBezTo>
                  <a:cubicBezTo>
                    <a:pt x="2980" y="7"/>
                    <a:pt x="2926" y="0"/>
                    <a:pt x="28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3"/>
            <p:cNvSpPr/>
            <p:nvPr/>
          </p:nvSpPr>
          <p:spPr>
            <a:xfrm>
              <a:off x="5214025" y="454900"/>
              <a:ext cx="229825" cy="91525"/>
            </a:xfrm>
            <a:custGeom>
              <a:rect b="b" l="l" r="r" t="t"/>
              <a:pathLst>
                <a:path extrusionOk="0" h="3661" w="9193">
                  <a:moveTo>
                    <a:pt x="9193" y="0"/>
                  </a:moveTo>
                  <a:lnTo>
                    <a:pt x="9193" y="0"/>
                  </a:lnTo>
                  <a:cubicBezTo>
                    <a:pt x="9139" y="40"/>
                    <a:pt x="9086" y="94"/>
                    <a:pt x="9032" y="147"/>
                  </a:cubicBezTo>
                  <a:cubicBezTo>
                    <a:pt x="8928" y="264"/>
                    <a:pt x="8798" y="407"/>
                    <a:pt x="8656" y="563"/>
                  </a:cubicBezTo>
                  <a:lnTo>
                    <a:pt x="8656" y="563"/>
                  </a:lnTo>
                  <a:cubicBezTo>
                    <a:pt x="7703" y="643"/>
                    <a:pt x="5921" y="830"/>
                    <a:pt x="3888" y="1069"/>
                  </a:cubicBezTo>
                  <a:lnTo>
                    <a:pt x="668" y="1443"/>
                  </a:lnTo>
                  <a:lnTo>
                    <a:pt x="628" y="1443"/>
                  </a:lnTo>
                  <a:lnTo>
                    <a:pt x="615" y="1470"/>
                  </a:lnTo>
                  <a:lnTo>
                    <a:pt x="14" y="2405"/>
                  </a:lnTo>
                  <a:lnTo>
                    <a:pt x="0" y="2432"/>
                  </a:lnTo>
                  <a:lnTo>
                    <a:pt x="0" y="2445"/>
                  </a:lnTo>
                  <a:cubicBezTo>
                    <a:pt x="40" y="2806"/>
                    <a:pt x="94" y="3100"/>
                    <a:pt x="121" y="3340"/>
                  </a:cubicBezTo>
                  <a:cubicBezTo>
                    <a:pt x="134" y="3447"/>
                    <a:pt x="147" y="3554"/>
                    <a:pt x="187" y="3661"/>
                  </a:cubicBezTo>
                  <a:cubicBezTo>
                    <a:pt x="201" y="3554"/>
                    <a:pt x="201" y="3447"/>
                    <a:pt x="187" y="3340"/>
                  </a:cubicBezTo>
                  <a:cubicBezTo>
                    <a:pt x="162" y="3108"/>
                    <a:pt x="136" y="2813"/>
                    <a:pt x="110" y="2468"/>
                  </a:cubicBezTo>
                  <a:lnTo>
                    <a:pt x="110" y="2468"/>
                  </a:lnTo>
                  <a:lnTo>
                    <a:pt x="733" y="1572"/>
                  </a:lnTo>
                  <a:lnTo>
                    <a:pt x="733" y="1572"/>
                  </a:lnTo>
                  <a:lnTo>
                    <a:pt x="3928" y="1216"/>
                  </a:lnTo>
                  <a:cubicBezTo>
                    <a:pt x="5973" y="989"/>
                    <a:pt x="7750" y="762"/>
                    <a:pt x="8698" y="641"/>
                  </a:cubicBezTo>
                  <a:lnTo>
                    <a:pt x="8712" y="641"/>
                  </a:lnTo>
                  <a:lnTo>
                    <a:pt x="8712" y="628"/>
                  </a:lnTo>
                  <a:lnTo>
                    <a:pt x="9086" y="174"/>
                  </a:lnTo>
                  <a:cubicBezTo>
                    <a:pt x="9166" y="67"/>
                    <a:pt x="9193" y="0"/>
                    <a:pt x="919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3"/>
            <p:cNvSpPr/>
            <p:nvPr/>
          </p:nvSpPr>
          <p:spPr>
            <a:xfrm>
              <a:off x="5477225" y="403775"/>
              <a:ext cx="389825" cy="87225"/>
            </a:xfrm>
            <a:custGeom>
              <a:rect b="b" l="l" r="r" t="t"/>
              <a:pathLst>
                <a:path extrusionOk="0" h="3489" w="15593">
                  <a:moveTo>
                    <a:pt x="15593" y="1"/>
                  </a:moveTo>
                  <a:lnTo>
                    <a:pt x="15593" y="1"/>
                  </a:lnTo>
                  <a:cubicBezTo>
                    <a:pt x="15553" y="28"/>
                    <a:pt x="15512" y="68"/>
                    <a:pt x="15486" y="108"/>
                  </a:cubicBezTo>
                  <a:lnTo>
                    <a:pt x="15232" y="482"/>
                  </a:lnTo>
                  <a:cubicBezTo>
                    <a:pt x="15008" y="824"/>
                    <a:pt x="14706" y="1297"/>
                    <a:pt x="14326" y="1860"/>
                  </a:cubicBezTo>
                  <a:lnTo>
                    <a:pt x="14326" y="1860"/>
                  </a:lnTo>
                  <a:cubicBezTo>
                    <a:pt x="12751" y="2021"/>
                    <a:pt x="10463" y="2274"/>
                    <a:pt x="7924" y="2566"/>
                  </a:cubicBezTo>
                  <a:cubicBezTo>
                    <a:pt x="5187" y="2885"/>
                    <a:pt x="2741" y="3177"/>
                    <a:pt x="1177" y="3378"/>
                  </a:cubicBezTo>
                  <a:lnTo>
                    <a:pt x="1177" y="3378"/>
                  </a:lnTo>
                  <a:cubicBezTo>
                    <a:pt x="822" y="2918"/>
                    <a:pt x="546" y="2549"/>
                    <a:pt x="335" y="2272"/>
                  </a:cubicBezTo>
                  <a:lnTo>
                    <a:pt x="94" y="1978"/>
                  </a:lnTo>
                  <a:cubicBezTo>
                    <a:pt x="41" y="1912"/>
                    <a:pt x="14" y="1885"/>
                    <a:pt x="14" y="1885"/>
                  </a:cubicBezTo>
                  <a:lnTo>
                    <a:pt x="14" y="1885"/>
                  </a:lnTo>
                  <a:cubicBezTo>
                    <a:pt x="1" y="1885"/>
                    <a:pt x="27" y="1925"/>
                    <a:pt x="81" y="2005"/>
                  </a:cubicBezTo>
                  <a:lnTo>
                    <a:pt x="281" y="2312"/>
                  </a:lnTo>
                  <a:lnTo>
                    <a:pt x="1110" y="3461"/>
                  </a:lnTo>
                  <a:lnTo>
                    <a:pt x="1123" y="3488"/>
                  </a:lnTo>
                  <a:lnTo>
                    <a:pt x="1163" y="3488"/>
                  </a:lnTo>
                  <a:cubicBezTo>
                    <a:pt x="2726" y="3328"/>
                    <a:pt x="5185" y="3061"/>
                    <a:pt x="7950" y="2740"/>
                  </a:cubicBezTo>
                  <a:cubicBezTo>
                    <a:pt x="10502" y="2446"/>
                    <a:pt x="12800" y="2179"/>
                    <a:pt x="14363" y="1978"/>
                  </a:cubicBezTo>
                  <a:lnTo>
                    <a:pt x="14390" y="1978"/>
                  </a:lnTo>
                  <a:lnTo>
                    <a:pt x="14403" y="1952"/>
                  </a:lnTo>
                  <a:lnTo>
                    <a:pt x="15285" y="522"/>
                  </a:lnTo>
                  <a:lnTo>
                    <a:pt x="15512" y="135"/>
                  </a:lnTo>
                  <a:cubicBezTo>
                    <a:pt x="15553" y="94"/>
                    <a:pt x="15566" y="41"/>
                    <a:pt x="155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5199700" y="520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173" y="0"/>
                  </a:moveTo>
                  <a:cubicBezTo>
                    <a:pt x="79" y="14"/>
                    <a:pt x="66" y="80"/>
                    <a:pt x="79" y="94"/>
                  </a:cubicBezTo>
                  <a:cubicBezTo>
                    <a:pt x="106" y="107"/>
                    <a:pt x="132" y="120"/>
                    <a:pt x="159" y="120"/>
                  </a:cubicBezTo>
                  <a:cubicBezTo>
                    <a:pt x="186" y="134"/>
                    <a:pt x="186" y="147"/>
                    <a:pt x="186" y="147"/>
                  </a:cubicBezTo>
                  <a:lnTo>
                    <a:pt x="173" y="174"/>
                  </a:lnTo>
                  <a:lnTo>
                    <a:pt x="159" y="187"/>
                  </a:lnTo>
                  <a:lnTo>
                    <a:pt x="119" y="187"/>
                  </a:lnTo>
                  <a:cubicBezTo>
                    <a:pt x="92" y="174"/>
                    <a:pt x="92" y="147"/>
                    <a:pt x="66" y="134"/>
                  </a:cubicBezTo>
                  <a:cubicBezTo>
                    <a:pt x="64" y="132"/>
                    <a:pt x="62" y="131"/>
                    <a:pt x="59" y="131"/>
                  </a:cubicBezTo>
                  <a:cubicBezTo>
                    <a:pt x="40" y="131"/>
                    <a:pt x="1" y="169"/>
                    <a:pt x="12" y="227"/>
                  </a:cubicBezTo>
                  <a:cubicBezTo>
                    <a:pt x="26" y="281"/>
                    <a:pt x="79" y="321"/>
                    <a:pt x="132" y="334"/>
                  </a:cubicBezTo>
                  <a:cubicBezTo>
                    <a:pt x="147" y="338"/>
                    <a:pt x="161" y="340"/>
                    <a:pt x="175" y="340"/>
                  </a:cubicBezTo>
                  <a:cubicBezTo>
                    <a:pt x="301" y="340"/>
                    <a:pt x="390" y="187"/>
                    <a:pt x="306" y="67"/>
                  </a:cubicBezTo>
                  <a:cubicBezTo>
                    <a:pt x="279" y="27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3"/>
            <p:cNvSpPr/>
            <p:nvPr/>
          </p:nvSpPr>
          <p:spPr>
            <a:xfrm>
              <a:off x="5201375" y="535300"/>
              <a:ext cx="8675" cy="8550"/>
            </a:xfrm>
            <a:custGeom>
              <a:rect b="b" l="l" r="r" t="t"/>
              <a:pathLst>
                <a:path extrusionOk="0" h="342" w="347">
                  <a:moveTo>
                    <a:pt x="187" y="1"/>
                  </a:moveTo>
                  <a:cubicBezTo>
                    <a:pt x="178" y="1"/>
                    <a:pt x="168" y="2"/>
                    <a:pt x="159" y="4"/>
                  </a:cubicBezTo>
                  <a:cubicBezTo>
                    <a:pt x="79" y="17"/>
                    <a:pt x="65" y="71"/>
                    <a:pt x="79" y="84"/>
                  </a:cubicBezTo>
                  <a:cubicBezTo>
                    <a:pt x="106" y="98"/>
                    <a:pt x="132" y="111"/>
                    <a:pt x="159" y="124"/>
                  </a:cubicBezTo>
                  <a:cubicBezTo>
                    <a:pt x="186" y="124"/>
                    <a:pt x="186" y="151"/>
                    <a:pt x="186" y="151"/>
                  </a:cubicBezTo>
                  <a:lnTo>
                    <a:pt x="172" y="164"/>
                  </a:lnTo>
                  <a:lnTo>
                    <a:pt x="159" y="178"/>
                  </a:lnTo>
                  <a:lnTo>
                    <a:pt x="119" y="178"/>
                  </a:lnTo>
                  <a:cubicBezTo>
                    <a:pt x="92" y="151"/>
                    <a:pt x="79" y="124"/>
                    <a:pt x="65" y="111"/>
                  </a:cubicBezTo>
                  <a:cubicBezTo>
                    <a:pt x="64" y="109"/>
                    <a:pt x="61" y="108"/>
                    <a:pt x="59" y="108"/>
                  </a:cubicBezTo>
                  <a:cubicBezTo>
                    <a:pt x="40" y="108"/>
                    <a:pt x="0" y="148"/>
                    <a:pt x="12" y="218"/>
                  </a:cubicBezTo>
                  <a:cubicBezTo>
                    <a:pt x="25" y="271"/>
                    <a:pt x="65" y="311"/>
                    <a:pt x="119" y="338"/>
                  </a:cubicBezTo>
                  <a:cubicBezTo>
                    <a:pt x="130" y="340"/>
                    <a:pt x="142" y="341"/>
                    <a:pt x="153" y="341"/>
                  </a:cubicBezTo>
                  <a:cubicBezTo>
                    <a:pt x="211" y="341"/>
                    <a:pt x="273" y="314"/>
                    <a:pt x="306" y="258"/>
                  </a:cubicBezTo>
                  <a:cubicBezTo>
                    <a:pt x="346" y="204"/>
                    <a:pt x="346" y="111"/>
                    <a:pt x="306" y="58"/>
                  </a:cubicBezTo>
                  <a:cubicBezTo>
                    <a:pt x="273" y="25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3"/>
            <p:cNvSpPr/>
            <p:nvPr/>
          </p:nvSpPr>
          <p:spPr>
            <a:xfrm>
              <a:off x="5165600" y="520350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70" y="0"/>
                  </a:moveTo>
                  <a:cubicBezTo>
                    <a:pt x="69" y="0"/>
                    <a:pt x="68" y="1"/>
                    <a:pt x="67" y="1"/>
                  </a:cubicBezTo>
                  <a:cubicBezTo>
                    <a:pt x="13" y="1"/>
                    <a:pt x="0" y="295"/>
                    <a:pt x="53" y="656"/>
                  </a:cubicBezTo>
                  <a:cubicBezTo>
                    <a:pt x="107" y="1016"/>
                    <a:pt x="174" y="1297"/>
                    <a:pt x="227" y="1297"/>
                  </a:cubicBezTo>
                  <a:cubicBezTo>
                    <a:pt x="267" y="1283"/>
                    <a:pt x="267" y="990"/>
                    <a:pt x="227" y="629"/>
                  </a:cubicBezTo>
                  <a:cubicBezTo>
                    <a:pt x="188" y="289"/>
                    <a:pt x="110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>
              <a:off x="5065375" y="536050"/>
              <a:ext cx="5700" cy="26425"/>
            </a:xfrm>
            <a:custGeom>
              <a:rect b="b" l="l" r="r" t="t"/>
              <a:pathLst>
                <a:path extrusionOk="0" h="1057" w="228">
                  <a:moveTo>
                    <a:pt x="54" y="1"/>
                  </a:moveTo>
                  <a:cubicBezTo>
                    <a:pt x="1" y="1"/>
                    <a:pt x="1" y="241"/>
                    <a:pt x="28" y="535"/>
                  </a:cubicBezTo>
                  <a:cubicBezTo>
                    <a:pt x="68" y="829"/>
                    <a:pt x="121" y="1056"/>
                    <a:pt x="175" y="1056"/>
                  </a:cubicBezTo>
                  <a:cubicBezTo>
                    <a:pt x="215" y="1056"/>
                    <a:pt x="228" y="802"/>
                    <a:pt x="201" y="522"/>
                  </a:cubicBezTo>
                  <a:cubicBezTo>
                    <a:pt x="161" y="228"/>
                    <a:pt x="94" y="1"/>
                    <a:pt x="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>
              <a:off x="5902425" y="389100"/>
              <a:ext cx="239850" cy="51450"/>
            </a:xfrm>
            <a:custGeom>
              <a:rect b="b" l="l" r="r" t="t"/>
              <a:pathLst>
                <a:path extrusionOk="0" h="2058" w="9594">
                  <a:moveTo>
                    <a:pt x="8632" y="0"/>
                  </a:moveTo>
                  <a:lnTo>
                    <a:pt x="5412" y="361"/>
                  </a:lnTo>
                  <a:cubicBezTo>
                    <a:pt x="3384" y="586"/>
                    <a:pt x="1605" y="812"/>
                    <a:pt x="664" y="946"/>
                  </a:cubicBezTo>
                  <a:lnTo>
                    <a:pt x="664" y="946"/>
                  </a:lnTo>
                  <a:lnTo>
                    <a:pt x="188" y="628"/>
                  </a:lnTo>
                  <a:cubicBezTo>
                    <a:pt x="134" y="575"/>
                    <a:pt x="68" y="548"/>
                    <a:pt x="1" y="521"/>
                  </a:cubicBezTo>
                  <a:lnTo>
                    <a:pt x="1" y="521"/>
                  </a:lnTo>
                  <a:cubicBezTo>
                    <a:pt x="1" y="521"/>
                    <a:pt x="54" y="575"/>
                    <a:pt x="161" y="668"/>
                  </a:cubicBezTo>
                  <a:lnTo>
                    <a:pt x="615" y="1029"/>
                  </a:lnTo>
                  <a:lnTo>
                    <a:pt x="629" y="1029"/>
                  </a:lnTo>
                  <a:cubicBezTo>
                    <a:pt x="1577" y="949"/>
                    <a:pt x="3368" y="762"/>
                    <a:pt x="5412" y="534"/>
                  </a:cubicBezTo>
                  <a:lnTo>
                    <a:pt x="8598" y="151"/>
                  </a:lnTo>
                  <a:lnTo>
                    <a:pt x="9398" y="874"/>
                  </a:lnTo>
                  <a:lnTo>
                    <a:pt x="9398" y="874"/>
                  </a:lnTo>
                  <a:cubicBezTo>
                    <a:pt x="9449" y="1220"/>
                    <a:pt x="9488" y="1504"/>
                    <a:pt x="9527" y="1737"/>
                  </a:cubicBezTo>
                  <a:cubicBezTo>
                    <a:pt x="9527" y="1844"/>
                    <a:pt x="9554" y="1951"/>
                    <a:pt x="9580" y="2058"/>
                  </a:cubicBezTo>
                  <a:cubicBezTo>
                    <a:pt x="9594" y="1951"/>
                    <a:pt x="9594" y="1844"/>
                    <a:pt x="9580" y="1737"/>
                  </a:cubicBezTo>
                  <a:cubicBezTo>
                    <a:pt x="9567" y="1496"/>
                    <a:pt x="9540" y="1189"/>
                    <a:pt x="9500" y="828"/>
                  </a:cubicBezTo>
                  <a:lnTo>
                    <a:pt x="9500" y="815"/>
                  </a:lnTo>
                  <a:lnTo>
                    <a:pt x="9487" y="802"/>
                  </a:lnTo>
                  <a:lnTo>
                    <a:pt x="8685" y="2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3"/>
            <p:cNvSpPr/>
            <p:nvPr/>
          </p:nvSpPr>
          <p:spPr>
            <a:xfrm>
              <a:off x="6146875" y="412125"/>
              <a:ext cx="9425" cy="8475"/>
            </a:xfrm>
            <a:custGeom>
              <a:rect b="b" l="l" r="r" t="t"/>
              <a:pathLst>
                <a:path extrusionOk="0" h="339" w="377">
                  <a:moveTo>
                    <a:pt x="177" y="1"/>
                  </a:moveTo>
                  <a:cubicBezTo>
                    <a:pt x="123" y="14"/>
                    <a:pt x="83" y="41"/>
                    <a:pt x="56" y="94"/>
                  </a:cubicBezTo>
                  <a:cubicBezTo>
                    <a:pt x="1" y="216"/>
                    <a:pt x="102" y="338"/>
                    <a:pt x="222" y="338"/>
                  </a:cubicBezTo>
                  <a:cubicBezTo>
                    <a:pt x="246" y="338"/>
                    <a:pt x="272" y="333"/>
                    <a:pt x="297" y="322"/>
                  </a:cubicBezTo>
                  <a:cubicBezTo>
                    <a:pt x="337" y="295"/>
                    <a:pt x="377" y="241"/>
                    <a:pt x="377" y="188"/>
                  </a:cubicBezTo>
                  <a:cubicBezTo>
                    <a:pt x="377" y="121"/>
                    <a:pt x="330" y="91"/>
                    <a:pt x="307" y="91"/>
                  </a:cubicBezTo>
                  <a:cubicBezTo>
                    <a:pt x="303" y="91"/>
                    <a:pt x="299" y="92"/>
                    <a:pt x="297" y="94"/>
                  </a:cubicBezTo>
                  <a:cubicBezTo>
                    <a:pt x="283" y="108"/>
                    <a:pt x="270" y="148"/>
                    <a:pt x="257" y="161"/>
                  </a:cubicBezTo>
                  <a:cubicBezTo>
                    <a:pt x="243" y="188"/>
                    <a:pt x="230" y="188"/>
                    <a:pt x="230" y="188"/>
                  </a:cubicBezTo>
                  <a:lnTo>
                    <a:pt x="217" y="175"/>
                  </a:lnTo>
                  <a:lnTo>
                    <a:pt x="190" y="148"/>
                  </a:lnTo>
                  <a:cubicBezTo>
                    <a:pt x="190" y="148"/>
                    <a:pt x="190" y="148"/>
                    <a:pt x="217" y="121"/>
                  </a:cubicBezTo>
                  <a:cubicBezTo>
                    <a:pt x="230" y="94"/>
                    <a:pt x="257" y="94"/>
                    <a:pt x="283" y="81"/>
                  </a:cubicBezTo>
                  <a:cubicBezTo>
                    <a:pt x="297" y="54"/>
                    <a:pt x="270" y="1"/>
                    <a:pt x="1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3"/>
            <p:cNvSpPr/>
            <p:nvPr/>
          </p:nvSpPr>
          <p:spPr>
            <a:xfrm>
              <a:off x="6148550" y="426500"/>
              <a:ext cx="9425" cy="8450"/>
            </a:xfrm>
            <a:custGeom>
              <a:rect b="b" l="l" r="r" t="t"/>
              <a:pathLst>
                <a:path extrusionOk="0" h="338" w="377">
                  <a:moveTo>
                    <a:pt x="176" y="0"/>
                  </a:moveTo>
                  <a:cubicBezTo>
                    <a:pt x="123" y="0"/>
                    <a:pt x="83" y="41"/>
                    <a:pt x="56" y="94"/>
                  </a:cubicBezTo>
                  <a:cubicBezTo>
                    <a:pt x="1" y="216"/>
                    <a:pt x="102" y="338"/>
                    <a:pt x="221" y="338"/>
                  </a:cubicBezTo>
                  <a:cubicBezTo>
                    <a:pt x="246" y="338"/>
                    <a:pt x="272" y="333"/>
                    <a:pt x="297" y="321"/>
                  </a:cubicBezTo>
                  <a:cubicBezTo>
                    <a:pt x="337" y="281"/>
                    <a:pt x="377" y="241"/>
                    <a:pt x="377" y="188"/>
                  </a:cubicBezTo>
                  <a:cubicBezTo>
                    <a:pt x="377" y="117"/>
                    <a:pt x="338" y="84"/>
                    <a:pt x="320" y="84"/>
                  </a:cubicBezTo>
                  <a:cubicBezTo>
                    <a:pt x="314" y="84"/>
                    <a:pt x="310" y="88"/>
                    <a:pt x="310" y="94"/>
                  </a:cubicBezTo>
                  <a:cubicBezTo>
                    <a:pt x="283" y="107"/>
                    <a:pt x="270" y="147"/>
                    <a:pt x="257" y="161"/>
                  </a:cubicBezTo>
                  <a:cubicBezTo>
                    <a:pt x="243" y="174"/>
                    <a:pt x="230" y="174"/>
                    <a:pt x="230" y="174"/>
                  </a:cubicBezTo>
                  <a:lnTo>
                    <a:pt x="216" y="161"/>
                  </a:lnTo>
                  <a:lnTo>
                    <a:pt x="203" y="147"/>
                  </a:lnTo>
                  <a:cubicBezTo>
                    <a:pt x="190" y="134"/>
                    <a:pt x="190" y="134"/>
                    <a:pt x="216" y="107"/>
                  </a:cubicBezTo>
                  <a:cubicBezTo>
                    <a:pt x="230" y="94"/>
                    <a:pt x="257" y="81"/>
                    <a:pt x="283" y="67"/>
                  </a:cubicBezTo>
                  <a:cubicBezTo>
                    <a:pt x="297" y="54"/>
                    <a:pt x="270" y="0"/>
                    <a:pt x="1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3"/>
            <p:cNvSpPr/>
            <p:nvPr/>
          </p:nvSpPr>
          <p:spPr>
            <a:xfrm>
              <a:off x="6185350" y="403125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40" y="0"/>
                  </a:moveTo>
                  <a:cubicBezTo>
                    <a:pt x="14" y="14"/>
                    <a:pt x="0" y="308"/>
                    <a:pt x="40" y="668"/>
                  </a:cubicBezTo>
                  <a:cubicBezTo>
                    <a:pt x="81" y="1016"/>
                    <a:pt x="161" y="1296"/>
                    <a:pt x="201" y="1296"/>
                  </a:cubicBezTo>
                  <a:cubicBezTo>
                    <a:pt x="254" y="1296"/>
                    <a:pt x="268" y="1002"/>
                    <a:pt x="214" y="642"/>
                  </a:cubicBezTo>
                  <a:cubicBezTo>
                    <a:pt x="161" y="281"/>
                    <a:pt x="81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3"/>
            <p:cNvSpPr/>
            <p:nvPr/>
          </p:nvSpPr>
          <p:spPr>
            <a:xfrm>
              <a:off x="6286900" y="395775"/>
              <a:ext cx="6025" cy="26400"/>
            </a:xfrm>
            <a:custGeom>
              <a:rect b="b" l="l" r="r" t="t"/>
              <a:pathLst>
                <a:path extrusionOk="0" h="1056" w="241">
                  <a:moveTo>
                    <a:pt x="53" y="0"/>
                  </a:moveTo>
                  <a:cubicBezTo>
                    <a:pt x="13" y="14"/>
                    <a:pt x="0" y="254"/>
                    <a:pt x="40" y="535"/>
                  </a:cubicBezTo>
                  <a:cubicBezTo>
                    <a:pt x="67" y="829"/>
                    <a:pt x="134" y="1056"/>
                    <a:pt x="174" y="1056"/>
                  </a:cubicBezTo>
                  <a:cubicBezTo>
                    <a:pt x="227" y="1056"/>
                    <a:pt x="241" y="815"/>
                    <a:pt x="200" y="521"/>
                  </a:cubicBezTo>
                  <a:cubicBezTo>
                    <a:pt x="174" y="227"/>
                    <a:pt x="107" y="0"/>
                    <a:pt x="5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3"/>
            <p:cNvSpPr/>
            <p:nvPr/>
          </p:nvSpPr>
          <p:spPr>
            <a:xfrm>
              <a:off x="5522725" y="518625"/>
              <a:ext cx="16650" cy="15100"/>
            </a:xfrm>
            <a:custGeom>
              <a:rect b="b" l="l" r="r" t="t"/>
              <a:pathLst>
                <a:path extrusionOk="0" h="604" w="666">
                  <a:moveTo>
                    <a:pt x="321" y="1"/>
                  </a:moveTo>
                  <a:cubicBezTo>
                    <a:pt x="250" y="1"/>
                    <a:pt x="216" y="38"/>
                    <a:pt x="225" y="56"/>
                  </a:cubicBezTo>
                  <a:cubicBezTo>
                    <a:pt x="238" y="83"/>
                    <a:pt x="305" y="70"/>
                    <a:pt x="385" y="137"/>
                  </a:cubicBezTo>
                  <a:cubicBezTo>
                    <a:pt x="507" y="221"/>
                    <a:pt x="346" y="358"/>
                    <a:pt x="234" y="358"/>
                  </a:cubicBezTo>
                  <a:cubicBezTo>
                    <a:pt x="187" y="358"/>
                    <a:pt x="149" y="334"/>
                    <a:pt x="145" y="270"/>
                  </a:cubicBezTo>
                  <a:cubicBezTo>
                    <a:pt x="118" y="177"/>
                    <a:pt x="171" y="123"/>
                    <a:pt x="158" y="110"/>
                  </a:cubicBezTo>
                  <a:cubicBezTo>
                    <a:pt x="155" y="105"/>
                    <a:pt x="150" y="102"/>
                    <a:pt x="142" y="102"/>
                  </a:cubicBezTo>
                  <a:cubicBezTo>
                    <a:pt x="107" y="102"/>
                    <a:pt x="33" y="151"/>
                    <a:pt x="11" y="270"/>
                  </a:cubicBezTo>
                  <a:cubicBezTo>
                    <a:pt x="1" y="457"/>
                    <a:pt x="151" y="603"/>
                    <a:pt x="313" y="603"/>
                  </a:cubicBezTo>
                  <a:cubicBezTo>
                    <a:pt x="360" y="603"/>
                    <a:pt x="407" y="591"/>
                    <a:pt x="452" y="564"/>
                  </a:cubicBezTo>
                  <a:cubicBezTo>
                    <a:pt x="666" y="444"/>
                    <a:pt x="652" y="137"/>
                    <a:pt x="439" y="30"/>
                  </a:cubicBezTo>
                  <a:cubicBezTo>
                    <a:pt x="392" y="9"/>
                    <a:pt x="353" y="1"/>
                    <a:pt x="3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3"/>
            <p:cNvSpPr/>
            <p:nvPr/>
          </p:nvSpPr>
          <p:spPr>
            <a:xfrm>
              <a:off x="5675625" y="501275"/>
              <a:ext cx="16725" cy="14825"/>
            </a:xfrm>
            <a:custGeom>
              <a:rect b="b" l="l" r="r" t="t"/>
              <a:pathLst>
                <a:path extrusionOk="0" h="593" w="669">
                  <a:moveTo>
                    <a:pt x="321" y="0"/>
                  </a:moveTo>
                  <a:cubicBezTo>
                    <a:pt x="247" y="0"/>
                    <a:pt x="206" y="37"/>
                    <a:pt x="215" y="56"/>
                  </a:cubicBezTo>
                  <a:cubicBezTo>
                    <a:pt x="228" y="82"/>
                    <a:pt x="308" y="69"/>
                    <a:pt x="388" y="136"/>
                  </a:cubicBezTo>
                  <a:cubicBezTo>
                    <a:pt x="501" y="220"/>
                    <a:pt x="337" y="358"/>
                    <a:pt x="224" y="358"/>
                  </a:cubicBezTo>
                  <a:cubicBezTo>
                    <a:pt x="177" y="358"/>
                    <a:pt x="138" y="333"/>
                    <a:pt x="135" y="269"/>
                  </a:cubicBezTo>
                  <a:cubicBezTo>
                    <a:pt x="121" y="176"/>
                    <a:pt x="175" y="123"/>
                    <a:pt x="148" y="96"/>
                  </a:cubicBezTo>
                  <a:cubicBezTo>
                    <a:pt x="148" y="94"/>
                    <a:pt x="146" y="93"/>
                    <a:pt x="144" y="93"/>
                  </a:cubicBezTo>
                  <a:cubicBezTo>
                    <a:pt x="124" y="93"/>
                    <a:pt x="38" y="140"/>
                    <a:pt x="14" y="269"/>
                  </a:cubicBezTo>
                  <a:cubicBezTo>
                    <a:pt x="1" y="376"/>
                    <a:pt x="41" y="470"/>
                    <a:pt x="108" y="523"/>
                  </a:cubicBezTo>
                  <a:cubicBezTo>
                    <a:pt x="168" y="569"/>
                    <a:pt x="238" y="593"/>
                    <a:pt x="303" y="593"/>
                  </a:cubicBezTo>
                  <a:cubicBezTo>
                    <a:pt x="353" y="593"/>
                    <a:pt x="401" y="579"/>
                    <a:pt x="442" y="550"/>
                  </a:cubicBezTo>
                  <a:cubicBezTo>
                    <a:pt x="669" y="443"/>
                    <a:pt x="656" y="136"/>
                    <a:pt x="442" y="29"/>
                  </a:cubicBezTo>
                  <a:cubicBezTo>
                    <a:pt x="396" y="8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3"/>
            <p:cNvSpPr/>
            <p:nvPr/>
          </p:nvSpPr>
          <p:spPr>
            <a:xfrm>
              <a:off x="5816600" y="485450"/>
              <a:ext cx="16100" cy="12650"/>
            </a:xfrm>
            <a:custGeom>
              <a:rect b="b" l="l" r="r" t="t"/>
              <a:pathLst>
                <a:path extrusionOk="0" h="506" w="644">
                  <a:moveTo>
                    <a:pt x="332" y="0"/>
                  </a:moveTo>
                  <a:cubicBezTo>
                    <a:pt x="251" y="0"/>
                    <a:pt x="208" y="38"/>
                    <a:pt x="227" y="47"/>
                  </a:cubicBezTo>
                  <a:cubicBezTo>
                    <a:pt x="241" y="74"/>
                    <a:pt x="307" y="61"/>
                    <a:pt x="388" y="128"/>
                  </a:cubicBezTo>
                  <a:cubicBezTo>
                    <a:pt x="499" y="220"/>
                    <a:pt x="340" y="352"/>
                    <a:pt x="227" y="352"/>
                  </a:cubicBezTo>
                  <a:cubicBezTo>
                    <a:pt x="178" y="352"/>
                    <a:pt x="138" y="326"/>
                    <a:pt x="134" y="261"/>
                  </a:cubicBezTo>
                  <a:cubicBezTo>
                    <a:pt x="120" y="168"/>
                    <a:pt x="160" y="101"/>
                    <a:pt x="147" y="87"/>
                  </a:cubicBezTo>
                  <a:cubicBezTo>
                    <a:pt x="147" y="86"/>
                    <a:pt x="145" y="85"/>
                    <a:pt x="141" y="85"/>
                  </a:cubicBezTo>
                  <a:cubicBezTo>
                    <a:pt x="115" y="85"/>
                    <a:pt x="25" y="125"/>
                    <a:pt x="13" y="275"/>
                  </a:cubicBezTo>
                  <a:cubicBezTo>
                    <a:pt x="1" y="432"/>
                    <a:pt x="145" y="506"/>
                    <a:pt x="295" y="506"/>
                  </a:cubicBezTo>
                  <a:cubicBezTo>
                    <a:pt x="465" y="506"/>
                    <a:pt x="643" y="411"/>
                    <a:pt x="615" y="234"/>
                  </a:cubicBezTo>
                  <a:cubicBezTo>
                    <a:pt x="588" y="141"/>
                    <a:pt x="535" y="61"/>
                    <a:pt x="441" y="21"/>
                  </a:cubicBezTo>
                  <a:cubicBezTo>
                    <a:pt x="400" y="6"/>
                    <a:pt x="3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3"/>
            <p:cNvSpPr/>
            <p:nvPr/>
          </p:nvSpPr>
          <p:spPr>
            <a:xfrm>
              <a:off x="5499950" y="509925"/>
              <a:ext cx="364425" cy="42000"/>
            </a:xfrm>
            <a:custGeom>
              <a:rect b="b" l="l" r="r" t="t"/>
              <a:pathLst>
                <a:path extrusionOk="0" h="1680" w="14577">
                  <a:moveTo>
                    <a:pt x="14548" y="0"/>
                  </a:moveTo>
                  <a:cubicBezTo>
                    <a:pt x="14218" y="0"/>
                    <a:pt x="11084" y="323"/>
                    <a:pt x="7282" y="765"/>
                  </a:cubicBezTo>
                  <a:cubicBezTo>
                    <a:pt x="3247" y="1219"/>
                    <a:pt x="0" y="1634"/>
                    <a:pt x="0" y="1674"/>
                  </a:cubicBezTo>
                  <a:cubicBezTo>
                    <a:pt x="0" y="1678"/>
                    <a:pt x="16" y="1679"/>
                    <a:pt x="48" y="1679"/>
                  </a:cubicBezTo>
                  <a:cubicBezTo>
                    <a:pt x="466" y="1679"/>
                    <a:pt x="3557" y="1360"/>
                    <a:pt x="7295" y="926"/>
                  </a:cubicBezTo>
                  <a:cubicBezTo>
                    <a:pt x="11317" y="471"/>
                    <a:pt x="14577" y="57"/>
                    <a:pt x="14577" y="4"/>
                  </a:cubicBezTo>
                  <a:cubicBezTo>
                    <a:pt x="14577" y="1"/>
                    <a:pt x="14567" y="0"/>
                    <a:pt x="1454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3"/>
            <p:cNvSpPr/>
            <p:nvPr/>
          </p:nvSpPr>
          <p:spPr>
            <a:xfrm>
              <a:off x="5554725" y="545750"/>
              <a:ext cx="137300" cy="147650"/>
            </a:xfrm>
            <a:custGeom>
              <a:rect b="b" l="l" r="r" t="t"/>
              <a:pathLst>
                <a:path extrusionOk="0" h="5906" w="5492">
                  <a:moveTo>
                    <a:pt x="0" y="0"/>
                  </a:moveTo>
                  <a:cubicBezTo>
                    <a:pt x="0" y="107"/>
                    <a:pt x="14" y="227"/>
                    <a:pt x="40" y="348"/>
                  </a:cubicBezTo>
                  <a:cubicBezTo>
                    <a:pt x="94" y="561"/>
                    <a:pt x="161" y="882"/>
                    <a:pt x="254" y="1283"/>
                  </a:cubicBezTo>
                  <a:cubicBezTo>
                    <a:pt x="455" y="2058"/>
                    <a:pt x="775" y="3167"/>
                    <a:pt x="1523" y="4196"/>
                  </a:cubicBezTo>
                  <a:cubicBezTo>
                    <a:pt x="1857" y="4677"/>
                    <a:pt x="2298" y="5091"/>
                    <a:pt x="2806" y="5398"/>
                  </a:cubicBezTo>
                  <a:cubicBezTo>
                    <a:pt x="3234" y="5625"/>
                    <a:pt x="3701" y="5772"/>
                    <a:pt x="4182" y="5852"/>
                  </a:cubicBezTo>
                  <a:cubicBezTo>
                    <a:pt x="4387" y="5888"/>
                    <a:pt x="4604" y="5906"/>
                    <a:pt x="4821" y="5906"/>
                  </a:cubicBezTo>
                  <a:cubicBezTo>
                    <a:pt x="4929" y="5906"/>
                    <a:pt x="5037" y="5901"/>
                    <a:pt x="5144" y="5892"/>
                  </a:cubicBezTo>
                  <a:cubicBezTo>
                    <a:pt x="5264" y="5892"/>
                    <a:pt x="5371" y="5866"/>
                    <a:pt x="5492" y="5826"/>
                  </a:cubicBezTo>
                  <a:lnTo>
                    <a:pt x="5492" y="5826"/>
                  </a:lnTo>
                  <a:cubicBezTo>
                    <a:pt x="5435" y="5827"/>
                    <a:pt x="5378" y="5828"/>
                    <a:pt x="5321" y="5828"/>
                  </a:cubicBezTo>
                  <a:cubicBezTo>
                    <a:pt x="4940" y="5828"/>
                    <a:pt x="4568" y="5790"/>
                    <a:pt x="4196" y="5732"/>
                  </a:cubicBezTo>
                  <a:cubicBezTo>
                    <a:pt x="3741" y="5638"/>
                    <a:pt x="3300" y="5478"/>
                    <a:pt x="2886" y="5251"/>
                  </a:cubicBezTo>
                  <a:cubicBezTo>
                    <a:pt x="2405" y="4957"/>
                    <a:pt x="1978" y="4556"/>
                    <a:pt x="1657" y="4089"/>
                  </a:cubicBezTo>
                  <a:cubicBezTo>
                    <a:pt x="936" y="3100"/>
                    <a:pt x="602" y="2018"/>
                    <a:pt x="374" y="1243"/>
                  </a:cubicBezTo>
                  <a:cubicBezTo>
                    <a:pt x="281" y="882"/>
                    <a:pt x="174" y="575"/>
                    <a:pt x="107" y="334"/>
                  </a:cubicBezTo>
                  <a:cubicBezTo>
                    <a:pt x="80" y="214"/>
                    <a:pt x="40" y="9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3"/>
            <p:cNvSpPr/>
            <p:nvPr/>
          </p:nvSpPr>
          <p:spPr>
            <a:xfrm>
              <a:off x="5770500" y="517025"/>
              <a:ext cx="38100" cy="151675"/>
            </a:xfrm>
            <a:custGeom>
              <a:rect b="b" l="l" r="r" t="t"/>
              <a:pathLst>
                <a:path extrusionOk="0" h="6067" w="1524">
                  <a:moveTo>
                    <a:pt x="1417" y="0"/>
                  </a:moveTo>
                  <a:cubicBezTo>
                    <a:pt x="1390" y="0"/>
                    <a:pt x="1417" y="348"/>
                    <a:pt x="1403" y="922"/>
                  </a:cubicBezTo>
                  <a:cubicBezTo>
                    <a:pt x="1363" y="1670"/>
                    <a:pt x="1270" y="2419"/>
                    <a:pt x="1123" y="3153"/>
                  </a:cubicBezTo>
                  <a:cubicBezTo>
                    <a:pt x="989" y="3888"/>
                    <a:pt x="775" y="4610"/>
                    <a:pt x="468" y="5291"/>
                  </a:cubicBezTo>
                  <a:cubicBezTo>
                    <a:pt x="428" y="5411"/>
                    <a:pt x="361" y="5518"/>
                    <a:pt x="308" y="5625"/>
                  </a:cubicBezTo>
                  <a:lnTo>
                    <a:pt x="147" y="5866"/>
                  </a:lnTo>
                  <a:cubicBezTo>
                    <a:pt x="40" y="5986"/>
                    <a:pt x="0" y="6066"/>
                    <a:pt x="0" y="6066"/>
                  </a:cubicBezTo>
                  <a:cubicBezTo>
                    <a:pt x="14" y="6066"/>
                    <a:pt x="81" y="6013"/>
                    <a:pt x="201" y="5906"/>
                  </a:cubicBezTo>
                  <a:lnTo>
                    <a:pt x="388" y="5665"/>
                  </a:lnTo>
                  <a:cubicBezTo>
                    <a:pt x="441" y="5572"/>
                    <a:pt x="521" y="5465"/>
                    <a:pt x="588" y="5331"/>
                  </a:cubicBezTo>
                  <a:cubicBezTo>
                    <a:pt x="922" y="4650"/>
                    <a:pt x="1163" y="3928"/>
                    <a:pt x="1296" y="3180"/>
                  </a:cubicBezTo>
                  <a:cubicBezTo>
                    <a:pt x="1443" y="2445"/>
                    <a:pt x="1523" y="1684"/>
                    <a:pt x="1510" y="922"/>
                  </a:cubicBezTo>
                  <a:cubicBezTo>
                    <a:pt x="1510" y="695"/>
                    <a:pt x="1497" y="468"/>
                    <a:pt x="1457" y="241"/>
                  </a:cubicBezTo>
                  <a:cubicBezTo>
                    <a:pt x="1457" y="161"/>
                    <a:pt x="1443" y="67"/>
                    <a:pt x="14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3"/>
            <p:cNvSpPr/>
            <p:nvPr/>
          </p:nvSpPr>
          <p:spPr>
            <a:xfrm>
              <a:off x="5660175" y="606500"/>
              <a:ext cx="43200" cy="41700"/>
            </a:xfrm>
            <a:custGeom>
              <a:rect b="b" l="l" r="r" t="t"/>
              <a:pathLst>
                <a:path extrusionOk="0" h="1668" w="1728">
                  <a:moveTo>
                    <a:pt x="309" y="1"/>
                  </a:moveTo>
                  <a:cubicBezTo>
                    <a:pt x="286" y="1"/>
                    <a:pt x="176" y="122"/>
                    <a:pt x="138" y="376"/>
                  </a:cubicBezTo>
                  <a:cubicBezTo>
                    <a:pt x="0" y="1051"/>
                    <a:pt x="530" y="1668"/>
                    <a:pt x="1200" y="1668"/>
                  </a:cubicBezTo>
                  <a:cubicBezTo>
                    <a:pt x="1246" y="1668"/>
                    <a:pt x="1293" y="1665"/>
                    <a:pt x="1340" y="1659"/>
                  </a:cubicBezTo>
                  <a:cubicBezTo>
                    <a:pt x="1594" y="1632"/>
                    <a:pt x="1728" y="1525"/>
                    <a:pt x="1714" y="1512"/>
                  </a:cubicBezTo>
                  <a:cubicBezTo>
                    <a:pt x="1712" y="1506"/>
                    <a:pt x="1704" y="1504"/>
                    <a:pt x="1692" y="1504"/>
                  </a:cubicBezTo>
                  <a:cubicBezTo>
                    <a:pt x="1643" y="1504"/>
                    <a:pt x="1519" y="1538"/>
                    <a:pt x="1327" y="1538"/>
                  </a:cubicBezTo>
                  <a:cubicBezTo>
                    <a:pt x="1312" y="1539"/>
                    <a:pt x="1298" y="1539"/>
                    <a:pt x="1283" y="1539"/>
                  </a:cubicBezTo>
                  <a:cubicBezTo>
                    <a:pt x="675" y="1539"/>
                    <a:pt x="180" y="1003"/>
                    <a:pt x="245" y="389"/>
                  </a:cubicBezTo>
                  <a:cubicBezTo>
                    <a:pt x="272" y="149"/>
                    <a:pt x="325" y="15"/>
                    <a:pt x="312" y="2"/>
                  </a:cubicBezTo>
                  <a:cubicBezTo>
                    <a:pt x="311" y="1"/>
                    <a:pt x="310" y="1"/>
                    <a:pt x="3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3"/>
            <p:cNvSpPr/>
            <p:nvPr/>
          </p:nvSpPr>
          <p:spPr>
            <a:xfrm>
              <a:off x="5669950" y="594250"/>
              <a:ext cx="6700" cy="5900"/>
            </a:xfrm>
            <a:custGeom>
              <a:rect b="b" l="l" r="r" t="t"/>
              <a:pathLst>
                <a:path extrusionOk="0" h="236" w="268">
                  <a:moveTo>
                    <a:pt x="189" y="1"/>
                  </a:moveTo>
                  <a:cubicBezTo>
                    <a:pt x="153" y="1"/>
                    <a:pt x="108" y="19"/>
                    <a:pt x="68" y="51"/>
                  </a:cubicBezTo>
                  <a:cubicBezTo>
                    <a:pt x="14" y="118"/>
                    <a:pt x="1" y="198"/>
                    <a:pt x="41" y="225"/>
                  </a:cubicBezTo>
                  <a:cubicBezTo>
                    <a:pt x="52" y="232"/>
                    <a:pt x="64" y="235"/>
                    <a:pt x="78" y="235"/>
                  </a:cubicBezTo>
                  <a:cubicBezTo>
                    <a:pt x="116" y="235"/>
                    <a:pt x="162" y="210"/>
                    <a:pt x="201" y="171"/>
                  </a:cubicBezTo>
                  <a:cubicBezTo>
                    <a:pt x="241" y="118"/>
                    <a:pt x="268" y="51"/>
                    <a:pt x="241" y="24"/>
                  </a:cubicBezTo>
                  <a:cubicBezTo>
                    <a:pt x="231" y="8"/>
                    <a:pt x="212" y="1"/>
                    <a:pt x="1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3"/>
            <p:cNvSpPr/>
            <p:nvPr/>
          </p:nvSpPr>
          <p:spPr>
            <a:xfrm>
              <a:off x="4694625" y="448550"/>
              <a:ext cx="161025" cy="59800"/>
            </a:xfrm>
            <a:custGeom>
              <a:rect b="b" l="l" r="r" t="t"/>
              <a:pathLst>
                <a:path extrusionOk="0" h="2392" w="6441">
                  <a:moveTo>
                    <a:pt x="3528" y="0"/>
                  </a:moveTo>
                  <a:cubicBezTo>
                    <a:pt x="3394" y="14"/>
                    <a:pt x="3260" y="40"/>
                    <a:pt x="3127" y="80"/>
                  </a:cubicBezTo>
                  <a:lnTo>
                    <a:pt x="2031" y="348"/>
                  </a:lnTo>
                  <a:lnTo>
                    <a:pt x="1283" y="535"/>
                  </a:lnTo>
                  <a:cubicBezTo>
                    <a:pt x="989" y="602"/>
                    <a:pt x="695" y="695"/>
                    <a:pt x="415" y="815"/>
                  </a:cubicBezTo>
                  <a:cubicBezTo>
                    <a:pt x="254" y="909"/>
                    <a:pt x="134" y="1042"/>
                    <a:pt x="67" y="1216"/>
                  </a:cubicBezTo>
                  <a:cubicBezTo>
                    <a:pt x="0" y="1403"/>
                    <a:pt x="41" y="1617"/>
                    <a:pt x="174" y="1764"/>
                  </a:cubicBezTo>
                  <a:cubicBezTo>
                    <a:pt x="455" y="2044"/>
                    <a:pt x="856" y="2071"/>
                    <a:pt x="1203" y="2125"/>
                  </a:cubicBezTo>
                  <a:cubicBezTo>
                    <a:pt x="2432" y="2285"/>
                    <a:pt x="3675" y="2378"/>
                    <a:pt x="4904" y="2392"/>
                  </a:cubicBezTo>
                  <a:cubicBezTo>
                    <a:pt x="5385" y="2392"/>
                    <a:pt x="5772" y="2378"/>
                    <a:pt x="6039" y="2365"/>
                  </a:cubicBezTo>
                  <a:cubicBezTo>
                    <a:pt x="6075" y="2369"/>
                    <a:pt x="6111" y="2370"/>
                    <a:pt x="6147" y="2370"/>
                  </a:cubicBezTo>
                  <a:cubicBezTo>
                    <a:pt x="6245" y="2370"/>
                    <a:pt x="6342" y="2358"/>
                    <a:pt x="6440" y="2338"/>
                  </a:cubicBezTo>
                  <a:cubicBezTo>
                    <a:pt x="6342" y="2319"/>
                    <a:pt x="6245" y="2306"/>
                    <a:pt x="6147" y="2306"/>
                  </a:cubicBezTo>
                  <a:cubicBezTo>
                    <a:pt x="6111" y="2306"/>
                    <a:pt x="6075" y="2308"/>
                    <a:pt x="6039" y="2312"/>
                  </a:cubicBezTo>
                  <a:lnTo>
                    <a:pt x="4917" y="2272"/>
                  </a:lnTo>
                  <a:cubicBezTo>
                    <a:pt x="3969" y="2245"/>
                    <a:pt x="2659" y="2151"/>
                    <a:pt x="1230" y="1964"/>
                  </a:cubicBezTo>
                  <a:cubicBezTo>
                    <a:pt x="1056" y="1938"/>
                    <a:pt x="882" y="1911"/>
                    <a:pt x="709" y="1871"/>
                  </a:cubicBezTo>
                  <a:cubicBezTo>
                    <a:pt x="548" y="1831"/>
                    <a:pt x="415" y="1764"/>
                    <a:pt x="294" y="1657"/>
                  </a:cubicBezTo>
                  <a:cubicBezTo>
                    <a:pt x="201" y="1550"/>
                    <a:pt x="161" y="1403"/>
                    <a:pt x="214" y="1270"/>
                  </a:cubicBezTo>
                  <a:cubicBezTo>
                    <a:pt x="268" y="1136"/>
                    <a:pt x="375" y="1016"/>
                    <a:pt x="495" y="949"/>
                  </a:cubicBezTo>
                  <a:cubicBezTo>
                    <a:pt x="762" y="829"/>
                    <a:pt x="1029" y="735"/>
                    <a:pt x="1323" y="668"/>
                  </a:cubicBezTo>
                  <a:lnTo>
                    <a:pt x="2058" y="455"/>
                  </a:lnTo>
                  <a:lnTo>
                    <a:pt x="3140" y="134"/>
                  </a:lnTo>
                  <a:cubicBezTo>
                    <a:pt x="3274" y="107"/>
                    <a:pt x="3407" y="54"/>
                    <a:pt x="35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3"/>
            <p:cNvSpPr/>
            <p:nvPr/>
          </p:nvSpPr>
          <p:spPr>
            <a:xfrm>
              <a:off x="4709650" y="507825"/>
              <a:ext cx="170375" cy="12350"/>
            </a:xfrm>
            <a:custGeom>
              <a:rect b="b" l="l" r="r" t="t"/>
              <a:pathLst>
                <a:path extrusionOk="0" h="494" w="6815">
                  <a:moveTo>
                    <a:pt x="36" y="1"/>
                  </a:moveTo>
                  <a:cubicBezTo>
                    <a:pt x="13" y="1"/>
                    <a:pt x="1" y="3"/>
                    <a:pt x="1" y="7"/>
                  </a:cubicBezTo>
                  <a:cubicBezTo>
                    <a:pt x="1" y="21"/>
                    <a:pt x="375" y="128"/>
                    <a:pt x="976" y="235"/>
                  </a:cubicBezTo>
                  <a:cubicBezTo>
                    <a:pt x="1778" y="368"/>
                    <a:pt x="2579" y="448"/>
                    <a:pt x="3394" y="475"/>
                  </a:cubicBezTo>
                  <a:cubicBezTo>
                    <a:pt x="3642" y="488"/>
                    <a:pt x="3892" y="494"/>
                    <a:pt x="4142" y="494"/>
                  </a:cubicBezTo>
                  <a:cubicBezTo>
                    <a:pt x="4699" y="494"/>
                    <a:pt x="5259" y="464"/>
                    <a:pt x="5813" y="408"/>
                  </a:cubicBezTo>
                  <a:cubicBezTo>
                    <a:pt x="6441" y="328"/>
                    <a:pt x="6815" y="261"/>
                    <a:pt x="6815" y="235"/>
                  </a:cubicBezTo>
                  <a:cubicBezTo>
                    <a:pt x="6815" y="233"/>
                    <a:pt x="6808" y="232"/>
                    <a:pt x="6794" y="232"/>
                  </a:cubicBezTo>
                  <a:cubicBezTo>
                    <a:pt x="6708" y="232"/>
                    <a:pt x="6357" y="265"/>
                    <a:pt x="5826" y="288"/>
                  </a:cubicBezTo>
                  <a:cubicBezTo>
                    <a:pt x="5382" y="307"/>
                    <a:pt x="4831" y="326"/>
                    <a:pt x="4211" y="326"/>
                  </a:cubicBezTo>
                  <a:cubicBezTo>
                    <a:pt x="3954" y="326"/>
                    <a:pt x="3685" y="323"/>
                    <a:pt x="3408" y="315"/>
                  </a:cubicBezTo>
                  <a:cubicBezTo>
                    <a:pt x="2472" y="288"/>
                    <a:pt x="1617" y="195"/>
                    <a:pt x="1003" y="114"/>
                  </a:cubicBezTo>
                  <a:cubicBezTo>
                    <a:pt x="497" y="48"/>
                    <a:pt x="145" y="1"/>
                    <a:pt x="3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3"/>
            <p:cNvSpPr/>
            <p:nvPr/>
          </p:nvSpPr>
          <p:spPr>
            <a:xfrm>
              <a:off x="5285500" y="351575"/>
              <a:ext cx="136300" cy="56900"/>
            </a:xfrm>
            <a:custGeom>
              <a:rect b="b" l="l" r="r" t="t"/>
              <a:pathLst>
                <a:path extrusionOk="0" h="2276" w="5452">
                  <a:moveTo>
                    <a:pt x="1836" y="0"/>
                  </a:moveTo>
                  <a:cubicBezTo>
                    <a:pt x="1575" y="0"/>
                    <a:pt x="1314" y="11"/>
                    <a:pt x="1056" y="31"/>
                  </a:cubicBezTo>
                  <a:cubicBezTo>
                    <a:pt x="401" y="71"/>
                    <a:pt x="1" y="125"/>
                    <a:pt x="1" y="138"/>
                  </a:cubicBezTo>
                  <a:cubicBezTo>
                    <a:pt x="1" y="150"/>
                    <a:pt x="72" y="154"/>
                    <a:pt x="204" y="154"/>
                  </a:cubicBezTo>
                  <a:cubicBezTo>
                    <a:pt x="385" y="154"/>
                    <a:pt x="678" y="146"/>
                    <a:pt x="1056" y="138"/>
                  </a:cubicBezTo>
                  <a:cubicBezTo>
                    <a:pt x="1194" y="134"/>
                    <a:pt x="1333" y="132"/>
                    <a:pt x="1471" y="132"/>
                  </a:cubicBezTo>
                  <a:cubicBezTo>
                    <a:pt x="2174" y="132"/>
                    <a:pt x="2876" y="189"/>
                    <a:pt x="3568" y="312"/>
                  </a:cubicBezTo>
                  <a:cubicBezTo>
                    <a:pt x="4022" y="392"/>
                    <a:pt x="4463" y="539"/>
                    <a:pt x="4864" y="753"/>
                  </a:cubicBezTo>
                  <a:cubicBezTo>
                    <a:pt x="5024" y="860"/>
                    <a:pt x="5158" y="993"/>
                    <a:pt x="5251" y="1167"/>
                  </a:cubicBezTo>
                  <a:cubicBezTo>
                    <a:pt x="5318" y="1314"/>
                    <a:pt x="5318" y="1474"/>
                    <a:pt x="5251" y="1621"/>
                  </a:cubicBezTo>
                  <a:cubicBezTo>
                    <a:pt x="5131" y="1835"/>
                    <a:pt x="4944" y="2009"/>
                    <a:pt x="4730" y="2129"/>
                  </a:cubicBezTo>
                  <a:cubicBezTo>
                    <a:pt x="4570" y="2223"/>
                    <a:pt x="4490" y="2263"/>
                    <a:pt x="4490" y="2276"/>
                  </a:cubicBezTo>
                  <a:cubicBezTo>
                    <a:pt x="4583" y="2263"/>
                    <a:pt x="4663" y="2236"/>
                    <a:pt x="4744" y="2196"/>
                  </a:cubicBezTo>
                  <a:cubicBezTo>
                    <a:pt x="4997" y="2089"/>
                    <a:pt x="5211" y="1915"/>
                    <a:pt x="5345" y="1688"/>
                  </a:cubicBezTo>
                  <a:cubicBezTo>
                    <a:pt x="5438" y="1514"/>
                    <a:pt x="5452" y="1301"/>
                    <a:pt x="5372" y="1114"/>
                  </a:cubicBezTo>
                  <a:cubicBezTo>
                    <a:pt x="5278" y="913"/>
                    <a:pt x="5131" y="753"/>
                    <a:pt x="4944" y="633"/>
                  </a:cubicBezTo>
                  <a:cubicBezTo>
                    <a:pt x="4530" y="405"/>
                    <a:pt x="4076" y="245"/>
                    <a:pt x="3608" y="165"/>
                  </a:cubicBezTo>
                  <a:cubicBezTo>
                    <a:pt x="3024" y="54"/>
                    <a:pt x="2428" y="0"/>
                    <a:pt x="1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3"/>
            <p:cNvSpPr/>
            <p:nvPr/>
          </p:nvSpPr>
          <p:spPr>
            <a:xfrm>
              <a:off x="5382700" y="336300"/>
              <a:ext cx="52125" cy="24825"/>
            </a:xfrm>
            <a:custGeom>
              <a:rect b="b" l="l" r="r" t="t"/>
              <a:pathLst>
                <a:path extrusionOk="0" h="993" w="2085">
                  <a:moveTo>
                    <a:pt x="145" y="1"/>
                  </a:moveTo>
                  <a:cubicBezTo>
                    <a:pt x="62" y="1"/>
                    <a:pt x="14" y="12"/>
                    <a:pt x="14" y="28"/>
                  </a:cubicBezTo>
                  <a:cubicBezTo>
                    <a:pt x="1" y="81"/>
                    <a:pt x="508" y="148"/>
                    <a:pt x="1069" y="415"/>
                  </a:cubicBezTo>
                  <a:cubicBezTo>
                    <a:pt x="1601" y="668"/>
                    <a:pt x="1964" y="993"/>
                    <a:pt x="2035" y="993"/>
                  </a:cubicBezTo>
                  <a:cubicBezTo>
                    <a:pt x="2039" y="993"/>
                    <a:pt x="2043" y="992"/>
                    <a:pt x="2045" y="990"/>
                  </a:cubicBezTo>
                  <a:cubicBezTo>
                    <a:pt x="2085" y="963"/>
                    <a:pt x="1737" y="549"/>
                    <a:pt x="1150" y="268"/>
                  </a:cubicBezTo>
                  <a:cubicBezTo>
                    <a:pt x="728" y="62"/>
                    <a:pt x="339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3"/>
            <p:cNvSpPr/>
            <p:nvPr/>
          </p:nvSpPr>
          <p:spPr>
            <a:xfrm>
              <a:off x="6413150" y="238125"/>
              <a:ext cx="142325" cy="88850"/>
            </a:xfrm>
            <a:custGeom>
              <a:rect b="b" l="l" r="r" t="t"/>
              <a:pathLst>
                <a:path extrusionOk="0" h="3554" w="5693">
                  <a:moveTo>
                    <a:pt x="455" y="0"/>
                  </a:moveTo>
                  <a:cubicBezTo>
                    <a:pt x="308" y="0"/>
                    <a:pt x="147" y="0"/>
                    <a:pt x="0" y="27"/>
                  </a:cubicBezTo>
                  <a:cubicBezTo>
                    <a:pt x="147" y="53"/>
                    <a:pt x="308" y="67"/>
                    <a:pt x="455" y="67"/>
                  </a:cubicBezTo>
                  <a:cubicBezTo>
                    <a:pt x="749" y="80"/>
                    <a:pt x="1149" y="107"/>
                    <a:pt x="1670" y="160"/>
                  </a:cubicBezTo>
                  <a:cubicBezTo>
                    <a:pt x="2178" y="200"/>
                    <a:pt x="2793" y="281"/>
                    <a:pt x="3461" y="387"/>
                  </a:cubicBezTo>
                  <a:cubicBezTo>
                    <a:pt x="3795" y="454"/>
                    <a:pt x="4142" y="521"/>
                    <a:pt x="4503" y="601"/>
                  </a:cubicBezTo>
                  <a:cubicBezTo>
                    <a:pt x="4677" y="628"/>
                    <a:pt x="4864" y="681"/>
                    <a:pt x="5024" y="762"/>
                  </a:cubicBezTo>
                  <a:cubicBezTo>
                    <a:pt x="5198" y="828"/>
                    <a:pt x="5331" y="935"/>
                    <a:pt x="5425" y="1096"/>
                  </a:cubicBezTo>
                  <a:cubicBezTo>
                    <a:pt x="5518" y="1243"/>
                    <a:pt x="5518" y="1430"/>
                    <a:pt x="5452" y="1590"/>
                  </a:cubicBezTo>
                  <a:cubicBezTo>
                    <a:pt x="5398" y="1750"/>
                    <a:pt x="5291" y="1897"/>
                    <a:pt x="5144" y="2004"/>
                  </a:cubicBezTo>
                  <a:cubicBezTo>
                    <a:pt x="4864" y="2205"/>
                    <a:pt x="4556" y="2378"/>
                    <a:pt x="4236" y="2512"/>
                  </a:cubicBezTo>
                  <a:cubicBezTo>
                    <a:pt x="3688" y="2739"/>
                    <a:pt x="3113" y="2939"/>
                    <a:pt x="2539" y="3100"/>
                  </a:cubicBezTo>
                  <a:cubicBezTo>
                    <a:pt x="2045" y="3247"/>
                    <a:pt x="1644" y="3340"/>
                    <a:pt x="1363" y="3420"/>
                  </a:cubicBezTo>
                  <a:cubicBezTo>
                    <a:pt x="1216" y="3447"/>
                    <a:pt x="1069" y="3487"/>
                    <a:pt x="936" y="3554"/>
                  </a:cubicBezTo>
                  <a:cubicBezTo>
                    <a:pt x="1083" y="3541"/>
                    <a:pt x="1243" y="3527"/>
                    <a:pt x="1390" y="3487"/>
                  </a:cubicBezTo>
                  <a:cubicBezTo>
                    <a:pt x="1670" y="3434"/>
                    <a:pt x="2085" y="3340"/>
                    <a:pt x="2579" y="3220"/>
                  </a:cubicBezTo>
                  <a:cubicBezTo>
                    <a:pt x="3167" y="3073"/>
                    <a:pt x="3741" y="2873"/>
                    <a:pt x="4303" y="2645"/>
                  </a:cubicBezTo>
                  <a:cubicBezTo>
                    <a:pt x="4637" y="2512"/>
                    <a:pt x="4957" y="2325"/>
                    <a:pt x="5251" y="2124"/>
                  </a:cubicBezTo>
                  <a:cubicBezTo>
                    <a:pt x="5412" y="1991"/>
                    <a:pt x="5545" y="1830"/>
                    <a:pt x="5612" y="1630"/>
                  </a:cubicBezTo>
                  <a:cubicBezTo>
                    <a:pt x="5692" y="1430"/>
                    <a:pt x="5679" y="1202"/>
                    <a:pt x="5572" y="1002"/>
                  </a:cubicBezTo>
                  <a:cubicBezTo>
                    <a:pt x="5465" y="815"/>
                    <a:pt x="5291" y="681"/>
                    <a:pt x="5091" y="601"/>
                  </a:cubicBezTo>
                  <a:cubicBezTo>
                    <a:pt x="4917" y="521"/>
                    <a:pt x="4730" y="468"/>
                    <a:pt x="4543" y="428"/>
                  </a:cubicBezTo>
                  <a:cubicBezTo>
                    <a:pt x="4169" y="361"/>
                    <a:pt x="3822" y="294"/>
                    <a:pt x="3488" y="240"/>
                  </a:cubicBezTo>
                  <a:cubicBezTo>
                    <a:pt x="2806" y="134"/>
                    <a:pt x="2192" y="67"/>
                    <a:pt x="1670" y="40"/>
                  </a:cubicBezTo>
                  <a:cubicBezTo>
                    <a:pt x="1163" y="0"/>
                    <a:pt x="749" y="0"/>
                    <a:pt x="4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3"/>
            <p:cNvSpPr/>
            <p:nvPr/>
          </p:nvSpPr>
          <p:spPr>
            <a:xfrm>
              <a:off x="6560775" y="241950"/>
              <a:ext cx="31425" cy="44300"/>
            </a:xfrm>
            <a:custGeom>
              <a:rect b="b" l="l" r="r" t="t"/>
              <a:pathLst>
                <a:path extrusionOk="0" h="1772" w="1257">
                  <a:moveTo>
                    <a:pt x="85" y="0"/>
                  </a:moveTo>
                  <a:cubicBezTo>
                    <a:pt x="39" y="0"/>
                    <a:pt x="14" y="9"/>
                    <a:pt x="14" y="21"/>
                  </a:cubicBezTo>
                  <a:cubicBezTo>
                    <a:pt x="1" y="47"/>
                    <a:pt x="134" y="74"/>
                    <a:pt x="308" y="168"/>
                  </a:cubicBezTo>
                  <a:cubicBezTo>
                    <a:pt x="776" y="435"/>
                    <a:pt x="1083" y="902"/>
                    <a:pt x="1137" y="1437"/>
                  </a:cubicBezTo>
                  <a:cubicBezTo>
                    <a:pt x="1163" y="1637"/>
                    <a:pt x="1123" y="1771"/>
                    <a:pt x="1163" y="1771"/>
                  </a:cubicBezTo>
                  <a:cubicBezTo>
                    <a:pt x="1164" y="1772"/>
                    <a:pt x="1165" y="1772"/>
                    <a:pt x="1166" y="1772"/>
                  </a:cubicBezTo>
                  <a:cubicBezTo>
                    <a:pt x="1183" y="1772"/>
                    <a:pt x="1244" y="1653"/>
                    <a:pt x="1257" y="1437"/>
                  </a:cubicBezTo>
                  <a:cubicBezTo>
                    <a:pt x="1257" y="1143"/>
                    <a:pt x="1177" y="849"/>
                    <a:pt x="1016" y="609"/>
                  </a:cubicBezTo>
                  <a:cubicBezTo>
                    <a:pt x="856" y="368"/>
                    <a:pt x="629" y="181"/>
                    <a:pt x="362" y="61"/>
                  </a:cubicBezTo>
                  <a:cubicBezTo>
                    <a:pt x="241" y="15"/>
                    <a:pt x="145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3"/>
            <p:cNvSpPr/>
            <p:nvPr/>
          </p:nvSpPr>
          <p:spPr>
            <a:xfrm>
              <a:off x="5931825" y="286725"/>
              <a:ext cx="36100" cy="81500"/>
            </a:xfrm>
            <a:custGeom>
              <a:rect b="b" l="l" r="r" t="t"/>
              <a:pathLst>
                <a:path extrusionOk="0" h="3260" w="1444">
                  <a:moveTo>
                    <a:pt x="1399" y="0"/>
                  </a:moveTo>
                  <a:cubicBezTo>
                    <a:pt x="1307" y="0"/>
                    <a:pt x="1078" y="33"/>
                    <a:pt x="802" y="207"/>
                  </a:cubicBezTo>
                  <a:cubicBezTo>
                    <a:pt x="321" y="528"/>
                    <a:pt x="14" y="1049"/>
                    <a:pt x="1" y="1623"/>
                  </a:cubicBezTo>
                  <a:cubicBezTo>
                    <a:pt x="14" y="2198"/>
                    <a:pt x="308" y="2732"/>
                    <a:pt x="789" y="3040"/>
                  </a:cubicBezTo>
                  <a:cubicBezTo>
                    <a:pt x="1067" y="3225"/>
                    <a:pt x="1297" y="3259"/>
                    <a:pt x="1388" y="3259"/>
                  </a:cubicBezTo>
                  <a:cubicBezTo>
                    <a:pt x="1415" y="3259"/>
                    <a:pt x="1430" y="3256"/>
                    <a:pt x="1430" y="3253"/>
                  </a:cubicBezTo>
                  <a:cubicBezTo>
                    <a:pt x="1444" y="3240"/>
                    <a:pt x="1176" y="3187"/>
                    <a:pt x="856" y="2946"/>
                  </a:cubicBezTo>
                  <a:cubicBezTo>
                    <a:pt x="441" y="2625"/>
                    <a:pt x="188" y="2144"/>
                    <a:pt x="174" y="1623"/>
                  </a:cubicBezTo>
                  <a:cubicBezTo>
                    <a:pt x="188" y="1102"/>
                    <a:pt x="441" y="621"/>
                    <a:pt x="869" y="314"/>
                  </a:cubicBezTo>
                  <a:cubicBezTo>
                    <a:pt x="1190" y="73"/>
                    <a:pt x="1444" y="20"/>
                    <a:pt x="1444" y="7"/>
                  </a:cubicBezTo>
                  <a:cubicBezTo>
                    <a:pt x="1444" y="4"/>
                    <a:pt x="1428" y="0"/>
                    <a:pt x="1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3"/>
            <p:cNvSpPr/>
            <p:nvPr/>
          </p:nvSpPr>
          <p:spPr>
            <a:xfrm>
              <a:off x="5673625" y="786100"/>
              <a:ext cx="766600" cy="1004475"/>
            </a:xfrm>
            <a:custGeom>
              <a:rect b="b" l="l" r="r" t="t"/>
              <a:pathLst>
                <a:path extrusionOk="0" h="40179" w="30664">
                  <a:moveTo>
                    <a:pt x="4789" y="0"/>
                  </a:moveTo>
                  <a:cubicBezTo>
                    <a:pt x="4730" y="0"/>
                    <a:pt x="4670" y="2"/>
                    <a:pt x="4610" y="6"/>
                  </a:cubicBezTo>
                  <a:cubicBezTo>
                    <a:pt x="4209" y="33"/>
                    <a:pt x="3835" y="153"/>
                    <a:pt x="3501" y="367"/>
                  </a:cubicBezTo>
                  <a:cubicBezTo>
                    <a:pt x="3194" y="567"/>
                    <a:pt x="2913" y="808"/>
                    <a:pt x="2700" y="1115"/>
                  </a:cubicBezTo>
                  <a:cubicBezTo>
                    <a:pt x="2326" y="1636"/>
                    <a:pt x="2085" y="2251"/>
                    <a:pt x="2005" y="2905"/>
                  </a:cubicBezTo>
                  <a:cubicBezTo>
                    <a:pt x="1938" y="3426"/>
                    <a:pt x="1951" y="3974"/>
                    <a:pt x="2058" y="4495"/>
                  </a:cubicBezTo>
                  <a:lnTo>
                    <a:pt x="2058" y="4509"/>
                  </a:lnTo>
                  <a:lnTo>
                    <a:pt x="2072" y="4509"/>
                  </a:lnTo>
                  <a:cubicBezTo>
                    <a:pt x="3020" y="5110"/>
                    <a:pt x="3635" y="5684"/>
                    <a:pt x="3942" y="6125"/>
                  </a:cubicBezTo>
                  <a:cubicBezTo>
                    <a:pt x="4116" y="6339"/>
                    <a:pt x="4236" y="6593"/>
                    <a:pt x="4276" y="6860"/>
                  </a:cubicBezTo>
                  <a:cubicBezTo>
                    <a:pt x="4276" y="6860"/>
                    <a:pt x="4276" y="6793"/>
                    <a:pt x="4249" y="6646"/>
                  </a:cubicBezTo>
                  <a:cubicBezTo>
                    <a:pt x="4196" y="6446"/>
                    <a:pt x="4102" y="6259"/>
                    <a:pt x="3982" y="6098"/>
                  </a:cubicBezTo>
                  <a:cubicBezTo>
                    <a:pt x="3662" y="5644"/>
                    <a:pt x="3047" y="5056"/>
                    <a:pt x="2112" y="4455"/>
                  </a:cubicBezTo>
                  <a:lnTo>
                    <a:pt x="2112" y="4468"/>
                  </a:lnTo>
                  <a:cubicBezTo>
                    <a:pt x="2018" y="3947"/>
                    <a:pt x="2005" y="3426"/>
                    <a:pt x="2085" y="2892"/>
                  </a:cubicBezTo>
                  <a:cubicBezTo>
                    <a:pt x="2165" y="2264"/>
                    <a:pt x="2406" y="1663"/>
                    <a:pt x="2780" y="1142"/>
                  </a:cubicBezTo>
                  <a:cubicBezTo>
                    <a:pt x="2980" y="861"/>
                    <a:pt x="3247" y="607"/>
                    <a:pt x="3541" y="420"/>
                  </a:cubicBezTo>
                  <a:cubicBezTo>
                    <a:pt x="3875" y="220"/>
                    <a:pt x="4236" y="113"/>
                    <a:pt x="4624" y="86"/>
                  </a:cubicBezTo>
                  <a:cubicBezTo>
                    <a:pt x="4681" y="82"/>
                    <a:pt x="4739" y="80"/>
                    <a:pt x="4797" y="80"/>
                  </a:cubicBezTo>
                  <a:cubicBezTo>
                    <a:pt x="5140" y="80"/>
                    <a:pt x="5479" y="147"/>
                    <a:pt x="5799" y="273"/>
                  </a:cubicBezTo>
                  <a:cubicBezTo>
                    <a:pt x="6200" y="420"/>
                    <a:pt x="6547" y="687"/>
                    <a:pt x="6801" y="1021"/>
                  </a:cubicBezTo>
                  <a:cubicBezTo>
                    <a:pt x="7055" y="1396"/>
                    <a:pt x="7149" y="1850"/>
                    <a:pt x="7095" y="2291"/>
                  </a:cubicBezTo>
                  <a:cubicBezTo>
                    <a:pt x="7028" y="2758"/>
                    <a:pt x="6895" y="3226"/>
                    <a:pt x="6721" y="3667"/>
                  </a:cubicBezTo>
                  <a:cubicBezTo>
                    <a:pt x="6561" y="4121"/>
                    <a:pt x="6387" y="4602"/>
                    <a:pt x="6227" y="5083"/>
                  </a:cubicBezTo>
                  <a:cubicBezTo>
                    <a:pt x="6013" y="5564"/>
                    <a:pt x="5879" y="6085"/>
                    <a:pt x="5813" y="6606"/>
                  </a:cubicBezTo>
                  <a:cubicBezTo>
                    <a:pt x="5746" y="7154"/>
                    <a:pt x="5799" y="7702"/>
                    <a:pt x="5946" y="8236"/>
                  </a:cubicBezTo>
                  <a:cubicBezTo>
                    <a:pt x="6107" y="8784"/>
                    <a:pt x="6427" y="9292"/>
                    <a:pt x="6855" y="9679"/>
                  </a:cubicBezTo>
                  <a:cubicBezTo>
                    <a:pt x="7723" y="10481"/>
                    <a:pt x="8886" y="10882"/>
                    <a:pt x="10075" y="11162"/>
                  </a:cubicBezTo>
                  <a:cubicBezTo>
                    <a:pt x="12426" y="11790"/>
                    <a:pt x="14951" y="12391"/>
                    <a:pt x="17517" y="13220"/>
                  </a:cubicBezTo>
                  <a:cubicBezTo>
                    <a:pt x="18826" y="13647"/>
                    <a:pt x="20109" y="14155"/>
                    <a:pt x="21365" y="14756"/>
                  </a:cubicBezTo>
                  <a:cubicBezTo>
                    <a:pt x="22661" y="15357"/>
                    <a:pt x="23890" y="16106"/>
                    <a:pt x="25025" y="17001"/>
                  </a:cubicBezTo>
                  <a:cubicBezTo>
                    <a:pt x="26188" y="17923"/>
                    <a:pt x="27230" y="19005"/>
                    <a:pt x="28098" y="20207"/>
                  </a:cubicBezTo>
                  <a:cubicBezTo>
                    <a:pt x="29007" y="21450"/>
                    <a:pt x="29675" y="22840"/>
                    <a:pt x="30076" y="24323"/>
                  </a:cubicBezTo>
                  <a:cubicBezTo>
                    <a:pt x="30477" y="25846"/>
                    <a:pt x="30490" y="27436"/>
                    <a:pt x="30143" y="28972"/>
                  </a:cubicBezTo>
                  <a:cubicBezTo>
                    <a:pt x="29742" y="30535"/>
                    <a:pt x="29074" y="32005"/>
                    <a:pt x="28152" y="33328"/>
                  </a:cubicBezTo>
                  <a:cubicBezTo>
                    <a:pt x="27003" y="34998"/>
                    <a:pt x="25640" y="36534"/>
                    <a:pt x="24050" y="37710"/>
                  </a:cubicBezTo>
                  <a:cubicBezTo>
                    <a:pt x="23262" y="38298"/>
                    <a:pt x="22407" y="38792"/>
                    <a:pt x="21498" y="39153"/>
                  </a:cubicBezTo>
                  <a:cubicBezTo>
                    <a:pt x="20590" y="39500"/>
                    <a:pt x="19654" y="39741"/>
                    <a:pt x="18692" y="39874"/>
                  </a:cubicBezTo>
                  <a:cubicBezTo>
                    <a:pt x="17912" y="39979"/>
                    <a:pt x="17131" y="40022"/>
                    <a:pt x="16355" y="40022"/>
                  </a:cubicBezTo>
                  <a:cubicBezTo>
                    <a:pt x="15243" y="40022"/>
                    <a:pt x="14139" y="39933"/>
                    <a:pt x="13054" y="39808"/>
                  </a:cubicBezTo>
                  <a:cubicBezTo>
                    <a:pt x="11224" y="39607"/>
                    <a:pt x="9407" y="39367"/>
                    <a:pt x="7710" y="38899"/>
                  </a:cubicBezTo>
                  <a:cubicBezTo>
                    <a:pt x="6013" y="38432"/>
                    <a:pt x="4437" y="37657"/>
                    <a:pt x="3234" y="36481"/>
                  </a:cubicBezTo>
                  <a:cubicBezTo>
                    <a:pt x="2085" y="35345"/>
                    <a:pt x="1230" y="33929"/>
                    <a:pt x="776" y="32366"/>
                  </a:cubicBezTo>
                  <a:cubicBezTo>
                    <a:pt x="335" y="30923"/>
                    <a:pt x="134" y="29400"/>
                    <a:pt x="188" y="27890"/>
                  </a:cubicBezTo>
                  <a:cubicBezTo>
                    <a:pt x="241" y="26500"/>
                    <a:pt x="428" y="25111"/>
                    <a:pt x="762" y="23748"/>
                  </a:cubicBezTo>
                  <a:cubicBezTo>
                    <a:pt x="1364" y="21143"/>
                    <a:pt x="2205" y="18858"/>
                    <a:pt x="2847" y="16827"/>
                  </a:cubicBezTo>
                  <a:cubicBezTo>
                    <a:pt x="3408" y="15090"/>
                    <a:pt x="3835" y="13313"/>
                    <a:pt x="4116" y="11510"/>
                  </a:cubicBezTo>
                  <a:cubicBezTo>
                    <a:pt x="4290" y="10374"/>
                    <a:pt x="4370" y="9225"/>
                    <a:pt x="4343" y="8076"/>
                  </a:cubicBezTo>
                  <a:cubicBezTo>
                    <a:pt x="4343" y="7675"/>
                    <a:pt x="4316" y="7381"/>
                    <a:pt x="4303" y="7181"/>
                  </a:cubicBezTo>
                  <a:cubicBezTo>
                    <a:pt x="4290" y="6967"/>
                    <a:pt x="4276" y="6874"/>
                    <a:pt x="4276" y="6873"/>
                  </a:cubicBezTo>
                  <a:lnTo>
                    <a:pt x="4276" y="6873"/>
                  </a:lnTo>
                  <a:cubicBezTo>
                    <a:pt x="4276" y="6874"/>
                    <a:pt x="4276" y="6980"/>
                    <a:pt x="4290" y="7181"/>
                  </a:cubicBezTo>
                  <a:cubicBezTo>
                    <a:pt x="4303" y="7381"/>
                    <a:pt x="4316" y="7675"/>
                    <a:pt x="4316" y="8076"/>
                  </a:cubicBezTo>
                  <a:cubicBezTo>
                    <a:pt x="4316" y="9225"/>
                    <a:pt x="4223" y="10374"/>
                    <a:pt x="4049" y="11510"/>
                  </a:cubicBezTo>
                  <a:cubicBezTo>
                    <a:pt x="3755" y="13300"/>
                    <a:pt x="3314" y="15077"/>
                    <a:pt x="2753" y="16800"/>
                  </a:cubicBezTo>
                  <a:cubicBezTo>
                    <a:pt x="2112" y="18831"/>
                    <a:pt x="1257" y="21103"/>
                    <a:pt x="642" y="23721"/>
                  </a:cubicBezTo>
                  <a:cubicBezTo>
                    <a:pt x="308" y="25084"/>
                    <a:pt x="108" y="26487"/>
                    <a:pt x="54" y="27890"/>
                  </a:cubicBezTo>
                  <a:cubicBezTo>
                    <a:pt x="1" y="29426"/>
                    <a:pt x="201" y="30949"/>
                    <a:pt x="642" y="32419"/>
                  </a:cubicBezTo>
                  <a:cubicBezTo>
                    <a:pt x="1110" y="33996"/>
                    <a:pt x="1965" y="35425"/>
                    <a:pt x="3127" y="36588"/>
                  </a:cubicBezTo>
                  <a:cubicBezTo>
                    <a:pt x="4343" y="37777"/>
                    <a:pt x="5960" y="38552"/>
                    <a:pt x="7670" y="39046"/>
                  </a:cubicBezTo>
                  <a:cubicBezTo>
                    <a:pt x="9380" y="39527"/>
                    <a:pt x="11197" y="39768"/>
                    <a:pt x="13041" y="39968"/>
                  </a:cubicBezTo>
                  <a:cubicBezTo>
                    <a:pt x="14133" y="40088"/>
                    <a:pt x="15259" y="40179"/>
                    <a:pt x="16398" y="40179"/>
                  </a:cubicBezTo>
                  <a:cubicBezTo>
                    <a:pt x="17168" y="40179"/>
                    <a:pt x="17944" y="40137"/>
                    <a:pt x="18719" y="40035"/>
                  </a:cubicBezTo>
                  <a:cubicBezTo>
                    <a:pt x="19681" y="39901"/>
                    <a:pt x="20643" y="39661"/>
                    <a:pt x="21552" y="39313"/>
                  </a:cubicBezTo>
                  <a:cubicBezTo>
                    <a:pt x="22473" y="38939"/>
                    <a:pt x="23355" y="38445"/>
                    <a:pt x="24144" y="37844"/>
                  </a:cubicBezTo>
                  <a:cubicBezTo>
                    <a:pt x="25760" y="36641"/>
                    <a:pt x="27123" y="35105"/>
                    <a:pt x="28285" y="33421"/>
                  </a:cubicBezTo>
                  <a:cubicBezTo>
                    <a:pt x="29221" y="32085"/>
                    <a:pt x="29902" y="30589"/>
                    <a:pt x="30303" y="28999"/>
                  </a:cubicBezTo>
                  <a:cubicBezTo>
                    <a:pt x="30664" y="27449"/>
                    <a:pt x="30637" y="25819"/>
                    <a:pt x="30236" y="24269"/>
                  </a:cubicBezTo>
                  <a:cubicBezTo>
                    <a:pt x="29822" y="22773"/>
                    <a:pt x="29141" y="21370"/>
                    <a:pt x="28232" y="20114"/>
                  </a:cubicBezTo>
                  <a:cubicBezTo>
                    <a:pt x="27337" y="18898"/>
                    <a:pt x="26295" y="17816"/>
                    <a:pt x="25119" y="16881"/>
                  </a:cubicBezTo>
                  <a:cubicBezTo>
                    <a:pt x="23970" y="15999"/>
                    <a:pt x="22727" y="15237"/>
                    <a:pt x="21418" y="14623"/>
                  </a:cubicBezTo>
                  <a:cubicBezTo>
                    <a:pt x="20162" y="14035"/>
                    <a:pt x="18866" y="13527"/>
                    <a:pt x="17557" y="13100"/>
                  </a:cubicBezTo>
                  <a:cubicBezTo>
                    <a:pt x="14965" y="12258"/>
                    <a:pt x="12453" y="11670"/>
                    <a:pt x="10088" y="11055"/>
                  </a:cubicBezTo>
                  <a:cubicBezTo>
                    <a:pt x="8912" y="10761"/>
                    <a:pt x="7763" y="10374"/>
                    <a:pt x="6935" y="9599"/>
                  </a:cubicBezTo>
                  <a:cubicBezTo>
                    <a:pt x="6521" y="9225"/>
                    <a:pt x="6213" y="8744"/>
                    <a:pt x="6053" y="8223"/>
                  </a:cubicBezTo>
                  <a:cubicBezTo>
                    <a:pt x="5906" y="7702"/>
                    <a:pt x="5853" y="7167"/>
                    <a:pt x="5920" y="6633"/>
                  </a:cubicBezTo>
                  <a:cubicBezTo>
                    <a:pt x="5986" y="6112"/>
                    <a:pt x="6120" y="5604"/>
                    <a:pt x="6320" y="5123"/>
                  </a:cubicBezTo>
                  <a:cubicBezTo>
                    <a:pt x="6481" y="4642"/>
                    <a:pt x="6654" y="4175"/>
                    <a:pt x="6815" y="3707"/>
                  </a:cubicBezTo>
                  <a:cubicBezTo>
                    <a:pt x="7002" y="3266"/>
                    <a:pt x="7122" y="2798"/>
                    <a:pt x="7189" y="2317"/>
                  </a:cubicBezTo>
                  <a:cubicBezTo>
                    <a:pt x="7256" y="1850"/>
                    <a:pt x="7135" y="1369"/>
                    <a:pt x="6882" y="981"/>
                  </a:cubicBezTo>
                  <a:cubicBezTo>
                    <a:pt x="6614" y="621"/>
                    <a:pt x="6240" y="353"/>
                    <a:pt x="5826" y="193"/>
                  </a:cubicBezTo>
                  <a:cubicBezTo>
                    <a:pt x="5494" y="67"/>
                    <a:pt x="5143" y="0"/>
                    <a:pt x="47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3"/>
            <p:cNvSpPr/>
            <p:nvPr/>
          </p:nvSpPr>
          <p:spPr>
            <a:xfrm>
              <a:off x="5729750" y="816975"/>
              <a:ext cx="120925" cy="87725"/>
            </a:xfrm>
            <a:custGeom>
              <a:rect b="b" l="l" r="r" t="t"/>
              <a:pathLst>
                <a:path extrusionOk="0" h="3509" w="4837">
                  <a:moveTo>
                    <a:pt x="4824" y="0"/>
                  </a:moveTo>
                  <a:cubicBezTo>
                    <a:pt x="4783" y="0"/>
                    <a:pt x="4783" y="401"/>
                    <a:pt x="4583" y="949"/>
                  </a:cubicBezTo>
                  <a:cubicBezTo>
                    <a:pt x="4103" y="2401"/>
                    <a:pt x="2752" y="3364"/>
                    <a:pt x="1241" y="3364"/>
                  </a:cubicBezTo>
                  <a:cubicBezTo>
                    <a:pt x="1153" y="3364"/>
                    <a:pt x="1065" y="3360"/>
                    <a:pt x="976" y="3354"/>
                  </a:cubicBezTo>
                  <a:cubicBezTo>
                    <a:pt x="441" y="3330"/>
                    <a:pt x="96" y="3200"/>
                    <a:pt x="17" y="3200"/>
                  </a:cubicBezTo>
                  <a:cubicBezTo>
                    <a:pt x="7" y="3200"/>
                    <a:pt x="2" y="3202"/>
                    <a:pt x="0" y="3207"/>
                  </a:cubicBezTo>
                  <a:cubicBezTo>
                    <a:pt x="81" y="3260"/>
                    <a:pt x="161" y="3300"/>
                    <a:pt x="241" y="3314"/>
                  </a:cubicBezTo>
                  <a:cubicBezTo>
                    <a:pt x="481" y="3407"/>
                    <a:pt x="722" y="3461"/>
                    <a:pt x="962" y="3487"/>
                  </a:cubicBezTo>
                  <a:cubicBezTo>
                    <a:pt x="1092" y="3502"/>
                    <a:pt x="1221" y="3509"/>
                    <a:pt x="1348" y="3509"/>
                  </a:cubicBezTo>
                  <a:cubicBezTo>
                    <a:pt x="2884" y="3509"/>
                    <a:pt x="4272" y="2494"/>
                    <a:pt x="4703" y="989"/>
                  </a:cubicBezTo>
                  <a:cubicBezTo>
                    <a:pt x="4770" y="762"/>
                    <a:pt x="4824" y="521"/>
                    <a:pt x="4837" y="267"/>
                  </a:cubicBezTo>
                  <a:cubicBezTo>
                    <a:pt x="4837" y="187"/>
                    <a:pt x="4837" y="94"/>
                    <a:pt x="4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3"/>
            <p:cNvSpPr/>
            <p:nvPr/>
          </p:nvSpPr>
          <p:spPr>
            <a:xfrm>
              <a:off x="5742775" y="898125"/>
              <a:ext cx="206775" cy="872150"/>
            </a:xfrm>
            <a:custGeom>
              <a:rect b="b" l="l" r="r" t="t"/>
              <a:pathLst>
                <a:path extrusionOk="0" h="34886" w="8271">
                  <a:moveTo>
                    <a:pt x="1350" y="1"/>
                  </a:moveTo>
                  <a:cubicBezTo>
                    <a:pt x="1350" y="41"/>
                    <a:pt x="1350" y="68"/>
                    <a:pt x="1363" y="108"/>
                  </a:cubicBezTo>
                  <a:cubicBezTo>
                    <a:pt x="1377" y="175"/>
                    <a:pt x="1403" y="281"/>
                    <a:pt x="1430" y="402"/>
                  </a:cubicBezTo>
                  <a:cubicBezTo>
                    <a:pt x="1483" y="656"/>
                    <a:pt x="1564" y="1030"/>
                    <a:pt x="1671" y="1524"/>
                  </a:cubicBezTo>
                  <a:cubicBezTo>
                    <a:pt x="1951" y="2900"/>
                    <a:pt x="2138" y="4290"/>
                    <a:pt x="2232" y="5693"/>
                  </a:cubicBezTo>
                  <a:cubicBezTo>
                    <a:pt x="2379" y="7777"/>
                    <a:pt x="2312" y="9861"/>
                    <a:pt x="2031" y="11932"/>
                  </a:cubicBezTo>
                  <a:cubicBezTo>
                    <a:pt x="1737" y="14270"/>
                    <a:pt x="1069" y="16782"/>
                    <a:pt x="562" y="19467"/>
                  </a:cubicBezTo>
                  <a:cubicBezTo>
                    <a:pt x="308" y="20777"/>
                    <a:pt x="134" y="22100"/>
                    <a:pt x="67" y="23422"/>
                  </a:cubicBezTo>
                  <a:cubicBezTo>
                    <a:pt x="0" y="24665"/>
                    <a:pt x="67" y="25907"/>
                    <a:pt x="281" y="27123"/>
                  </a:cubicBezTo>
                  <a:cubicBezTo>
                    <a:pt x="468" y="28232"/>
                    <a:pt x="815" y="29314"/>
                    <a:pt x="1323" y="30316"/>
                  </a:cubicBezTo>
                  <a:cubicBezTo>
                    <a:pt x="1777" y="31198"/>
                    <a:pt x="2365" y="31986"/>
                    <a:pt x="3060" y="32681"/>
                  </a:cubicBezTo>
                  <a:cubicBezTo>
                    <a:pt x="3635" y="33242"/>
                    <a:pt x="4289" y="33723"/>
                    <a:pt x="5011" y="34111"/>
                  </a:cubicBezTo>
                  <a:cubicBezTo>
                    <a:pt x="5545" y="34391"/>
                    <a:pt x="6120" y="34605"/>
                    <a:pt x="6721" y="34739"/>
                  </a:cubicBezTo>
                  <a:cubicBezTo>
                    <a:pt x="6935" y="34792"/>
                    <a:pt x="7162" y="34819"/>
                    <a:pt x="7376" y="34846"/>
                  </a:cubicBezTo>
                  <a:cubicBezTo>
                    <a:pt x="7536" y="34872"/>
                    <a:pt x="7696" y="34872"/>
                    <a:pt x="7870" y="34886"/>
                  </a:cubicBezTo>
                  <a:lnTo>
                    <a:pt x="8271" y="34886"/>
                  </a:lnTo>
                  <a:cubicBezTo>
                    <a:pt x="8231" y="34872"/>
                    <a:pt x="8191" y="34872"/>
                    <a:pt x="8164" y="34872"/>
                  </a:cubicBezTo>
                  <a:lnTo>
                    <a:pt x="7857" y="34859"/>
                  </a:lnTo>
                  <a:cubicBezTo>
                    <a:pt x="7696" y="34846"/>
                    <a:pt x="7536" y="34832"/>
                    <a:pt x="7376" y="34806"/>
                  </a:cubicBezTo>
                  <a:cubicBezTo>
                    <a:pt x="7162" y="34779"/>
                    <a:pt x="6948" y="34739"/>
                    <a:pt x="6734" y="34685"/>
                  </a:cubicBezTo>
                  <a:cubicBezTo>
                    <a:pt x="6146" y="34538"/>
                    <a:pt x="5585" y="34325"/>
                    <a:pt x="5051" y="34044"/>
                  </a:cubicBezTo>
                  <a:cubicBezTo>
                    <a:pt x="4343" y="33657"/>
                    <a:pt x="3701" y="33176"/>
                    <a:pt x="3140" y="32601"/>
                  </a:cubicBezTo>
                  <a:cubicBezTo>
                    <a:pt x="2459" y="31920"/>
                    <a:pt x="1884" y="31131"/>
                    <a:pt x="1443" y="30263"/>
                  </a:cubicBezTo>
                  <a:cubicBezTo>
                    <a:pt x="949" y="29274"/>
                    <a:pt x="602" y="28205"/>
                    <a:pt x="428" y="27110"/>
                  </a:cubicBezTo>
                  <a:cubicBezTo>
                    <a:pt x="228" y="25894"/>
                    <a:pt x="161" y="24665"/>
                    <a:pt x="228" y="23436"/>
                  </a:cubicBezTo>
                  <a:cubicBezTo>
                    <a:pt x="294" y="22113"/>
                    <a:pt x="468" y="20804"/>
                    <a:pt x="722" y="19508"/>
                  </a:cubicBezTo>
                  <a:cubicBezTo>
                    <a:pt x="1230" y="16835"/>
                    <a:pt x="1898" y="14310"/>
                    <a:pt x="2178" y="11959"/>
                  </a:cubicBezTo>
                  <a:cubicBezTo>
                    <a:pt x="2459" y="9888"/>
                    <a:pt x="2512" y="7777"/>
                    <a:pt x="2352" y="5693"/>
                  </a:cubicBezTo>
                  <a:cubicBezTo>
                    <a:pt x="2245" y="4276"/>
                    <a:pt x="2045" y="2887"/>
                    <a:pt x="1737" y="1511"/>
                  </a:cubicBezTo>
                  <a:cubicBezTo>
                    <a:pt x="1630" y="1016"/>
                    <a:pt x="1537" y="642"/>
                    <a:pt x="1457" y="388"/>
                  </a:cubicBezTo>
                  <a:cubicBezTo>
                    <a:pt x="1430" y="268"/>
                    <a:pt x="1403" y="175"/>
                    <a:pt x="1377" y="94"/>
                  </a:cubicBezTo>
                  <a:cubicBezTo>
                    <a:pt x="1377" y="68"/>
                    <a:pt x="1363" y="28"/>
                    <a:pt x="13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3"/>
            <p:cNvSpPr/>
            <p:nvPr/>
          </p:nvSpPr>
          <p:spPr>
            <a:xfrm>
              <a:off x="5786875" y="899475"/>
              <a:ext cx="338375" cy="889100"/>
            </a:xfrm>
            <a:custGeom>
              <a:rect b="b" l="l" r="r" t="t"/>
              <a:pathLst>
                <a:path extrusionOk="0" h="35564" w="13535">
                  <a:moveTo>
                    <a:pt x="0" y="0"/>
                  </a:moveTo>
                  <a:cubicBezTo>
                    <a:pt x="0" y="40"/>
                    <a:pt x="0" y="80"/>
                    <a:pt x="13" y="107"/>
                  </a:cubicBezTo>
                  <a:cubicBezTo>
                    <a:pt x="13" y="187"/>
                    <a:pt x="40" y="294"/>
                    <a:pt x="53" y="414"/>
                  </a:cubicBezTo>
                  <a:cubicBezTo>
                    <a:pt x="94" y="708"/>
                    <a:pt x="160" y="1109"/>
                    <a:pt x="241" y="1617"/>
                  </a:cubicBezTo>
                  <a:cubicBezTo>
                    <a:pt x="401" y="2659"/>
                    <a:pt x="628" y="4155"/>
                    <a:pt x="882" y="6013"/>
                  </a:cubicBezTo>
                  <a:cubicBezTo>
                    <a:pt x="1136" y="7870"/>
                    <a:pt x="1403" y="10088"/>
                    <a:pt x="1657" y="12559"/>
                  </a:cubicBezTo>
                  <a:cubicBezTo>
                    <a:pt x="1777" y="13802"/>
                    <a:pt x="1884" y="15085"/>
                    <a:pt x="2004" y="16434"/>
                  </a:cubicBezTo>
                  <a:cubicBezTo>
                    <a:pt x="2124" y="17783"/>
                    <a:pt x="2218" y="19186"/>
                    <a:pt x="2338" y="20616"/>
                  </a:cubicBezTo>
                  <a:cubicBezTo>
                    <a:pt x="2592" y="23462"/>
                    <a:pt x="3046" y="26201"/>
                    <a:pt x="3982" y="28512"/>
                  </a:cubicBezTo>
                  <a:cubicBezTo>
                    <a:pt x="4409" y="29621"/>
                    <a:pt x="4970" y="30663"/>
                    <a:pt x="5652" y="31625"/>
                  </a:cubicBezTo>
                  <a:cubicBezTo>
                    <a:pt x="6226" y="32480"/>
                    <a:pt x="6948" y="33242"/>
                    <a:pt x="7776" y="33856"/>
                  </a:cubicBezTo>
                  <a:cubicBezTo>
                    <a:pt x="9005" y="34725"/>
                    <a:pt x="10421" y="35273"/>
                    <a:pt x="11904" y="35473"/>
                  </a:cubicBezTo>
                  <a:cubicBezTo>
                    <a:pt x="12305" y="35533"/>
                    <a:pt x="12714" y="35563"/>
                    <a:pt x="13124" y="35563"/>
                  </a:cubicBezTo>
                  <a:cubicBezTo>
                    <a:pt x="13261" y="35563"/>
                    <a:pt x="13398" y="35560"/>
                    <a:pt x="13534" y="35553"/>
                  </a:cubicBezTo>
                  <a:cubicBezTo>
                    <a:pt x="13494" y="35540"/>
                    <a:pt x="13454" y="35540"/>
                    <a:pt x="13414" y="35540"/>
                  </a:cubicBezTo>
                  <a:lnTo>
                    <a:pt x="13107" y="35527"/>
                  </a:lnTo>
                  <a:cubicBezTo>
                    <a:pt x="12706" y="35513"/>
                    <a:pt x="12305" y="35460"/>
                    <a:pt x="11904" y="35406"/>
                  </a:cubicBezTo>
                  <a:cubicBezTo>
                    <a:pt x="9393" y="35072"/>
                    <a:pt x="7148" y="33669"/>
                    <a:pt x="5759" y="31558"/>
                  </a:cubicBezTo>
                  <a:cubicBezTo>
                    <a:pt x="5090" y="30596"/>
                    <a:pt x="4543" y="29554"/>
                    <a:pt x="4128" y="28459"/>
                  </a:cubicBezTo>
                  <a:cubicBezTo>
                    <a:pt x="3207" y="26161"/>
                    <a:pt x="2752" y="23435"/>
                    <a:pt x="2512" y="20603"/>
                  </a:cubicBezTo>
                  <a:cubicBezTo>
                    <a:pt x="2378" y="19173"/>
                    <a:pt x="2285" y="17770"/>
                    <a:pt x="2178" y="16421"/>
                  </a:cubicBezTo>
                  <a:cubicBezTo>
                    <a:pt x="2058" y="15085"/>
                    <a:pt x="1937" y="13775"/>
                    <a:pt x="1817" y="12546"/>
                  </a:cubicBezTo>
                  <a:cubicBezTo>
                    <a:pt x="1550" y="10074"/>
                    <a:pt x="1269" y="7856"/>
                    <a:pt x="1002" y="5999"/>
                  </a:cubicBezTo>
                  <a:cubicBezTo>
                    <a:pt x="735" y="4142"/>
                    <a:pt x="481" y="2646"/>
                    <a:pt x="307" y="1604"/>
                  </a:cubicBezTo>
                  <a:cubicBezTo>
                    <a:pt x="214" y="1096"/>
                    <a:pt x="134" y="695"/>
                    <a:pt x="94" y="414"/>
                  </a:cubicBezTo>
                  <a:cubicBezTo>
                    <a:pt x="67" y="281"/>
                    <a:pt x="40" y="187"/>
                    <a:pt x="27" y="107"/>
                  </a:cubicBezTo>
                  <a:cubicBezTo>
                    <a:pt x="13" y="67"/>
                    <a:pt x="13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3"/>
            <p:cNvSpPr/>
            <p:nvPr/>
          </p:nvSpPr>
          <p:spPr>
            <a:xfrm>
              <a:off x="5800900" y="898475"/>
              <a:ext cx="408850" cy="873150"/>
            </a:xfrm>
            <a:custGeom>
              <a:rect b="b" l="l" r="r" t="t"/>
              <a:pathLst>
                <a:path extrusionOk="0" h="34926" w="16354">
                  <a:moveTo>
                    <a:pt x="0" y="0"/>
                  </a:moveTo>
                  <a:cubicBezTo>
                    <a:pt x="0" y="40"/>
                    <a:pt x="0" y="67"/>
                    <a:pt x="14" y="107"/>
                  </a:cubicBezTo>
                  <a:cubicBezTo>
                    <a:pt x="27" y="187"/>
                    <a:pt x="40" y="281"/>
                    <a:pt x="54" y="401"/>
                  </a:cubicBezTo>
                  <a:cubicBezTo>
                    <a:pt x="107" y="682"/>
                    <a:pt x="161" y="1069"/>
                    <a:pt x="241" y="1550"/>
                  </a:cubicBezTo>
                  <a:cubicBezTo>
                    <a:pt x="414" y="2552"/>
                    <a:pt x="682" y="3982"/>
                    <a:pt x="1056" y="5745"/>
                  </a:cubicBezTo>
                  <a:cubicBezTo>
                    <a:pt x="1831" y="9273"/>
                    <a:pt x="3060" y="14136"/>
                    <a:pt x="5064" y="19266"/>
                  </a:cubicBezTo>
                  <a:cubicBezTo>
                    <a:pt x="7068" y="24397"/>
                    <a:pt x="9486" y="28806"/>
                    <a:pt x="11597" y="31732"/>
                  </a:cubicBezTo>
                  <a:cubicBezTo>
                    <a:pt x="12092" y="32387"/>
                    <a:pt x="12653" y="32988"/>
                    <a:pt x="13294" y="33509"/>
                  </a:cubicBezTo>
                  <a:cubicBezTo>
                    <a:pt x="13762" y="33896"/>
                    <a:pt x="14283" y="34230"/>
                    <a:pt x="14844" y="34484"/>
                  </a:cubicBezTo>
                  <a:cubicBezTo>
                    <a:pt x="15205" y="34645"/>
                    <a:pt x="15565" y="34765"/>
                    <a:pt x="15953" y="34858"/>
                  </a:cubicBezTo>
                  <a:cubicBezTo>
                    <a:pt x="16087" y="34885"/>
                    <a:pt x="16220" y="34912"/>
                    <a:pt x="16354" y="34925"/>
                  </a:cubicBezTo>
                  <a:cubicBezTo>
                    <a:pt x="16354" y="34912"/>
                    <a:pt x="16220" y="34898"/>
                    <a:pt x="15953" y="34818"/>
                  </a:cubicBezTo>
                  <a:cubicBezTo>
                    <a:pt x="15579" y="34725"/>
                    <a:pt x="15218" y="34591"/>
                    <a:pt x="14871" y="34417"/>
                  </a:cubicBezTo>
                  <a:cubicBezTo>
                    <a:pt x="14323" y="34150"/>
                    <a:pt x="13802" y="33816"/>
                    <a:pt x="13334" y="33429"/>
                  </a:cubicBezTo>
                  <a:cubicBezTo>
                    <a:pt x="12720" y="32894"/>
                    <a:pt x="12172" y="32306"/>
                    <a:pt x="11691" y="31652"/>
                  </a:cubicBezTo>
                  <a:cubicBezTo>
                    <a:pt x="9607" y="28712"/>
                    <a:pt x="7228" y="24330"/>
                    <a:pt x="5211" y="19200"/>
                  </a:cubicBezTo>
                  <a:cubicBezTo>
                    <a:pt x="3207" y="14069"/>
                    <a:pt x="1964" y="9219"/>
                    <a:pt x="1176" y="5719"/>
                  </a:cubicBezTo>
                  <a:cubicBezTo>
                    <a:pt x="788" y="3968"/>
                    <a:pt x="495" y="2539"/>
                    <a:pt x="307" y="1537"/>
                  </a:cubicBezTo>
                  <a:cubicBezTo>
                    <a:pt x="214" y="1056"/>
                    <a:pt x="134" y="668"/>
                    <a:pt x="94" y="401"/>
                  </a:cubicBezTo>
                  <a:cubicBezTo>
                    <a:pt x="67" y="267"/>
                    <a:pt x="40" y="174"/>
                    <a:pt x="27" y="107"/>
                  </a:cubicBezTo>
                  <a:cubicBezTo>
                    <a:pt x="27" y="67"/>
                    <a:pt x="14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3"/>
            <p:cNvSpPr/>
            <p:nvPr/>
          </p:nvSpPr>
          <p:spPr>
            <a:xfrm>
              <a:off x="5844975" y="1031400"/>
              <a:ext cx="437600" cy="695450"/>
            </a:xfrm>
            <a:custGeom>
              <a:rect b="b" l="l" r="r" t="t"/>
              <a:pathLst>
                <a:path extrusionOk="0" h="27818" w="17504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cubicBezTo>
                    <a:pt x="14" y="148"/>
                    <a:pt x="28" y="215"/>
                    <a:pt x="41" y="335"/>
                  </a:cubicBezTo>
                  <a:cubicBezTo>
                    <a:pt x="54" y="442"/>
                    <a:pt x="68" y="575"/>
                    <a:pt x="94" y="736"/>
                  </a:cubicBezTo>
                  <a:cubicBezTo>
                    <a:pt x="134" y="896"/>
                    <a:pt x="174" y="1083"/>
                    <a:pt x="215" y="1297"/>
                  </a:cubicBezTo>
                  <a:cubicBezTo>
                    <a:pt x="482" y="2473"/>
                    <a:pt x="949" y="3581"/>
                    <a:pt x="1604" y="4597"/>
                  </a:cubicBezTo>
                  <a:cubicBezTo>
                    <a:pt x="2406" y="5893"/>
                    <a:pt x="3635" y="7229"/>
                    <a:pt x="4918" y="8779"/>
                  </a:cubicBezTo>
                  <a:cubicBezTo>
                    <a:pt x="6200" y="10315"/>
                    <a:pt x="7723" y="11919"/>
                    <a:pt x="9313" y="13589"/>
                  </a:cubicBezTo>
                  <a:cubicBezTo>
                    <a:pt x="10810" y="15165"/>
                    <a:pt x="12226" y="16809"/>
                    <a:pt x="13535" y="18546"/>
                  </a:cubicBezTo>
                  <a:cubicBezTo>
                    <a:pt x="14617" y="19948"/>
                    <a:pt x="15539" y="21472"/>
                    <a:pt x="16261" y="23088"/>
                  </a:cubicBezTo>
                  <a:cubicBezTo>
                    <a:pt x="16528" y="23716"/>
                    <a:pt x="16755" y="24357"/>
                    <a:pt x="16956" y="25012"/>
                  </a:cubicBezTo>
                  <a:cubicBezTo>
                    <a:pt x="17089" y="25506"/>
                    <a:pt x="17196" y="26001"/>
                    <a:pt x="17290" y="26509"/>
                  </a:cubicBezTo>
                  <a:cubicBezTo>
                    <a:pt x="17316" y="26722"/>
                    <a:pt x="17356" y="26909"/>
                    <a:pt x="17370" y="27070"/>
                  </a:cubicBezTo>
                  <a:cubicBezTo>
                    <a:pt x="17383" y="27230"/>
                    <a:pt x="17396" y="27377"/>
                    <a:pt x="17410" y="27470"/>
                  </a:cubicBezTo>
                  <a:cubicBezTo>
                    <a:pt x="17423" y="27577"/>
                    <a:pt x="17437" y="27658"/>
                    <a:pt x="17437" y="27724"/>
                  </a:cubicBezTo>
                  <a:cubicBezTo>
                    <a:pt x="17383" y="27738"/>
                    <a:pt x="17383" y="27818"/>
                    <a:pt x="17437" y="27818"/>
                  </a:cubicBezTo>
                  <a:cubicBezTo>
                    <a:pt x="17490" y="27818"/>
                    <a:pt x="17503" y="27738"/>
                    <a:pt x="17450" y="27724"/>
                  </a:cubicBezTo>
                  <a:cubicBezTo>
                    <a:pt x="17437" y="27658"/>
                    <a:pt x="17450" y="27591"/>
                    <a:pt x="17437" y="27470"/>
                  </a:cubicBezTo>
                  <a:cubicBezTo>
                    <a:pt x="17437" y="27364"/>
                    <a:pt x="17437" y="27230"/>
                    <a:pt x="17410" y="27056"/>
                  </a:cubicBezTo>
                  <a:cubicBezTo>
                    <a:pt x="17396" y="26896"/>
                    <a:pt x="17370" y="26709"/>
                    <a:pt x="17343" y="26495"/>
                  </a:cubicBezTo>
                  <a:cubicBezTo>
                    <a:pt x="17276" y="25987"/>
                    <a:pt x="17169" y="25480"/>
                    <a:pt x="17049" y="24985"/>
                  </a:cubicBezTo>
                  <a:cubicBezTo>
                    <a:pt x="16862" y="24317"/>
                    <a:pt x="16635" y="23676"/>
                    <a:pt x="16381" y="23048"/>
                  </a:cubicBezTo>
                  <a:cubicBezTo>
                    <a:pt x="15660" y="21418"/>
                    <a:pt x="14751" y="19868"/>
                    <a:pt x="13669" y="18452"/>
                  </a:cubicBezTo>
                  <a:cubicBezTo>
                    <a:pt x="12359" y="16715"/>
                    <a:pt x="10943" y="15058"/>
                    <a:pt x="9433" y="13495"/>
                  </a:cubicBezTo>
                  <a:cubicBezTo>
                    <a:pt x="7844" y="11812"/>
                    <a:pt x="6320" y="10222"/>
                    <a:pt x="5038" y="8685"/>
                  </a:cubicBezTo>
                  <a:cubicBezTo>
                    <a:pt x="3742" y="7149"/>
                    <a:pt x="2526" y="5813"/>
                    <a:pt x="1711" y="4543"/>
                  </a:cubicBezTo>
                  <a:cubicBezTo>
                    <a:pt x="1056" y="3541"/>
                    <a:pt x="562" y="2446"/>
                    <a:pt x="268" y="1283"/>
                  </a:cubicBezTo>
                  <a:cubicBezTo>
                    <a:pt x="228" y="1083"/>
                    <a:pt x="174" y="896"/>
                    <a:pt x="148" y="736"/>
                  </a:cubicBezTo>
                  <a:cubicBezTo>
                    <a:pt x="121" y="589"/>
                    <a:pt x="94" y="442"/>
                    <a:pt x="68" y="335"/>
                  </a:cubicBezTo>
                  <a:cubicBezTo>
                    <a:pt x="54" y="228"/>
                    <a:pt x="41" y="148"/>
                    <a:pt x="28" y="81"/>
                  </a:cubicBezTo>
                  <a:cubicBezTo>
                    <a:pt x="14" y="54"/>
                    <a:pt x="14" y="28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3"/>
            <p:cNvSpPr/>
            <p:nvPr/>
          </p:nvSpPr>
          <p:spPr>
            <a:xfrm>
              <a:off x="5881725" y="1052125"/>
              <a:ext cx="523100" cy="544475"/>
            </a:xfrm>
            <a:custGeom>
              <a:rect b="b" l="l" r="r" t="t"/>
              <a:pathLst>
                <a:path extrusionOk="0" h="21779" w="20924">
                  <a:moveTo>
                    <a:pt x="0" y="0"/>
                  </a:moveTo>
                  <a:cubicBezTo>
                    <a:pt x="0" y="0"/>
                    <a:pt x="14" y="27"/>
                    <a:pt x="54" y="67"/>
                  </a:cubicBezTo>
                  <a:lnTo>
                    <a:pt x="214" y="241"/>
                  </a:lnTo>
                  <a:cubicBezTo>
                    <a:pt x="361" y="401"/>
                    <a:pt x="575" y="628"/>
                    <a:pt x="856" y="909"/>
                  </a:cubicBezTo>
                  <a:cubicBezTo>
                    <a:pt x="1657" y="1724"/>
                    <a:pt x="2499" y="2485"/>
                    <a:pt x="3381" y="3207"/>
                  </a:cubicBezTo>
                  <a:cubicBezTo>
                    <a:pt x="4690" y="4276"/>
                    <a:pt x="6080" y="5251"/>
                    <a:pt x="7523" y="6133"/>
                  </a:cubicBezTo>
                  <a:cubicBezTo>
                    <a:pt x="9126" y="7148"/>
                    <a:pt x="10996" y="8123"/>
                    <a:pt x="12880" y="9232"/>
                  </a:cubicBezTo>
                  <a:cubicBezTo>
                    <a:pt x="14764" y="10355"/>
                    <a:pt x="16461" y="11597"/>
                    <a:pt x="17770" y="12960"/>
                  </a:cubicBezTo>
                  <a:cubicBezTo>
                    <a:pt x="19066" y="14336"/>
                    <a:pt x="19935" y="15846"/>
                    <a:pt x="20362" y="17209"/>
                  </a:cubicBezTo>
                  <a:cubicBezTo>
                    <a:pt x="20710" y="18291"/>
                    <a:pt x="20843" y="19427"/>
                    <a:pt x="20736" y="20549"/>
                  </a:cubicBezTo>
                  <a:cubicBezTo>
                    <a:pt x="20710" y="20856"/>
                    <a:pt x="20670" y="21164"/>
                    <a:pt x="20589" y="21458"/>
                  </a:cubicBezTo>
                  <a:cubicBezTo>
                    <a:pt x="20576" y="21564"/>
                    <a:pt x="20563" y="21645"/>
                    <a:pt x="20549" y="21698"/>
                  </a:cubicBezTo>
                  <a:cubicBezTo>
                    <a:pt x="20536" y="21725"/>
                    <a:pt x="20536" y="21751"/>
                    <a:pt x="20536" y="21778"/>
                  </a:cubicBezTo>
                  <a:cubicBezTo>
                    <a:pt x="20670" y="21391"/>
                    <a:pt x="20763" y="20977"/>
                    <a:pt x="20803" y="20562"/>
                  </a:cubicBezTo>
                  <a:cubicBezTo>
                    <a:pt x="20923" y="19427"/>
                    <a:pt x="20817" y="18278"/>
                    <a:pt x="20469" y="17182"/>
                  </a:cubicBezTo>
                  <a:cubicBezTo>
                    <a:pt x="20055" y="15793"/>
                    <a:pt x="19186" y="14256"/>
                    <a:pt x="17877" y="12853"/>
                  </a:cubicBezTo>
                  <a:cubicBezTo>
                    <a:pt x="16568" y="11450"/>
                    <a:pt x="14844" y="10208"/>
                    <a:pt x="12960" y="9085"/>
                  </a:cubicBezTo>
                  <a:cubicBezTo>
                    <a:pt x="11063" y="7963"/>
                    <a:pt x="9206" y="7015"/>
                    <a:pt x="7589" y="5999"/>
                  </a:cubicBezTo>
                  <a:cubicBezTo>
                    <a:pt x="6146" y="5131"/>
                    <a:pt x="4770" y="4169"/>
                    <a:pt x="3448" y="3113"/>
                  </a:cubicBezTo>
                  <a:cubicBezTo>
                    <a:pt x="2325" y="2218"/>
                    <a:pt x="1484" y="1430"/>
                    <a:pt x="896" y="869"/>
                  </a:cubicBezTo>
                  <a:lnTo>
                    <a:pt x="228" y="214"/>
                  </a:lnTo>
                  <a:lnTo>
                    <a:pt x="67" y="54"/>
                  </a:lnTo>
                  <a:cubicBezTo>
                    <a:pt x="2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3"/>
            <p:cNvSpPr/>
            <p:nvPr/>
          </p:nvSpPr>
          <p:spPr>
            <a:xfrm>
              <a:off x="5760150" y="1059800"/>
              <a:ext cx="199750" cy="110950"/>
            </a:xfrm>
            <a:custGeom>
              <a:rect b="b" l="l" r="r" t="t"/>
              <a:pathLst>
                <a:path extrusionOk="0" h="4438" w="7990">
                  <a:moveTo>
                    <a:pt x="7988" y="0"/>
                  </a:moveTo>
                  <a:cubicBezTo>
                    <a:pt x="7945" y="0"/>
                    <a:pt x="7743" y="517"/>
                    <a:pt x="7268" y="1216"/>
                  </a:cubicBezTo>
                  <a:cubicBezTo>
                    <a:pt x="5932" y="3140"/>
                    <a:pt x="3755" y="4289"/>
                    <a:pt x="1430" y="4316"/>
                  </a:cubicBezTo>
                  <a:cubicBezTo>
                    <a:pt x="1383" y="4317"/>
                    <a:pt x="1337" y="4317"/>
                    <a:pt x="1293" y="4317"/>
                  </a:cubicBezTo>
                  <a:cubicBezTo>
                    <a:pt x="577" y="4317"/>
                    <a:pt x="108" y="4232"/>
                    <a:pt x="17" y="4232"/>
                  </a:cubicBezTo>
                  <a:cubicBezTo>
                    <a:pt x="6" y="4232"/>
                    <a:pt x="0" y="4233"/>
                    <a:pt x="0" y="4236"/>
                  </a:cubicBezTo>
                  <a:cubicBezTo>
                    <a:pt x="120" y="4289"/>
                    <a:pt x="241" y="4316"/>
                    <a:pt x="374" y="4343"/>
                  </a:cubicBezTo>
                  <a:cubicBezTo>
                    <a:pt x="722" y="4396"/>
                    <a:pt x="1069" y="4436"/>
                    <a:pt x="1430" y="4436"/>
                  </a:cubicBezTo>
                  <a:cubicBezTo>
                    <a:pt x="1469" y="4437"/>
                    <a:pt x="1508" y="4437"/>
                    <a:pt x="1546" y="4437"/>
                  </a:cubicBezTo>
                  <a:cubicBezTo>
                    <a:pt x="3881" y="4437"/>
                    <a:pt x="6074" y="3255"/>
                    <a:pt x="7362" y="1296"/>
                  </a:cubicBezTo>
                  <a:cubicBezTo>
                    <a:pt x="7549" y="1003"/>
                    <a:pt x="7723" y="682"/>
                    <a:pt x="7856" y="361"/>
                  </a:cubicBezTo>
                  <a:cubicBezTo>
                    <a:pt x="7923" y="254"/>
                    <a:pt x="7963" y="121"/>
                    <a:pt x="7990" y="0"/>
                  </a:cubicBezTo>
                  <a:cubicBezTo>
                    <a:pt x="7989" y="0"/>
                    <a:pt x="7989" y="0"/>
                    <a:pt x="79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3"/>
            <p:cNvSpPr/>
            <p:nvPr/>
          </p:nvSpPr>
          <p:spPr>
            <a:xfrm>
              <a:off x="5740775" y="1095550"/>
              <a:ext cx="309975" cy="142100"/>
            </a:xfrm>
            <a:custGeom>
              <a:rect b="b" l="l" r="r" t="t"/>
              <a:pathLst>
                <a:path extrusionOk="0" h="5684" w="12399">
                  <a:moveTo>
                    <a:pt x="12399" y="0"/>
                  </a:moveTo>
                  <a:lnTo>
                    <a:pt x="12399" y="0"/>
                  </a:lnTo>
                  <a:cubicBezTo>
                    <a:pt x="12279" y="147"/>
                    <a:pt x="12172" y="321"/>
                    <a:pt x="12078" y="481"/>
                  </a:cubicBezTo>
                  <a:cubicBezTo>
                    <a:pt x="11811" y="922"/>
                    <a:pt x="11504" y="1336"/>
                    <a:pt x="11170" y="1737"/>
                  </a:cubicBezTo>
                  <a:cubicBezTo>
                    <a:pt x="9154" y="4166"/>
                    <a:pt x="6166" y="5546"/>
                    <a:pt x="3039" y="5546"/>
                  </a:cubicBezTo>
                  <a:cubicBezTo>
                    <a:pt x="2726" y="5546"/>
                    <a:pt x="2412" y="5533"/>
                    <a:pt x="2098" y="5505"/>
                  </a:cubicBezTo>
                  <a:cubicBezTo>
                    <a:pt x="1577" y="5451"/>
                    <a:pt x="1069" y="5371"/>
                    <a:pt x="561" y="5264"/>
                  </a:cubicBezTo>
                  <a:cubicBezTo>
                    <a:pt x="374" y="5211"/>
                    <a:pt x="187" y="5171"/>
                    <a:pt x="0" y="5144"/>
                  </a:cubicBezTo>
                  <a:lnTo>
                    <a:pt x="0" y="5144"/>
                  </a:lnTo>
                  <a:cubicBezTo>
                    <a:pt x="0" y="5144"/>
                    <a:pt x="54" y="5171"/>
                    <a:pt x="147" y="5197"/>
                  </a:cubicBezTo>
                  <a:cubicBezTo>
                    <a:pt x="241" y="5224"/>
                    <a:pt x="374" y="5278"/>
                    <a:pt x="548" y="5331"/>
                  </a:cubicBezTo>
                  <a:cubicBezTo>
                    <a:pt x="1056" y="5465"/>
                    <a:pt x="1563" y="5558"/>
                    <a:pt x="2085" y="5625"/>
                  </a:cubicBezTo>
                  <a:cubicBezTo>
                    <a:pt x="2454" y="5664"/>
                    <a:pt x="2823" y="5684"/>
                    <a:pt x="3190" y="5684"/>
                  </a:cubicBezTo>
                  <a:cubicBezTo>
                    <a:pt x="6312" y="5684"/>
                    <a:pt x="9291" y="4279"/>
                    <a:pt x="11263" y="1804"/>
                  </a:cubicBezTo>
                  <a:cubicBezTo>
                    <a:pt x="11584" y="1403"/>
                    <a:pt x="11878" y="962"/>
                    <a:pt x="12145" y="508"/>
                  </a:cubicBezTo>
                  <a:cubicBezTo>
                    <a:pt x="12239" y="347"/>
                    <a:pt x="12292" y="227"/>
                    <a:pt x="12346" y="134"/>
                  </a:cubicBezTo>
                  <a:cubicBezTo>
                    <a:pt x="12359" y="94"/>
                    <a:pt x="12386" y="40"/>
                    <a:pt x="12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3"/>
            <p:cNvSpPr/>
            <p:nvPr/>
          </p:nvSpPr>
          <p:spPr>
            <a:xfrm>
              <a:off x="5721725" y="1120250"/>
              <a:ext cx="432250" cy="215525"/>
            </a:xfrm>
            <a:custGeom>
              <a:rect b="b" l="l" r="r" t="t"/>
              <a:pathLst>
                <a:path extrusionOk="0" h="8621" w="17290">
                  <a:moveTo>
                    <a:pt x="17289" y="1"/>
                  </a:moveTo>
                  <a:cubicBezTo>
                    <a:pt x="17249" y="54"/>
                    <a:pt x="17223" y="108"/>
                    <a:pt x="17196" y="174"/>
                  </a:cubicBezTo>
                  <a:cubicBezTo>
                    <a:pt x="17129" y="308"/>
                    <a:pt x="17062" y="495"/>
                    <a:pt x="16942" y="736"/>
                  </a:cubicBezTo>
                  <a:cubicBezTo>
                    <a:pt x="16154" y="2432"/>
                    <a:pt x="15032" y="3942"/>
                    <a:pt x="13642" y="5185"/>
                  </a:cubicBezTo>
                  <a:cubicBezTo>
                    <a:pt x="11598" y="7015"/>
                    <a:pt x="9033" y="8137"/>
                    <a:pt x="6294" y="8405"/>
                  </a:cubicBezTo>
                  <a:cubicBezTo>
                    <a:pt x="5855" y="8447"/>
                    <a:pt x="5413" y="8469"/>
                    <a:pt x="4969" y="8469"/>
                  </a:cubicBezTo>
                  <a:cubicBezTo>
                    <a:pt x="4304" y="8469"/>
                    <a:pt x="3637" y="8421"/>
                    <a:pt x="2980" y="8324"/>
                  </a:cubicBezTo>
                  <a:cubicBezTo>
                    <a:pt x="2232" y="8218"/>
                    <a:pt x="1510" y="8044"/>
                    <a:pt x="789" y="7817"/>
                  </a:cubicBezTo>
                  <a:cubicBezTo>
                    <a:pt x="535" y="7750"/>
                    <a:pt x="348" y="7670"/>
                    <a:pt x="214" y="7630"/>
                  </a:cubicBezTo>
                  <a:cubicBezTo>
                    <a:pt x="148" y="7590"/>
                    <a:pt x="81" y="7576"/>
                    <a:pt x="1" y="7563"/>
                  </a:cubicBezTo>
                  <a:lnTo>
                    <a:pt x="1" y="7563"/>
                  </a:lnTo>
                  <a:cubicBezTo>
                    <a:pt x="67" y="7603"/>
                    <a:pt x="134" y="7630"/>
                    <a:pt x="201" y="7656"/>
                  </a:cubicBezTo>
                  <a:cubicBezTo>
                    <a:pt x="335" y="7710"/>
                    <a:pt x="522" y="7803"/>
                    <a:pt x="776" y="7884"/>
                  </a:cubicBezTo>
                  <a:cubicBezTo>
                    <a:pt x="1484" y="8137"/>
                    <a:pt x="2219" y="8324"/>
                    <a:pt x="2953" y="8445"/>
                  </a:cubicBezTo>
                  <a:cubicBezTo>
                    <a:pt x="3665" y="8563"/>
                    <a:pt x="4377" y="8620"/>
                    <a:pt x="5083" y="8620"/>
                  </a:cubicBezTo>
                  <a:cubicBezTo>
                    <a:pt x="9410" y="8620"/>
                    <a:pt x="13503" y="6454"/>
                    <a:pt x="15927" y="2766"/>
                  </a:cubicBezTo>
                  <a:cubicBezTo>
                    <a:pt x="16354" y="2138"/>
                    <a:pt x="16715" y="1470"/>
                    <a:pt x="17009" y="776"/>
                  </a:cubicBezTo>
                  <a:cubicBezTo>
                    <a:pt x="17116" y="535"/>
                    <a:pt x="17169" y="335"/>
                    <a:pt x="17223" y="201"/>
                  </a:cubicBezTo>
                  <a:cubicBezTo>
                    <a:pt x="17249" y="134"/>
                    <a:pt x="17276" y="68"/>
                    <a:pt x="172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3"/>
            <p:cNvSpPr/>
            <p:nvPr/>
          </p:nvSpPr>
          <p:spPr>
            <a:xfrm>
              <a:off x="5689325" y="1171350"/>
              <a:ext cx="556850" cy="282625"/>
            </a:xfrm>
            <a:custGeom>
              <a:rect b="b" l="l" r="r" t="t"/>
              <a:pathLst>
                <a:path extrusionOk="0" h="11305" w="22274">
                  <a:moveTo>
                    <a:pt x="22273" y="1"/>
                  </a:moveTo>
                  <a:lnTo>
                    <a:pt x="22273" y="1"/>
                  </a:lnTo>
                  <a:cubicBezTo>
                    <a:pt x="22260" y="81"/>
                    <a:pt x="22246" y="175"/>
                    <a:pt x="22246" y="268"/>
                  </a:cubicBezTo>
                  <a:cubicBezTo>
                    <a:pt x="22206" y="535"/>
                    <a:pt x="22153" y="789"/>
                    <a:pt x="22099" y="1056"/>
                  </a:cubicBezTo>
                  <a:cubicBezTo>
                    <a:pt x="21845" y="1992"/>
                    <a:pt x="21445" y="2887"/>
                    <a:pt x="20884" y="3689"/>
                  </a:cubicBezTo>
                  <a:cubicBezTo>
                    <a:pt x="20496" y="4236"/>
                    <a:pt x="20055" y="4757"/>
                    <a:pt x="19574" y="5225"/>
                  </a:cubicBezTo>
                  <a:cubicBezTo>
                    <a:pt x="19013" y="5746"/>
                    <a:pt x="18412" y="6227"/>
                    <a:pt x="17770" y="6655"/>
                  </a:cubicBezTo>
                  <a:cubicBezTo>
                    <a:pt x="16421" y="7576"/>
                    <a:pt x="14791" y="8351"/>
                    <a:pt x="13067" y="9113"/>
                  </a:cubicBezTo>
                  <a:cubicBezTo>
                    <a:pt x="11344" y="9875"/>
                    <a:pt x="9661" y="10516"/>
                    <a:pt x="8057" y="10850"/>
                  </a:cubicBezTo>
                  <a:cubicBezTo>
                    <a:pt x="7122" y="11064"/>
                    <a:pt x="6163" y="11171"/>
                    <a:pt x="5200" y="11171"/>
                  </a:cubicBezTo>
                  <a:cubicBezTo>
                    <a:pt x="4719" y="11171"/>
                    <a:pt x="4236" y="11144"/>
                    <a:pt x="3755" y="11090"/>
                  </a:cubicBezTo>
                  <a:cubicBezTo>
                    <a:pt x="2793" y="10983"/>
                    <a:pt x="1844" y="10716"/>
                    <a:pt x="949" y="10329"/>
                  </a:cubicBezTo>
                  <a:cubicBezTo>
                    <a:pt x="709" y="10222"/>
                    <a:pt x="468" y="10102"/>
                    <a:pt x="241" y="9968"/>
                  </a:cubicBezTo>
                  <a:cubicBezTo>
                    <a:pt x="161" y="9915"/>
                    <a:pt x="81" y="9875"/>
                    <a:pt x="1" y="9834"/>
                  </a:cubicBezTo>
                  <a:lnTo>
                    <a:pt x="1" y="9834"/>
                  </a:lnTo>
                  <a:cubicBezTo>
                    <a:pt x="67" y="9901"/>
                    <a:pt x="148" y="9955"/>
                    <a:pt x="228" y="9995"/>
                  </a:cubicBezTo>
                  <a:cubicBezTo>
                    <a:pt x="455" y="10142"/>
                    <a:pt x="682" y="10262"/>
                    <a:pt x="923" y="10382"/>
                  </a:cubicBezTo>
                  <a:cubicBezTo>
                    <a:pt x="1818" y="10810"/>
                    <a:pt x="2766" y="11090"/>
                    <a:pt x="3742" y="11211"/>
                  </a:cubicBezTo>
                  <a:cubicBezTo>
                    <a:pt x="4262" y="11273"/>
                    <a:pt x="4783" y="11304"/>
                    <a:pt x="5303" y="11304"/>
                  </a:cubicBezTo>
                  <a:cubicBezTo>
                    <a:pt x="6236" y="11304"/>
                    <a:pt x="7166" y="11203"/>
                    <a:pt x="8084" y="10997"/>
                  </a:cubicBezTo>
                  <a:cubicBezTo>
                    <a:pt x="9701" y="10663"/>
                    <a:pt x="11411" y="10035"/>
                    <a:pt x="13134" y="9273"/>
                  </a:cubicBezTo>
                  <a:cubicBezTo>
                    <a:pt x="14858" y="8498"/>
                    <a:pt x="16501" y="7723"/>
                    <a:pt x="17864" y="6788"/>
                  </a:cubicBezTo>
                  <a:cubicBezTo>
                    <a:pt x="18505" y="6347"/>
                    <a:pt x="19107" y="5866"/>
                    <a:pt x="19668" y="5319"/>
                  </a:cubicBezTo>
                  <a:cubicBezTo>
                    <a:pt x="20162" y="4838"/>
                    <a:pt x="20590" y="4316"/>
                    <a:pt x="20977" y="3755"/>
                  </a:cubicBezTo>
                  <a:cubicBezTo>
                    <a:pt x="21525" y="2940"/>
                    <a:pt x="21926" y="2032"/>
                    <a:pt x="22139" y="1070"/>
                  </a:cubicBezTo>
                  <a:cubicBezTo>
                    <a:pt x="22206" y="803"/>
                    <a:pt x="22246" y="535"/>
                    <a:pt x="22260" y="282"/>
                  </a:cubicBezTo>
                  <a:cubicBezTo>
                    <a:pt x="22273" y="188"/>
                    <a:pt x="22273" y="94"/>
                    <a:pt x="222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3"/>
            <p:cNvSpPr/>
            <p:nvPr/>
          </p:nvSpPr>
          <p:spPr>
            <a:xfrm>
              <a:off x="5689325" y="1225475"/>
              <a:ext cx="650375" cy="353925"/>
            </a:xfrm>
            <a:custGeom>
              <a:rect b="b" l="l" r="r" t="t"/>
              <a:pathLst>
                <a:path extrusionOk="0" h="14157" w="26015">
                  <a:moveTo>
                    <a:pt x="26014" y="0"/>
                  </a:moveTo>
                  <a:lnTo>
                    <a:pt x="26014" y="0"/>
                  </a:lnTo>
                  <a:cubicBezTo>
                    <a:pt x="26001" y="27"/>
                    <a:pt x="25987" y="54"/>
                    <a:pt x="25974" y="67"/>
                  </a:cubicBezTo>
                  <a:cubicBezTo>
                    <a:pt x="25947" y="134"/>
                    <a:pt x="25921" y="214"/>
                    <a:pt x="25894" y="308"/>
                  </a:cubicBezTo>
                  <a:cubicBezTo>
                    <a:pt x="25814" y="508"/>
                    <a:pt x="25720" y="802"/>
                    <a:pt x="25560" y="1189"/>
                  </a:cubicBezTo>
                  <a:cubicBezTo>
                    <a:pt x="25119" y="2258"/>
                    <a:pt x="24598" y="3287"/>
                    <a:pt x="23997" y="4276"/>
                  </a:cubicBezTo>
                  <a:cubicBezTo>
                    <a:pt x="23101" y="5732"/>
                    <a:pt x="22033" y="7082"/>
                    <a:pt x="20803" y="8284"/>
                  </a:cubicBezTo>
                  <a:cubicBezTo>
                    <a:pt x="17797" y="11250"/>
                    <a:pt x="13923" y="13174"/>
                    <a:pt x="9741" y="13789"/>
                  </a:cubicBezTo>
                  <a:cubicBezTo>
                    <a:pt x="8722" y="13942"/>
                    <a:pt x="7688" y="14018"/>
                    <a:pt x="6652" y="14018"/>
                  </a:cubicBezTo>
                  <a:cubicBezTo>
                    <a:pt x="5976" y="14018"/>
                    <a:pt x="5299" y="13986"/>
                    <a:pt x="4624" y="13922"/>
                  </a:cubicBezTo>
                  <a:cubicBezTo>
                    <a:pt x="3474" y="13802"/>
                    <a:pt x="2339" y="13602"/>
                    <a:pt x="1230" y="13294"/>
                  </a:cubicBezTo>
                  <a:cubicBezTo>
                    <a:pt x="816" y="13201"/>
                    <a:pt x="522" y="13094"/>
                    <a:pt x="321" y="13027"/>
                  </a:cubicBezTo>
                  <a:lnTo>
                    <a:pt x="81" y="12960"/>
                  </a:lnTo>
                  <a:cubicBezTo>
                    <a:pt x="54" y="12960"/>
                    <a:pt x="27" y="12947"/>
                    <a:pt x="1" y="12947"/>
                  </a:cubicBezTo>
                  <a:cubicBezTo>
                    <a:pt x="1" y="12947"/>
                    <a:pt x="27" y="12960"/>
                    <a:pt x="81" y="12987"/>
                  </a:cubicBezTo>
                  <a:lnTo>
                    <a:pt x="308" y="13067"/>
                  </a:lnTo>
                  <a:cubicBezTo>
                    <a:pt x="508" y="13134"/>
                    <a:pt x="816" y="13254"/>
                    <a:pt x="1203" y="13361"/>
                  </a:cubicBezTo>
                  <a:cubicBezTo>
                    <a:pt x="2325" y="13682"/>
                    <a:pt x="3461" y="13909"/>
                    <a:pt x="4610" y="14029"/>
                  </a:cubicBezTo>
                  <a:cubicBezTo>
                    <a:pt x="5346" y="14115"/>
                    <a:pt x="6081" y="14156"/>
                    <a:pt x="6816" y="14156"/>
                  </a:cubicBezTo>
                  <a:cubicBezTo>
                    <a:pt x="7802" y="14156"/>
                    <a:pt x="8787" y="14081"/>
                    <a:pt x="9767" y="13936"/>
                  </a:cubicBezTo>
                  <a:cubicBezTo>
                    <a:pt x="13989" y="13348"/>
                    <a:pt x="17891" y="11397"/>
                    <a:pt x="20910" y="8391"/>
                  </a:cubicBezTo>
                  <a:cubicBezTo>
                    <a:pt x="22139" y="7188"/>
                    <a:pt x="23208" y="5826"/>
                    <a:pt x="24103" y="4343"/>
                  </a:cubicBezTo>
                  <a:cubicBezTo>
                    <a:pt x="24691" y="3341"/>
                    <a:pt x="25199" y="2298"/>
                    <a:pt x="25613" y="1216"/>
                  </a:cubicBezTo>
                  <a:cubicBezTo>
                    <a:pt x="25774" y="829"/>
                    <a:pt x="25854" y="521"/>
                    <a:pt x="25921" y="321"/>
                  </a:cubicBezTo>
                  <a:cubicBezTo>
                    <a:pt x="25947" y="228"/>
                    <a:pt x="25974" y="147"/>
                    <a:pt x="25987" y="81"/>
                  </a:cubicBezTo>
                  <a:cubicBezTo>
                    <a:pt x="26001" y="54"/>
                    <a:pt x="26014" y="27"/>
                    <a:pt x="2601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3"/>
            <p:cNvSpPr/>
            <p:nvPr/>
          </p:nvSpPr>
          <p:spPr>
            <a:xfrm>
              <a:off x="5733075" y="1349050"/>
              <a:ext cx="680425" cy="355575"/>
            </a:xfrm>
            <a:custGeom>
              <a:rect b="b" l="l" r="r" t="t"/>
              <a:pathLst>
                <a:path extrusionOk="0" h="14223" w="27217">
                  <a:moveTo>
                    <a:pt x="27212" y="0"/>
                  </a:moveTo>
                  <a:cubicBezTo>
                    <a:pt x="27203" y="0"/>
                    <a:pt x="27183" y="8"/>
                    <a:pt x="27163" y="68"/>
                  </a:cubicBezTo>
                  <a:cubicBezTo>
                    <a:pt x="27137" y="134"/>
                    <a:pt x="27110" y="201"/>
                    <a:pt x="27070" y="295"/>
                  </a:cubicBezTo>
                  <a:cubicBezTo>
                    <a:pt x="26990" y="509"/>
                    <a:pt x="26856" y="816"/>
                    <a:pt x="26696" y="1203"/>
                  </a:cubicBezTo>
                  <a:cubicBezTo>
                    <a:pt x="26215" y="2299"/>
                    <a:pt x="25667" y="3368"/>
                    <a:pt x="25039" y="4397"/>
                  </a:cubicBezTo>
                  <a:cubicBezTo>
                    <a:pt x="24130" y="5920"/>
                    <a:pt x="23035" y="7336"/>
                    <a:pt x="21779" y="8605"/>
                  </a:cubicBezTo>
                  <a:cubicBezTo>
                    <a:pt x="20242" y="10142"/>
                    <a:pt x="18452" y="11424"/>
                    <a:pt x="16488" y="12373"/>
                  </a:cubicBezTo>
                  <a:cubicBezTo>
                    <a:pt x="14524" y="13295"/>
                    <a:pt x="12386" y="13843"/>
                    <a:pt x="10209" y="13990"/>
                  </a:cubicBezTo>
                  <a:cubicBezTo>
                    <a:pt x="9573" y="14035"/>
                    <a:pt x="8925" y="14062"/>
                    <a:pt x="8278" y="14062"/>
                  </a:cubicBezTo>
                  <a:cubicBezTo>
                    <a:pt x="7972" y="14062"/>
                    <a:pt x="7667" y="14056"/>
                    <a:pt x="7363" y="14043"/>
                  </a:cubicBezTo>
                  <a:cubicBezTo>
                    <a:pt x="6481" y="14016"/>
                    <a:pt x="5639" y="13949"/>
                    <a:pt x="4891" y="13883"/>
                  </a:cubicBezTo>
                  <a:cubicBezTo>
                    <a:pt x="3368" y="13736"/>
                    <a:pt x="2139" y="13549"/>
                    <a:pt x="1310" y="13442"/>
                  </a:cubicBezTo>
                  <a:lnTo>
                    <a:pt x="335" y="13308"/>
                  </a:lnTo>
                  <a:lnTo>
                    <a:pt x="81" y="13268"/>
                  </a:lnTo>
                  <a:lnTo>
                    <a:pt x="1" y="13268"/>
                  </a:lnTo>
                  <a:cubicBezTo>
                    <a:pt x="28" y="13281"/>
                    <a:pt x="54" y="13295"/>
                    <a:pt x="81" y="13295"/>
                  </a:cubicBezTo>
                  <a:lnTo>
                    <a:pt x="335" y="13348"/>
                  </a:lnTo>
                  <a:lnTo>
                    <a:pt x="1297" y="13509"/>
                  </a:lnTo>
                  <a:cubicBezTo>
                    <a:pt x="2139" y="13656"/>
                    <a:pt x="3354" y="13843"/>
                    <a:pt x="4878" y="14016"/>
                  </a:cubicBezTo>
                  <a:cubicBezTo>
                    <a:pt x="5639" y="14096"/>
                    <a:pt x="6468" y="14163"/>
                    <a:pt x="7363" y="14190"/>
                  </a:cubicBezTo>
                  <a:cubicBezTo>
                    <a:pt x="7759" y="14212"/>
                    <a:pt x="8157" y="14223"/>
                    <a:pt x="8556" y="14223"/>
                  </a:cubicBezTo>
                  <a:cubicBezTo>
                    <a:pt x="9112" y="14223"/>
                    <a:pt x="9669" y="14202"/>
                    <a:pt x="10222" y="14163"/>
                  </a:cubicBezTo>
                  <a:cubicBezTo>
                    <a:pt x="12426" y="14016"/>
                    <a:pt x="14578" y="13468"/>
                    <a:pt x="16568" y="12533"/>
                  </a:cubicBezTo>
                  <a:cubicBezTo>
                    <a:pt x="18559" y="11585"/>
                    <a:pt x="20349" y="10289"/>
                    <a:pt x="21899" y="8725"/>
                  </a:cubicBezTo>
                  <a:cubicBezTo>
                    <a:pt x="23155" y="7443"/>
                    <a:pt x="24237" y="6013"/>
                    <a:pt x="25159" y="4477"/>
                  </a:cubicBezTo>
                  <a:cubicBezTo>
                    <a:pt x="25760" y="3435"/>
                    <a:pt x="26295" y="2352"/>
                    <a:pt x="26763" y="1243"/>
                  </a:cubicBezTo>
                  <a:cubicBezTo>
                    <a:pt x="26923" y="843"/>
                    <a:pt x="27043" y="535"/>
                    <a:pt x="27110" y="322"/>
                  </a:cubicBezTo>
                  <a:lnTo>
                    <a:pt x="27190" y="81"/>
                  </a:lnTo>
                  <a:cubicBezTo>
                    <a:pt x="27203" y="54"/>
                    <a:pt x="27217" y="28"/>
                    <a:pt x="27217" y="1"/>
                  </a:cubicBezTo>
                  <a:cubicBezTo>
                    <a:pt x="27217" y="1"/>
                    <a:pt x="27215" y="0"/>
                    <a:pt x="272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3"/>
            <p:cNvSpPr/>
            <p:nvPr/>
          </p:nvSpPr>
          <p:spPr>
            <a:xfrm>
              <a:off x="5772500" y="1045750"/>
              <a:ext cx="109925" cy="43950"/>
            </a:xfrm>
            <a:custGeom>
              <a:rect b="b" l="l" r="r" t="t"/>
              <a:pathLst>
                <a:path extrusionOk="0" h="1758" w="4397">
                  <a:moveTo>
                    <a:pt x="4380" y="1"/>
                  </a:moveTo>
                  <a:cubicBezTo>
                    <a:pt x="4348" y="1"/>
                    <a:pt x="4201" y="236"/>
                    <a:pt x="3888" y="522"/>
                  </a:cubicBezTo>
                  <a:cubicBezTo>
                    <a:pt x="3448" y="883"/>
                    <a:pt x="2940" y="1164"/>
                    <a:pt x="2392" y="1324"/>
                  </a:cubicBezTo>
                  <a:cubicBezTo>
                    <a:pt x="1844" y="1471"/>
                    <a:pt x="1283" y="1578"/>
                    <a:pt x="709" y="1631"/>
                  </a:cubicBezTo>
                  <a:cubicBezTo>
                    <a:pt x="268" y="1671"/>
                    <a:pt x="1" y="1711"/>
                    <a:pt x="1" y="1738"/>
                  </a:cubicBezTo>
                  <a:cubicBezTo>
                    <a:pt x="1" y="1748"/>
                    <a:pt x="134" y="1757"/>
                    <a:pt x="373" y="1757"/>
                  </a:cubicBezTo>
                  <a:cubicBezTo>
                    <a:pt x="472" y="1757"/>
                    <a:pt x="589" y="1755"/>
                    <a:pt x="722" y="1752"/>
                  </a:cubicBezTo>
                  <a:cubicBezTo>
                    <a:pt x="1297" y="1725"/>
                    <a:pt x="1884" y="1645"/>
                    <a:pt x="2446" y="1484"/>
                  </a:cubicBezTo>
                  <a:cubicBezTo>
                    <a:pt x="3020" y="1311"/>
                    <a:pt x="3541" y="1017"/>
                    <a:pt x="3969" y="603"/>
                  </a:cubicBezTo>
                  <a:cubicBezTo>
                    <a:pt x="4289" y="282"/>
                    <a:pt x="4396" y="1"/>
                    <a:pt x="4383" y="1"/>
                  </a:cubicBezTo>
                  <a:cubicBezTo>
                    <a:pt x="4382" y="1"/>
                    <a:pt x="4381" y="1"/>
                    <a:pt x="43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3"/>
            <p:cNvSpPr/>
            <p:nvPr/>
          </p:nvSpPr>
          <p:spPr>
            <a:xfrm>
              <a:off x="5780275" y="1015575"/>
              <a:ext cx="48700" cy="11600"/>
            </a:xfrm>
            <a:custGeom>
              <a:rect b="b" l="l" r="r" t="t"/>
              <a:pathLst>
                <a:path extrusionOk="0" h="464" w="1948">
                  <a:moveTo>
                    <a:pt x="1918" y="1"/>
                  </a:moveTo>
                  <a:cubicBezTo>
                    <a:pt x="1835" y="1"/>
                    <a:pt x="1460" y="174"/>
                    <a:pt x="986" y="260"/>
                  </a:cubicBezTo>
                  <a:cubicBezTo>
                    <a:pt x="464" y="353"/>
                    <a:pt x="24" y="340"/>
                    <a:pt x="10" y="367"/>
                  </a:cubicBezTo>
                  <a:cubicBezTo>
                    <a:pt x="1" y="395"/>
                    <a:pt x="225" y="463"/>
                    <a:pt x="555" y="463"/>
                  </a:cubicBezTo>
                  <a:cubicBezTo>
                    <a:pt x="692" y="463"/>
                    <a:pt x="847" y="451"/>
                    <a:pt x="1012" y="420"/>
                  </a:cubicBezTo>
                  <a:cubicBezTo>
                    <a:pt x="1573" y="313"/>
                    <a:pt x="1947" y="46"/>
                    <a:pt x="1934" y="6"/>
                  </a:cubicBezTo>
                  <a:cubicBezTo>
                    <a:pt x="1932" y="2"/>
                    <a:pt x="1926" y="1"/>
                    <a:pt x="191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3"/>
            <p:cNvSpPr/>
            <p:nvPr/>
          </p:nvSpPr>
          <p:spPr>
            <a:xfrm>
              <a:off x="5782625" y="987825"/>
              <a:ext cx="41000" cy="10300"/>
            </a:xfrm>
            <a:custGeom>
              <a:rect b="b" l="l" r="r" t="t"/>
              <a:pathLst>
                <a:path extrusionOk="0" h="412" w="1640">
                  <a:moveTo>
                    <a:pt x="1595" y="0"/>
                  </a:moveTo>
                  <a:cubicBezTo>
                    <a:pt x="1518" y="0"/>
                    <a:pt x="1201" y="125"/>
                    <a:pt x="811" y="207"/>
                  </a:cubicBezTo>
                  <a:cubicBezTo>
                    <a:pt x="384" y="301"/>
                    <a:pt x="10" y="301"/>
                    <a:pt x="10" y="341"/>
                  </a:cubicBezTo>
                  <a:cubicBezTo>
                    <a:pt x="1" y="367"/>
                    <a:pt x="166" y="411"/>
                    <a:pt x="414" y="411"/>
                  </a:cubicBezTo>
                  <a:cubicBezTo>
                    <a:pt x="542" y="411"/>
                    <a:pt x="692" y="399"/>
                    <a:pt x="851" y="368"/>
                  </a:cubicBezTo>
                  <a:cubicBezTo>
                    <a:pt x="1319" y="274"/>
                    <a:pt x="1640" y="47"/>
                    <a:pt x="1613" y="7"/>
                  </a:cubicBezTo>
                  <a:cubicBezTo>
                    <a:pt x="1611" y="2"/>
                    <a:pt x="1605" y="0"/>
                    <a:pt x="159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3"/>
            <p:cNvSpPr/>
            <p:nvPr/>
          </p:nvSpPr>
          <p:spPr>
            <a:xfrm>
              <a:off x="5778350" y="942125"/>
              <a:ext cx="43950" cy="17125"/>
            </a:xfrm>
            <a:custGeom>
              <a:rect b="b" l="l" r="r" t="t"/>
              <a:pathLst>
                <a:path extrusionOk="0" h="685" w="1758">
                  <a:moveTo>
                    <a:pt x="1707" y="0"/>
                  </a:moveTo>
                  <a:cubicBezTo>
                    <a:pt x="1642" y="0"/>
                    <a:pt x="1323" y="232"/>
                    <a:pt x="889" y="405"/>
                  </a:cubicBezTo>
                  <a:cubicBezTo>
                    <a:pt x="421" y="579"/>
                    <a:pt x="7" y="592"/>
                    <a:pt x="7" y="646"/>
                  </a:cubicBezTo>
                  <a:cubicBezTo>
                    <a:pt x="1" y="664"/>
                    <a:pt x="88" y="685"/>
                    <a:pt x="233" y="685"/>
                  </a:cubicBezTo>
                  <a:cubicBezTo>
                    <a:pt x="407" y="685"/>
                    <a:pt x="665" y="654"/>
                    <a:pt x="942" y="552"/>
                  </a:cubicBezTo>
                  <a:cubicBezTo>
                    <a:pt x="1463" y="365"/>
                    <a:pt x="1757" y="31"/>
                    <a:pt x="1717" y="4"/>
                  </a:cubicBezTo>
                  <a:cubicBezTo>
                    <a:pt x="1715" y="2"/>
                    <a:pt x="1712" y="0"/>
                    <a:pt x="17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3"/>
            <p:cNvSpPr/>
            <p:nvPr/>
          </p:nvSpPr>
          <p:spPr>
            <a:xfrm>
              <a:off x="5750125" y="885375"/>
              <a:ext cx="91550" cy="36450"/>
            </a:xfrm>
            <a:custGeom>
              <a:rect b="b" l="l" r="r" t="t"/>
              <a:pathLst>
                <a:path extrusionOk="0" h="1458" w="3662">
                  <a:moveTo>
                    <a:pt x="3644" y="1"/>
                  </a:moveTo>
                  <a:cubicBezTo>
                    <a:pt x="3617" y="1"/>
                    <a:pt x="3484" y="180"/>
                    <a:pt x="3234" y="417"/>
                  </a:cubicBezTo>
                  <a:cubicBezTo>
                    <a:pt x="2624" y="993"/>
                    <a:pt x="1825" y="1311"/>
                    <a:pt x="1000" y="1311"/>
                  </a:cubicBezTo>
                  <a:cubicBezTo>
                    <a:pt x="868" y="1311"/>
                    <a:pt x="735" y="1302"/>
                    <a:pt x="602" y="1286"/>
                  </a:cubicBezTo>
                  <a:cubicBezTo>
                    <a:pt x="298" y="1252"/>
                    <a:pt x="89" y="1199"/>
                    <a:pt x="31" y="1199"/>
                  </a:cubicBezTo>
                  <a:cubicBezTo>
                    <a:pt x="19" y="1199"/>
                    <a:pt x="14" y="1201"/>
                    <a:pt x="14" y="1206"/>
                  </a:cubicBezTo>
                  <a:cubicBezTo>
                    <a:pt x="0" y="1219"/>
                    <a:pt x="214" y="1339"/>
                    <a:pt x="588" y="1406"/>
                  </a:cubicBezTo>
                  <a:cubicBezTo>
                    <a:pt x="772" y="1440"/>
                    <a:pt x="956" y="1457"/>
                    <a:pt x="1139" y="1457"/>
                  </a:cubicBezTo>
                  <a:cubicBezTo>
                    <a:pt x="1955" y="1457"/>
                    <a:pt x="2746" y="1122"/>
                    <a:pt x="3314" y="511"/>
                  </a:cubicBezTo>
                  <a:cubicBezTo>
                    <a:pt x="3568" y="230"/>
                    <a:pt x="3661" y="3"/>
                    <a:pt x="3648" y="3"/>
                  </a:cubicBezTo>
                  <a:cubicBezTo>
                    <a:pt x="3647" y="1"/>
                    <a:pt x="3646" y="1"/>
                    <a:pt x="36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4"/>
          <p:cNvSpPr txBox="1"/>
          <p:nvPr>
            <p:ph type="title"/>
          </p:nvPr>
        </p:nvSpPr>
        <p:spPr>
          <a:xfrm>
            <a:off x="1019952" y="142884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>
                <a:solidFill>
                  <a:srgbClr val="D5A6BD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Images</a:t>
            </a:r>
            <a:endParaRPr sz="4000">
              <a:solidFill>
                <a:srgbClr val="D5A6B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247" name="Google Shape;2247;p74"/>
          <p:cNvGrpSpPr/>
          <p:nvPr/>
        </p:nvGrpSpPr>
        <p:grpSpPr>
          <a:xfrm>
            <a:off x="85967" y="74603"/>
            <a:ext cx="2306224" cy="1500176"/>
            <a:chOff x="5321975" y="829725"/>
            <a:chExt cx="2056925" cy="1532825"/>
          </a:xfrm>
        </p:grpSpPr>
        <p:sp>
          <p:nvSpPr>
            <p:cNvPr id="2248" name="Google Shape;2248;p74"/>
            <p:cNvSpPr/>
            <p:nvPr/>
          </p:nvSpPr>
          <p:spPr>
            <a:xfrm>
              <a:off x="5321975" y="2176800"/>
              <a:ext cx="2056925" cy="950"/>
            </a:xfrm>
            <a:custGeom>
              <a:rect b="b" l="l" r="r" t="t"/>
              <a:pathLst>
                <a:path extrusionOk="0" h="38" w="82277">
                  <a:moveTo>
                    <a:pt x="1" y="0"/>
                  </a:moveTo>
                  <a:lnTo>
                    <a:pt x="1" y="37"/>
                  </a:lnTo>
                  <a:lnTo>
                    <a:pt x="82276" y="37"/>
                  </a:lnTo>
                  <a:lnTo>
                    <a:pt x="822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4"/>
            <p:cNvSpPr/>
            <p:nvPr/>
          </p:nvSpPr>
          <p:spPr>
            <a:xfrm>
              <a:off x="5537875" y="2243075"/>
              <a:ext cx="136275" cy="950"/>
            </a:xfrm>
            <a:custGeom>
              <a:rect b="b" l="l" r="r" t="t"/>
              <a:pathLst>
                <a:path extrusionOk="0" h="38" w="5451">
                  <a:moveTo>
                    <a:pt x="0" y="1"/>
                  </a:moveTo>
                  <a:lnTo>
                    <a:pt x="0" y="38"/>
                  </a:lnTo>
                  <a:lnTo>
                    <a:pt x="5450" y="38"/>
                  </a:lnTo>
                  <a:lnTo>
                    <a:pt x="54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4"/>
            <p:cNvSpPr/>
            <p:nvPr/>
          </p:nvSpPr>
          <p:spPr>
            <a:xfrm>
              <a:off x="6026025" y="2254125"/>
              <a:ext cx="35700" cy="1175"/>
            </a:xfrm>
            <a:custGeom>
              <a:rect b="b" l="l" r="r" t="t"/>
              <a:pathLst>
                <a:path extrusionOk="0" h="47" w="1428">
                  <a:moveTo>
                    <a:pt x="1" y="1"/>
                  </a:moveTo>
                  <a:lnTo>
                    <a:pt x="1" y="47"/>
                  </a:lnTo>
                  <a:lnTo>
                    <a:pt x="1427" y="4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4"/>
            <p:cNvSpPr/>
            <p:nvPr/>
          </p:nvSpPr>
          <p:spPr>
            <a:xfrm>
              <a:off x="5678275" y="2204875"/>
              <a:ext cx="104500" cy="950"/>
            </a:xfrm>
            <a:custGeom>
              <a:rect b="b" l="l" r="r" t="t"/>
              <a:pathLst>
                <a:path extrusionOk="0" h="38" w="4180">
                  <a:moveTo>
                    <a:pt x="0" y="1"/>
                  </a:moveTo>
                  <a:lnTo>
                    <a:pt x="0" y="37"/>
                  </a:lnTo>
                  <a:lnTo>
                    <a:pt x="4180" y="37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4"/>
            <p:cNvSpPr/>
            <p:nvPr/>
          </p:nvSpPr>
          <p:spPr>
            <a:xfrm>
              <a:off x="7058025" y="2211775"/>
              <a:ext cx="114875" cy="950"/>
            </a:xfrm>
            <a:custGeom>
              <a:rect b="b" l="l" r="r" t="t"/>
              <a:pathLst>
                <a:path extrusionOk="0" h="38" w="4595">
                  <a:moveTo>
                    <a:pt x="1" y="1"/>
                  </a:moveTo>
                  <a:lnTo>
                    <a:pt x="1" y="38"/>
                  </a:lnTo>
                  <a:lnTo>
                    <a:pt x="4595" y="38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4"/>
            <p:cNvSpPr/>
            <p:nvPr/>
          </p:nvSpPr>
          <p:spPr>
            <a:xfrm>
              <a:off x="6932375" y="2211775"/>
              <a:ext cx="89100" cy="950"/>
            </a:xfrm>
            <a:custGeom>
              <a:rect b="b" l="l" r="r" t="t"/>
              <a:pathLst>
                <a:path extrusionOk="0" h="38" w="3564">
                  <a:moveTo>
                    <a:pt x="0" y="1"/>
                  </a:moveTo>
                  <a:lnTo>
                    <a:pt x="0" y="38"/>
                  </a:lnTo>
                  <a:lnTo>
                    <a:pt x="3563" y="38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4"/>
            <p:cNvSpPr/>
            <p:nvPr/>
          </p:nvSpPr>
          <p:spPr>
            <a:xfrm>
              <a:off x="6462400" y="2229050"/>
              <a:ext cx="211775" cy="1175"/>
            </a:xfrm>
            <a:custGeom>
              <a:rect b="b" l="l" r="r" t="t"/>
              <a:pathLst>
                <a:path extrusionOk="0" h="47" w="8471">
                  <a:moveTo>
                    <a:pt x="0" y="0"/>
                  </a:moveTo>
                  <a:lnTo>
                    <a:pt x="0" y="46"/>
                  </a:lnTo>
                  <a:lnTo>
                    <a:pt x="8470" y="46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4"/>
            <p:cNvSpPr/>
            <p:nvPr/>
          </p:nvSpPr>
          <p:spPr>
            <a:xfrm>
              <a:off x="5479175" y="829725"/>
              <a:ext cx="841475" cy="1163675"/>
            </a:xfrm>
            <a:custGeom>
              <a:rect b="b" l="l" r="r" t="t"/>
              <a:pathLst>
                <a:path extrusionOk="0" h="46547" w="33659">
                  <a:moveTo>
                    <a:pt x="32719" y="46"/>
                  </a:moveTo>
                  <a:cubicBezTo>
                    <a:pt x="33207" y="46"/>
                    <a:pt x="33612" y="442"/>
                    <a:pt x="33612" y="939"/>
                  </a:cubicBezTo>
                  <a:lnTo>
                    <a:pt x="33612" y="45607"/>
                  </a:lnTo>
                  <a:cubicBezTo>
                    <a:pt x="33612" y="46104"/>
                    <a:pt x="33207" y="46500"/>
                    <a:pt x="32719" y="46500"/>
                  </a:cubicBezTo>
                  <a:lnTo>
                    <a:pt x="940" y="46500"/>
                  </a:lnTo>
                  <a:cubicBezTo>
                    <a:pt x="443" y="46500"/>
                    <a:pt x="47" y="46104"/>
                    <a:pt x="47" y="45607"/>
                  </a:cubicBezTo>
                  <a:lnTo>
                    <a:pt x="47" y="939"/>
                  </a:lnTo>
                  <a:cubicBezTo>
                    <a:pt x="47" y="442"/>
                    <a:pt x="443" y="46"/>
                    <a:pt x="940" y="46"/>
                  </a:cubicBezTo>
                  <a:close/>
                  <a:moveTo>
                    <a:pt x="940" y="0"/>
                  </a:moveTo>
                  <a:cubicBezTo>
                    <a:pt x="424" y="0"/>
                    <a:pt x="1" y="423"/>
                    <a:pt x="1" y="939"/>
                  </a:cubicBezTo>
                  <a:lnTo>
                    <a:pt x="1" y="45607"/>
                  </a:lnTo>
                  <a:cubicBezTo>
                    <a:pt x="1" y="46123"/>
                    <a:pt x="424" y="46546"/>
                    <a:pt x="940" y="46546"/>
                  </a:cubicBezTo>
                  <a:lnTo>
                    <a:pt x="32719" y="46546"/>
                  </a:lnTo>
                  <a:cubicBezTo>
                    <a:pt x="33235" y="46546"/>
                    <a:pt x="33658" y="46123"/>
                    <a:pt x="33658" y="45607"/>
                  </a:cubicBezTo>
                  <a:lnTo>
                    <a:pt x="33658" y="939"/>
                  </a:lnTo>
                  <a:cubicBezTo>
                    <a:pt x="33658" y="423"/>
                    <a:pt x="33235" y="0"/>
                    <a:pt x="3271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4"/>
            <p:cNvSpPr/>
            <p:nvPr/>
          </p:nvSpPr>
          <p:spPr>
            <a:xfrm>
              <a:off x="6368950" y="829725"/>
              <a:ext cx="841475" cy="1163675"/>
            </a:xfrm>
            <a:custGeom>
              <a:rect b="b" l="l" r="r" t="t"/>
              <a:pathLst>
                <a:path extrusionOk="0" h="46547" w="33659">
                  <a:moveTo>
                    <a:pt x="32736" y="46"/>
                  </a:moveTo>
                  <a:cubicBezTo>
                    <a:pt x="33225" y="46"/>
                    <a:pt x="33612" y="447"/>
                    <a:pt x="33622" y="939"/>
                  </a:cubicBezTo>
                  <a:lnTo>
                    <a:pt x="33622" y="45607"/>
                  </a:lnTo>
                  <a:cubicBezTo>
                    <a:pt x="33612" y="46104"/>
                    <a:pt x="33217" y="46500"/>
                    <a:pt x="32719" y="46500"/>
                  </a:cubicBezTo>
                  <a:lnTo>
                    <a:pt x="940" y="46500"/>
                  </a:lnTo>
                  <a:cubicBezTo>
                    <a:pt x="443" y="46500"/>
                    <a:pt x="47" y="46104"/>
                    <a:pt x="47" y="45607"/>
                  </a:cubicBezTo>
                  <a:lnTo>
                    <a:pt x="47" y="939"/>
                  </a:lnTo>
                  <a:cubicBezTo>
                    <a:pt x="47" y="442"/>
                    <a:pt x="443" y="46"/>
                    <a:pt x="940" y="46"/>
                  </a:cubicBezTo>
                  <a:lnTo>
                    <a:pt x="32719" y="46"/>
                  </a:lnTo>
                  <a:cubicBezTo>
                    <a:pt x="32725" y="46"/>
                    <a:pt x="32730" y="46"/>
                    <a:pt x="32736" y="46"/>
                  </a:cubicBezTo>
                  <a:close/>
                  <a:moveTo>
                    <a:pt x="940" y="0"/>
                  </a:moveTo>
                  <a:cubicBezTo>
                    <a:pt x="424" y="0"/>
                    <a:pt x="1" y="423"/>
                    <a:pt x="1" y="939"/>
                  </a:cubicBezTo>
                  <a:lnTo>
                    <a:pt x="1" y="45607"/>
                  </a:lnTo>
                  <a:cubicBezTo>
                    <a:pt x="1" y="46123"/>
                    <a:pt x="424" y="46546"/>
                    <a:pt x="940" y="46546"/>
                  </a:cubicBezTo>
                  <a:lnTo>
                    <a:pt x="32719" y="46546"/>
                  </a:lnTo>
                  <a:cubicBezTo>
                    <a:pt x="33235" y="46546"/>
                    <a:pt x="33658" y="46123"/>
                    <a:pt x="33658" y="45607"/>
                  </a:cubicBezTo>
                  <a:lnTo>
                    <a:pt x="33658" y="939"/>
                  </a:lnTo>
                  <a:cubicBezTo>
                    <a:pt x="33658" y="423"/>
                    <a:pt x="33235" y="0"/>
                    <a:pt x="3271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4"/>
            <p:cNvSpPr/>
            <p:nvPr/>
          </p:nvSpPr>
          <p:spPr>
            <a:xfrm>
              <a:off x="6770125" y="1012450"/>
              <a:ext cx="369400" cy="369425"/>
            </a:xfrm>
            <a:custGeom>
              <a:rect b="b" l="l" r="r" t="t"/>
              <a:pathLst>
                <a:path extrusionOk="0" h="14777" w="14776">
                  <a:moveTo>
                    <a:pt x="0" y="1"/>
                  </a:moveTo>
                  <a:lnTo>
                    <a:pt x="0" y="14776"/>
                  </a:lnTo>
                  <a:lnTo>
                    <a:pt x="14776" y="14776"/>
                  </a:lnTo>
                  <a:lnTo>
                    <a:pt x="1477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4"/>
            <p:cNvSpPr/>
            <p:nvPr/>
          </p:nvSpPr>
          <p:spPr>
            <a:xfrm>
              <a:off x="6760675" y="1012450"/>
              <a:ext cx="9475" cy="369425"/>
            </a:xfrm>
            <a:custGeom>
              <a:rect b="b" l="l" r="r" t="t"/>
              <a:pathLst>
                <a:path extrusionOk="0" h="14777" w="379">
                  <a:moveTo>
                    <a:pt x="1" y="1"/>
                  </a:moveTo>
                  <a:lnTo>
                    <a:pt x="1" y="14776"/>
                  </a:lnTo>
                  <a:lnTo>
                    <a:pt x="378" y="14776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4"/>
            <p:cNvSpPr/>
            <p:nvPr/>
          </p:nvSpPr>
          <p:spPr>
            <a:xfrm>
              <a:off x="6804175" y="1046525"/>
              <a:ext cx="301300" cy="301275"/>
            </a:xfrm>
            <a:custGeom>
              <a:rect b="b" l="l" r="r" t="t"/>
              <a:pathLst>
                <a:path extrusionOk="0" h="12051" w="12052">
                  <a:moveTo>
                    <a:pt x="1" y="0"/>
                  </a:moveTo>
                  <a:lnTo>
                    <a:pt x="1" y="12051"/>
                  </a:lnTo>
                  <a:lnTo>
                    <a:pt x="12051" y="12051"/>
                  </a:lnTo>
                  <a:lnTo>
                    <a:pt x="12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4"/>
            <p:cNvSpPr/>
            <p:nvPr/>
          </p:nvSpPr>
          <p:spPr>
            <a:xfrm>
              <a:off x="7102675" y="1046525"/>
              <a:ext cx="2800" cy="301275"/>
            </a:xfrm>
            <a:custGeom>
              <a:rect b="b" l="l" r="r" t="t"/>
              <a:pathLst>
                <a:path extrusionOk="0" h="12051" w="112">
                  <a:moveTo>
                    <a:pt x="1" y="0"/>
                  </a:moveTo>
                  <a:lnTo>
                    <a:pt x="1" y="12051"/>
                  </a:lnTo>
                  <a:lnTo>
                    <a:pt x="111" y="120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4"/>
            <p:cNvSpPr/>
            <p:nvPr/>
          </p:nvSpPr>
          <p:spPr>
            <a:xfrm>
              <a:off x="6855725" y="1081175"/>
              <a:ext cx="198200" cy="231975"/>
            </a:xfrm>
            <a:custGeom>
              <a:rect b="b" l="l" r="r" t="t"/>
              <a:pathLst>
                <a:path extrusionOk="0" h="9279" w="7928">
                  <a:moveTo>
                    <a:pt x="4645" y="1"/>
                  </a:moveTo>
                  <a:cubicBezTo>
                    <a:pt x="4045" y="1"/>
                    <a:pt x="3440" y="116"/>
                    <a:pt x="2864" y="354"/>
                  </a:cubicBezTo>
                  <a:cubicBezTo>
                    <a:pt x="1133" y="1072"/>
                    <a:pt x="1" y="2757"/>
                    <a:pt x="1" y="4635"/>
                  </a:cubicBezTo>
                  <a:cubicBezTo>
                    <a:pt x="1" y="6513"/>
                    <a:pt x="1133" y="8207"/>
                    <a:pt x="2864" y="8925"/>
                  </a:cubicBezTo>
                  <a:cubicBezTo>
                    <a:pt x="3440" y="9163"/>
                    <a:pt x="4045" y="9279"/>
                    <a:pt x="4645" y="9279"/>
                  </a:cubicBezTo>
                  <a:cubicBezTo>
                    <a:pt x="5854" y="9279"/>
                    <a:pt x="7041" y="8808"/>
                    <a:pt x="7927" y="7922"/>
                  </a:cubicBezTo>
                  <a:lnTo>
                    <a:pt x="3969" y="4635"/>
                  </a:lnTo>
                  <a:lnTo>
                    <a:pt x="7927" y="1358"/>
                  </a:lnTo>
                  <a:cubicBezTo>
                    <a:pt x="7041" y="471"/>
                    <a:pt x="5854" y="1"/>
                    <a:pt x="4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4"/>
            <p:cNvSpPr/>
            <p:nvPr/>
          </p:nvSpPr>
          <p:spPr>
            <a:xfrm>
              <a:off x="6942275" y="1131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97" y="0"/>
                  </a:moveTo>
                  <a:cubicBezTo>
                    <a:pt x="221" y="0"/>
                    <a:pt x="0" y="221"/>
                    <a:pt x="0" y="506"/>
                  </a:cubicBezTo>
                  <a:cubicBezTo>
                    <a:pt x="0" y="783"/>
                    <a:pt x="221" y="1003"/>
                    <a:pt x="497" y="1003"/>
                  </a:cubicBezTo>
                  <a:cubicBezTo>
                    <a:pt x="783" y="1003"/>
                    <a:pt x="1004" y="783"/>
                    <a:pt x="1004" y="506"/>
                  </a:cubicBezTo>
                  <a:cubicBezTo>
                    <a:pt x="1004" y="221"/>
                    <a:pt x="783" y="0"/>
                    <a:pt x="49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4"/>
            <p:cNvSpPr/>
            <p:nvPr/>
          </p:nvSpPr>
          <p:spPr>
            <a:xfrm>
              <a:off x="5644200" y="1196125"/>
              <a:ext cx="634100" cy="30850"/>
            </a:xfrm>
            <a:custGeom>
              <a:rect b="b" l="l" r="r" t="t"/>
              <a:pathLst>
                <a:path extrusionOk="0" h="1234" w="25364">
                  <a:moveTo>
                    <a:pt x="0" y="0"/>
                  </a:moveTo>
                  <a:lnTo>
                    <a:pt x="0" y="1234"/>
                  </a:lnTo>
                  <a:lnTo>
                    <a:pt x="25363" y="1234"/>
                  </a:lnTo>
                  <a:lnTo>
                    <a:pt x="2536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4"/>
            <p:cNvSpPr/>
            <p:nvPr/>
          </p:nvSpPr>
          <p:spPr>
            <a:xfrm>
              <a:off x="5552600" y="1196125"/>
              <a:ext cx="91625" cy="30625"/>
            </a:xfrm>
            <a:custGeom>
              <a:rect b="b" l="l" r="r" t="t"/>
              <a:pathLst>
                <a:path extrusionOk="0" h="1225" w="3665">
                  <a:moveTo>
                    <a:pt x="0" y="0"/>
                  </a:moveTo>
                  <a:lnTo>
                    <a:pt x="0" y="1225"/>
                  </a:lnTo>
                  <a:lnTo>
                    <a:pt x="3664" y="1225"/>
                  </a:lnTo>
                  <a:lnTo>
                    <a:pt x="366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4"/>
            <p:cNvSpPr/>
            <p:nvPr/>
          </p:nvSpPr>
          <p:spPr>
            <a:xfrm>
              <a:off x="5675050" y="1226950"/>
              <a:ext cx="40050" cy="44000"/>
            </a:xfrm>
            <a:custGeom>
              <a:rect b="b" l="l" r="r" t="t"/>
              <a:pathLst>
                <a:path extrusionOk="0" h="1760" w="1602">
                  <a:moveTo>
                    <a:pt x="0" y="1"/>
                  </a:moveTo>
                  <a:lnTo>
                    <a:pt x="0" y="1759"/>
                  </a:lnTo>
                  <a:lnTo>
                    <a:pt x="433" y="175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4"/>
            <p:cNvSpPr/>
            <p:nvPr/>
          </p:nvSpPr>
          <p:spPr>
            <a:xfrm>
              <a:off x="5669275" y="1226725"/>
              <a:ext cx="5800" cy="44225"/>
            </a:xfrm>
            <a:custGeom>
              <a:rect b="b" l="l" r="r" t="t"/>
              <a:pathLst>
                <a:path extrusionOk="0" h="1769" w="232">
                  <a:moveTo>
                    <a:pt x="1" y="1"/>
                  </a:moveTo>
                  <a:lnTo>
                    <a:pt x="1" y="1768"/>
                  </a:lnTo>
                  <a:lnTo>
                    <a:pt x="231" y="176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4"/>
            <p:cNvSpPr/>
            <p:nvPr/>
          </p:nvSpPr>
          <p:spPr>
            <a:xfrm>
              <a:off x="6116250" y="1226950"/>
              <a:ext cx="40075" cy="44000"/>
            </a:xfrm>
            <a:custGeom>
              <a:rect b="b" l="l" r="r" t="t"/>
              <a:pathLst>
                <a:path extrusionOk="0" h="1760" w="1603">
                  <a:moveTo>
                    <a:pt x="0" y="1"/>
                  </a:moveTo>
                  <a:lnTo>
                    <a:pt x="0" y="1759"/>
                  </a:lnTo>
                  <a:lnTo>
                    <a:pt x="433" y="175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4"/>
            <p:cNvSpPr/>
            <p:nvPr/>
          </p:nvSpPr>
          <p:spPr>
            <a:xfrm>
              <a:off x="6110500" y="1226725"/>
              <a:ext cx="5775" cy="44225"/>
            </a:xfrm>
            <a:custGeom>
              <a:rect b="b" l="l" r="r" t="t"/>
              <a:pathLst>
                <a:path extrusionOk="0" h="1769" w="231">
                  <a:moveTo>
                    <a:pt x="0" y="1"/>
                  </a:moveTo>
                  <a:lnTo>
                    <a:pt x="0" y="1768"/>
                  </a:lnTo>
                  <a:lnTo>
                    <a:pt x="230" y="1768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4"/>
            <p:cNvSpPr/>
            <p:nvPr/>
          </p:nvSpPr>
          <p:spPr>
            <a:xfrm>
              <a:off x="5675500" y="1053200"/>
              <a:ext cx="51350" cy="142950"/>
            </a:xfrm>
            <a:custGeom>
              <a:rect b="b" l="l" r="r" t="t"/>
              <a:pathLst>
                <a:path extrusionOk="0" h="5718" w="2054">
                  <a:moveTo>
                    <a:pt x="1" y="0"/>
                  </a:moveTo>
                  <a:lnTo>
                    <a:pt x="1" y="5717"/>
                  </a:lnTo>
                  <a:lnTo>
                    <a:pt x="2054" y="5717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74"/>
            <p:cNvSpPr/>
            <p:nvPr/>
          </p:nvSpPr>
          <p:spPr>
            <a:xfrm>
              <a:off x="5672275" y="1000475"/>
              <a:ext cx="319950" cy="195675"/>
            </a:xfrm>
            <a:custGeom>
              <a:rect b="b" l="l" r="r" t="t"/>
              <a:pathLst>
                <a:path extrusionOk="0" h="7827" w="12798">
                  <a:moveTo>
                    <a:pt x="1" y="1"/>
                  </a:moveTo>
                  <a:lnTo>
                    <a:pt x="1078" y="7826"/>
                  </a:lnTo>
                  <a:lnTo>
                    <a:pt x="12797" y="7826"/>
                  </a:lnTo>
                  <a:lnTo>
                    <a:pt x="11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74"/>
            <p:cNvSpPr/>
            <p:nvPr/>
          </p:nvSpPr>
          <p:spPr>
            <a:xfrm>
              <a:off x="5686550" y="1012675"/>
              <a:ext cx="291400" cy="171050"/>
            </a:xfrm>
            <a:custGeom>
              <a:rect b="b" l="l" r="r" t="t"/>
              <a:pathLst>
                <a:path extrusionOk="0" h="6842" w="11656">
                  <a:moveTo>
                    <a:pt x="0" y="1"/>
                  </a:moveTo>
                  <a:lnTo>
                    <a:pt x="939" y="6841"/>
                  </a:lnTo>
                  <a:lnTo>
                    <a:pt x="11655" y="6841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74"/>
            <p:cNvSpPr/>
            <p:nvPr/>
          </p:nvSpPr>
          <p:spPr>
            <a:xfrm>
              <a:off x="5664675" y="1000475"/>
              <a:ext cx="34550" cy="195675"/>
            </a:xfrm>
            <a:custGeom>
              <a:rect b="b" l="l" r="r" t="t"/>
              <a:pathLst>
                <a:path extrusionOk="0" h="7827" w="1382">
                  <a:moveTo>
                    <a:pt x="1" y="1"/>
                  </a:moveTo>
                  <a:lnTo>
                    <a:pt x="1069" y="7826"/>
                  </a:lnTo>
                  <a:lnTo>
                    <a:pt x="1382" y="782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74"/>
            <p:cNvSpPr/>
            <p:nvPr/>
          </p:nvSpPr>
          <p:spPr>
            <a:xfrm>
              <a:off x="6080575" y="978625"/>
              <a:ext cx="27875" cy="217525"/>
            </a:xfrm>
            <a:custGeom>
              <a:rect b="b" l="l" r="r" t="t"/>
              <a:pathLst>
                <a:path extrusionOk="0" h="8701" w="1115">
                  <a:moveTo>
                    <a:pt x="0" y="0"/>
                  </a:moveTo>
                  <a:lnTo>
                    <a:pt x="0" y="8700"/>
                  </a:lnTo>
                  <a:lnTo>
                    <a:pt x="1114" y="870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74"/>
            <p:cNvSpPr/>
            <p:nvPr/>
          </p:nvSpPr>
          <p:spPr>
            <a:xfrm>
              <a:off x="6094600" y="1021650"/>
              <a:ext cx="57350" cy="9475"/>
            </a:xfrm>
            <a:custGeom>
              <a:rect b="b" l="l" r="r" t="t"/>
              <a:pathLst>
                <a:path extrusionOk="0" h="379" w="2294">
                  <a:moveTo>
                    <a:pt x="1" y="1"/>
                  </a:moveTo>
                  <a:lnTo>
                    <a:pt x="1" y="378"/>
                  </a:lnTo>
                  <a:lnTo>
                    <a:pt x="2293" y="378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74"/>
            <p:cNvSpPr/>
            <p:nvPr/>
          </p:nvSpPr>
          <p:spPr>
            <a:xfrm>
              <a:off x="6055725" y="1093000"/>
              <a:ext cx="77575" cy="85650"/>
            </a:xfrm>
            <a:custGeom>
              <a:rect b="b" l="l" r="r" t="t"/>
              <a:pathLst>
                <a:path extrusionOk="0" h="3426" w="3103">
                  <a:moveTo>
                    <a:pt x="921" y="1"/>
                  </a:moveTo>
                  <a:cubicBezTo>
                    <a:pt x="405" y="1"/>
                    <a:pt x="0" y="415"/>
                    <a:pt x="0" y="921"/>
                  </a:cubicBezTo>
                  <a:lnTo>
                    <a:pt x="0" y="2505"/>
                  </a:lnTo>
                  <a:cubicBezTo>
                    <a:pt x="0" y="3011"/>
                    <a:pt x="405" y="3425"/>
                    <a:pt x="921" y="3425"/>
                  </a:cubicBezTo>
                  <a:lnTo>
                    <a:pt x="2191" y="3425"/>
                  </a:lnTo>
                  <a:cubicBezTo>
                    <a:pt x="2698" y="3425"/>
                    <a:pt x="3103" y="3011"/>
                    <a:pt x="3103" y="2505"/>
                  </a:cubicBezTo>
                  <a:lnTo>
                    <a:pt x="3103" y="921"/>
                  </a:lnTo>
                  <a:cubicBezTo>
                    <a:pt x="3103" y="415"/>
                    <a:pt x="2698" y="1"/>
                    <a:pt x="2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74"/>
            <p:cNvSpPr/>
            <p:nvPr/>
          </p:nvSpPr>
          <p:spPr>
            <a:xfrm>
              <a:off x="6045350" y="1098750"/>
              <a:ext cx="67475" cy="74150"/>
            </a:xfrm>
            <a:custGeom>
              <a:rect b="b" l="l" r="r" t="t"/>
              <a:pathLst>
                <a:path extrusionOk="0" h="2966" w="2699">
                  <a:moveTo>
                    <a:pt x="1345" y="1"/>
                  </a:moveTo>
                  <a:cubicBezTo>
                    <a:pt x="608" y="1"/>
                    <a:pt x="1" y="599"/>
                    <a:pt x="1" y="1345"/>
                  </a:cubicBezTo>
                  <a:lnTo>
                    <a:pt x="1" y="1621"/>
                  </a:lnTo>
                  <a:cubicBezTo>
                    <a:pt x="1" y="2358"/>
                    <a:pt x="608" y="2965"/>
                    <a:pt x="1345" y="2965"/>
                  </a:cubicBezTo>
                  <a:cubicBezTo>
                    <a:pt x="2091" y="2965"/>
                    <a:pt x="2698" y="2358"/>
                    <a:pt x="2698" y="1621"/>
                  </a:cubicBezTo>
                  <a:lnTo>
                    <a:pt x="2698" y="1345"/>
                  </a:lnTo>
                  <a:cubicBezTo>
                    <a:pt x="2698" y="599"/>
                    <a:pt x="2091" y="1"/>
                    <a:pt x="134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74"/>
            <p:cNvSpPr/>
            <p:nvPr/>
          </p:nvSpPr>
          <p:spPr>
            <a:xfrm>
              <a:off x="6188525" y="1098750"/>
              <a:ext cx="67225" cy="74150"/>
            </a:xfrm>
            <a:custGeom>
              <a:rect b="b" l="l" r="r" t="t"/>
              <a:pathLst>
                <a:path extrusionOk="0" h="2966" w="2689">
                  <a:moveTo>
                    <a:pt x="1344" y="1"/>
                  </a:moveTo>
                  <a:cubicBezTo>
                    <a:pt x="598" y="1"/>
                    <a:pt x="0" y="599"/>
                    <a:pt x="0" y="1345"/>
                  </a:cubicBezTo>
                  <a:lnTo>
                    <a:pt x="0" y="1621"/>
                  </a:lnTo>
                  <a:cubicBezTo>
                    <a:pt x="0" y="2358"/>
                    <a:pt x="598" y="2965"/>
                    <a:pt x="1344" y="2965"/>
                  </a:cubicBezTo>
                  <a:cubicBezTo>
                    <a:pt x="2090" y="2965"/>
                    <a:pt x="2688" y="2358"/>
                    <a:pt x="2688" y="1621"/>
                  </a:cubicBezTo>
                  <a:lnTo>
                    <a:pt x="2688" y="1345"/>
                  </a:lnTo>
                  <a:cubicBezTo>
                    <a:pt x="2688" y="599"/>
                    <a:pt x="2090" y="1"/>
                    <a:pt x="134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74"/>
            <p:cNvSpPr/>
            <p:nvPr/>
          </p:nvSpPr>
          <p:spPr>
            <a:xfrm>
              <a:off x="6167800" y="1093000"/>
              <a:ext cx="77825" cy="85425"/>
            </a:xfrm>
            <a:custGeom>
              <a:rect b="b" l="l" r="r" t="t"/>
              <a:pathLst>
                <a:path extrusionOk="0" h="3417" w="3113">
                  <a:moveTo>
                    <a:pt x="921" y="1"/>
                  </a:moveTo>
                  <a:cubicBezTo>
                    <a:pt x="415" y="1"/>
                    <a:pt x="1" y="415"/>
                    <a:pt x="1" y="921"/>
                  </a:cubicBezTo>
                  <a:lnTo>
                    <a:pt x="1" y="2505"/>
                  </a:lnTo>
                  <a:cubicBezTo>
                    <a:pt x="1" y="3011"/>
                    <a:pt x="415" y="3416"/>
                    <a:pt x="921" y="3416"/>
                  </a:cubicBezTo>
                  <a:lnTo>
                    <a:pt x="2192" y="3416"/>
                  </a:lnTo>
                  <a:cubicBezTo>
                    <a:pt x="2698" y="3416"/>
                    <a:pt x="3112" y="3011"/>
                    <a:pt x="3112" y="2505"/>
                  </a:cubicBezTo>
                  <a:lnTo>
                    <a:pt x="3112" y="921"/>
                  </a:lnTo>
                  <a:cubicBezTo>
                    <a:pt x="3112" y="415"/>
                    <a:pt x="2698" y="1"/>
                    <a:pt x="21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74"/>
            <p:cNvSpPr/>
            <p:nvPr/>
          </p:nvSpPr>
          <p:spPr>
            <a:xfrm>
              <a:off x="6088400" y="1009225"/>
              <a:ext cx="124525" cy="90025"/>
            </a:xfrm>
            <a:custGeom>
              <a:rect b="b" l="l" r="r" t="t"/>
              <a:pathLst>
                <a:path extrusionOk="0" h="3601" w="4981">
                  <a:moveTo>
                    <a:pt x="2486" y="1"/>
                  </a:moveTo>
                  <a:cubicBezTo>
                    <a:pt x="1114" y="1"/>
                    <a:pt x="0" y="1115"/>
                    <a:pt x="0" y="2486"/>
                  </a:cubicBezTo>
                  <a:lnTo>
                    <a:pt x="0" y="3600"/>
                  </a:lnTo>
                  <a:lnTo>
                    <a:pt x="498" y="3600"/>
                  </a:lnTo>
                  <a:lnTo>
                    <a:pt x="498" y="2486"/>
                  </a:lnTo>
                  <a:cubicBezTo>
                    <a:pt x="498" y="1382"/>
                    <a:pt x="1391" y="489"/>
                    <a:pt x="2486" y="489"/>
                  </a:cubicBezTo>
                  <a:cubicBezTo>
                    <a:pt x="3591" y="489"/>
                    <a:pt x="4484" y="1382"/>
                    <a:pt x="4484" y="2486"/>
                  </a:cubicBezTo>
                  <a:lnTo>
                    <a:pt x="4484" y="3600"/>
                  </a:lnTo>
                  <a:lnTo>
                    <a:pt x="4981" y="3600"/>
                  </a:lnTo>
                  <a:lnTo>
                    <a:pt x="4981" y="2486"/>
                  </a:lnTo>
                  <a:cubicBezTo>
                    <a:pt x="4981" y="1115"/>
                    <a:pt x="3867" y="1"/>
                    <a:pt x="2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74"/>
            <p:cNvSpPr/>
            <p:nvPr/>
          </p:nvSpPr>
          <p:spPr>
            <a:xfrm>
              <a:off x="6151925" y="1000475"/>
              <a:ext cx="9450" cy="30650"/>
            </a:xfrm>
            <a:custGeom>
              <a:rect b="b" l="l" r="r" t="t"/>
              <a:pathLst>
                <a:path extrusionOk="0" h="1226" w="378">
                  <a:moveTo>
                    <a:pt x="0" y="1"/>
                  </a:moveTo>
                  <a:lnTo>
                    <a:pt x="0" y="1225"/>
                  </a:lnTo>
                  <a:lnTo>
                    <a:pt x="378" y="1225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74"/>
            <p:cNvSpPr/>
            <p:nvPr/>
          </p:nvSpPr>
          <p:spPr>
            <a:xfrm>
              <a:off x="6476425" y="918325"/>
              <a:ext cx="226050" cy="225800"/>
            </a:xfrm>
            <a:custGeom>
              <a:rect b="b" l="l" r="r" t="t"/>
              <a:pathLst>
                <a:path extrusionOk="0" h="9032" w="9042">
                  <a:moveTo>
                    <a:pt x="1" y="0"/>
                  </a:moveTo>
                  <a:lnTo>
                    <a:pt x="1" y="9032"/>
                  </a:lnTo>
                  <a:lnTo>
                    <a:pt x="9041" y="9032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74"/>
            <p:cNvSpPr/>
            <p:nvPr/>
          </p:nvSpPr>
          <p:spPr>
            <a:xfrm>
              <a:off x="6470675" y="918325"/>
              <a:ext cx="5775" cy="225800"/>
            </a:xfrm>
            <a:custGeom>
              <a:rect b="b" l="l" r="r" t="t"/>
              <a:pathLst>
                <a:path extrusionOk="0" h="9032" w="231">
                  <a:moveTo>
                    <a:pt x="1" y="0"/>
                  </a:moveTo>
                  <a:lnTo>
                    <a:pt x="1" y="9032"/>
                  </a:lnTo>
                  <a:lnTo>
                    <a:pt x="231" y="903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74"/>
            <p:cNvSpPr/>
            <p:nvPr/>
          </p:nvSpPr>
          <p:spPr>
            <a:xfrm>
              <a:off x="6497150" y="939025"/>
              <a:ext cx="184375" cy="184400"/>
            </a:xfrm>
            <a:custGeom>
              <a:rect b="b" l="l" r="r" t="t"/>
              <a:pathLst>
                <a:path extrusionOk="0" h="7376" w="7375">
                  <a:moveTo>
                    <a:pt x="1" y="1"/>
                  </a:moveTo>
                  <a:lnTo>
                    <a:pt x="1" y="7375"/>
                  </a:lnTo>
                  <a:lnTo>
                    <a:pt x="7375" y="7375"/>
                  </a:lnTo>
                  <a:lnTo>
                    <a:pt x="73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74"/>
            <p:cNvSpPr/>
            <p:nvPr/>
          </p:nvSpPr>
          <p:spPr>
            <a:xfrm>
              <a:off x="6679900" y="939025"/>
              <a:ext cx="1625" cy="184400"/>
            </a:xfrm>
            <a:custGeom>
              <a:rect b="b" l="l" r="r" t="t"/>
              <a:pathLst>
                <a:path extrusionOk="0" h="7376" w="65">
                  <a:moveTo>
                    <a:pt x="0" y="1"/>
                  </a:moveTo>
                  <a:lnTo>
                    <a:pt x="0" y="7375"/>
                  </a:lnTo>
                  <a:lnTo>
                    <a:pt x="65" y="737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74"/>
            <p:cNvSpPr/>
            <p:nvPr/>
          </p:nvSpPr>
          <p:spPr>
            <a:xfrm>
              <a:off x="6512800" y="1015900"/>
              <a:ext cx="15450" cy="15450"/>
            </a:xfrm>
            <a:custGeom>
              <a:rect b="b" l="l" r="r" t="t"/>
              <a:pathLst>
                <a:path extrusionOk="0" h="618" w="618">
                  <a:moveTo>
                    <a:pt x="1" y="1"/>
                  </a:moveTo>
                  <a:lnTo>
                    <a:pt x="1" y="618"/>
                  </a:lnTo>
                  <a:lnTo>
                    <a:pt x="617" y="618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4"/>
            <p:cNvSpPr/>
            <p:nvPr/>
          </p:nvSpPr>
          <p:spPr>
            <a:xfrm>
              <a:off x="6650675" y="1015900"/>
              <a:ext cx="15200" cy="15450"/>
            </a:xfrm>
            <a:custGeom>
              <a:rect b="b" l="l" r="r" t="t"/>
              <a:pathLst>
                <a:path extrusionOk="0" h="618" w="608">
                  <a:moveTo>
                    <a:pt x="0" y="1"/>
                  </a:moveTo>
                  <a:lnTo>
                    <a:pt x="0" y="618"/>
                  </a:lnTo>
                  <a:lnTo>
                    <a:pt x="608" y="618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4"/>
            <p:cNvSpPr/>
            <p:nvPr/>
          </p:nvSpPr>
          <p:spPr>
            <a:xfrm>
              <a:off x="6543400" y="985300"/>
              <a:ext cx="15450" cy="15450"/>
            </a:xfrm>
            <a:custGeom>
              <a:rect b="b" l="l" r="r" t="t"/>
              <a:pathLst>
                <a:path extrusionOk="0" h="618" w="618">
                  <a:moveTo>
                    <a:pt x="1" y="0"/>
                  </a:moveTo>
                  <a:lnTo>
                    <a:pt x="1" y="617"/>
                  </a:lnTo>
                  <a:lnTo>
                    <a:pt x="618" y="6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4"/>
            <p:cNvSpPr/>
            <p:nvPr/>
          </p:nvSpPr>
          <p:spPr>
            <a:xfrm>
              <a:off x="6620050" y="985300"/>
              <a:ext cx="15225" cy="15450"/>
            </a:xfrm>
            <a:custGeom>
              <a:rect b="b" l="l" r="r" t="t"/>
              <a:pathLst>
                <a:path extrusionOk="0" h="618" w="609">
                  <a:moveTo>
                    <a:pt x="1" y="0"/>
                  </a:moveTo>
                  <a:lnTo>
                    <a:pt x="1" y="617"/>
                  </a:lnTo>
                  <a:lnTo>
                    <a:pt x="608" y="61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4"/>
            <p:cNvSpPr/>
            <p:nvPr/>
          </p:nvSpPr>
          <p:spPr>
            <a:xfrm>
              <a:off x="6528225" y="1000725"/>
              <a:ext cx="122475" cy="76425"/>
            </a:xfrm>
            <a:custGeom>
              <a:rect b="b" l="l" r="r" t="t"/>
              <a:pathLst>
                <a:path extrusionOk="0" h="3057" w="4899">
                  <a:moveTo>
                    <a:pt x="1832" y="1215"/>
                  </a:moveTo>
                  <a:lnTo>
                    <a:pt x="1832" y="1823"/>
                  </a:lnTo>
                  <a:lnTo>
                    <a:pt x="1225" y="1832"/>
                  </a:lnTo>
                  <a:lnTo>
                    <a:pt x="1225" y="1215"/>
                  </a:lnTo>
                  <a:close/>
                  <a:moveTo>
                    <a:pt x="3674" y="1215"/>
                  </a:moveTo>
                  <a:lnTo>
                    <a:pt x="3674" y="1832"/>
                  </a:lnTo>
                  <a:lnTo>
                    <a:pt x="3066" y="1832"/>
                  </a:lnTo>
                  <a:lnTo>
                    <a:pt x="3066" y="1215"/>
                  </a:lnTo>
                  <a:close/>
                  <a:moveTo>
                    <a:pt x="1225" y="0"/>
                  </a:moveTo>
                  <a:lnTo>
                    <a:pt x="1225" y="608"/>
                  </a:lnTo>
                  <a:lnTo>
                    <a:pt x="608" y="608"/>
                  </a:lnTo>
                  <a:lnTo>
                    <a:pt x="608" y="1215"/>
                  </a:lnTo>
                  <a:lnTo>
                    <a:pt x="0" y="1215"/>
                  </a:lnTo>
                  <a:lnTo>
                    <a:pt x="0" y="1823"/>
                  </a:lnTo>
                  <a:lnTo>
                    <a:pt x="608" y="1823"/>
                  </a:lnTo>
                  <a:lnTo>
                    <a:pt x="608" y="2440"/>
                  </a:lnTo>
                  <a:lnTo>
                    <a:pt x="1225" y="2440"/>
                  </a:lnTo>
                  <a:lnTo>
                    <a:pt x="1225" y="3057"/>
                  </a:lnTo>
                  <a:lnTo>
                    <a:pt x="1832" y="3057"/>
                  </a:lnTo>
                  <a:lnTo>
                    <a:pt x="1832" y="2440"/>
                  </a:lnTo>
                  <a:lnTo>
                    <a:pt x="3066" y="2440"/>
                  </a:lnTo>
                  <a:lnTo>
                    <a:pt x="3066" y="3057"/>
                  </a:lnTo>
                  <a:lnTo>
                    <a:pt x="3674" y="3057"/>
                  </a:lnTo>
                  <a:lnTo>
                    <a:pt x="3674" y="2440"/>
                  </a:lnTo>
                  <a:lnTo>
                    <a:pt x="4281" y="2440"/>
                  </a:lnTo>
                  <a:lnTo>
                    <a:pt x="4281" y="1832"/>
                  </a:lnTo>
                  <a:lnTo>
                    <a:pt x="4898" y="1832"/>
                  </a:lnTo>
                  <a:lnTo>
                    <a:pt x="4898" y="1215"/>
                  </a:lnTo>
                  <a:lnTo>
                    <a:pt x="4281" y="1215"/>
                  </a:lnTo>
                  <a:lnTo>
                    <a:pt x="4281" y="608"/>
                  </a:lnTo>
                  <a:lnTo>
                    <a:pt x="3674" y="608"/>
                  </a:lnTo>
                  <a:lnTo>
                    <a:pt x="3674" y="0"/>
                  </a:lnTo>
                  <a:lnTo>
                    <a:pt x="3066" y="0"/>
                  </a:lnTo>
                  <a:lnTo>
                    <a:pt x="3066" y="608"/>
                  </a:lnTo>
                  <a:lnTo>
                    <a:pt x="1842" y="608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74"/>
            <p:cNvSpPr/>
            <p:nvPr/>
          </p:nvSpPr>
          <p:spPr>
            <a:xfrm>
              <a:off x="5548225" y="1496700"/>
              <a:ext cx="102450" cy="102200"/>
            </a:xfrm>
            <a:custGeom>
              <a:rect b="b" l="l" r="r" t="t"/>
              <a:pathLst>
                <a:path extrusionOk="0" h="4088" w="4098">
                  <a:moveTo>
                    <a:pt x="1" y="0"/>
                  </a:moveTo>
                  <a:lnTo>
                    <a:pt x="1" y="4088"/>
                  </a:lnTo>
                  <a:lnTo>
                    <a:pt x="4097" y="4088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74"/>
            <p:cNvSpPr/>
            <p:nvPr/>
          </p:nvSpPr>
          <p:spPr>
            <a:xfrm>
              <a:off x="6469075" y="1496700"/>
              <a:ext cx="102450" cy="102200"/>
            </a:xfrm>
            <a:custGeom>
              <a:rect b="b" l="l" r="r" t="t"/>
              <a:pathLst>
                <a:path extrusionOk="0" h="4088" w="4098">
                  <a:moveTo>
                    <a:pt x="0" y="0"/>
                  </a:moveTo>
                  <a:lnTo>
                    <a:pt x="0" y="4088"/>
                  </a:lnTo>
                  <a:lnTo>
                    <a:pt x="4097" y="4088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74"/>
            <p:cNvSpPr/>
            <p:nvPr/>
          </p:nvSpPr>
          <p:spPr>
            <a:xfrm>
              <a:off x="5752825" y="1291850"/>
              <a:ext cx="102450" cy="102450"/>
            </a:xfrm>
            <a:custGeom>
              <a:rect b="b" l="l" r="r" t="t"/>
              <a:pathLst>
                <a:path extrusionOk="0" h="4098" w="4098">
                  <a:moveTo>
                    <a:pt x="1" y="1"/>
                  </a:moveTo>
                  <a:lnTo>
                    <a:pt x="1" y="4098"/>
                  </a:lnTo>
                  <a:lnTo>
                    <a:pt x="4098" y="4098"/>
                  </a:lnTo>
                  <a:lnTo>
                    <a:pt x="40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74"/>
            <p:cNvSpPr/>
            <p:nvPr/>
          </p:nvSpPr>
          <p:spPr>
            <a:xfrm>
              <a:off x="6264475" y="1291850"/>
              <a:ext cx="102200" cy="102450"/>
            </a:xfrm>
            <a:custGeom>
              <a:rect b="b" l="l" r="r" t="t"/>
              <a:pathLst>
                <a:path extrusionOk="0" h="4098" w="4088">
                  <a:moveTo>
                    <a:pt x="0" y="1"/>
                  </a:moveTo>
                  <a:lnTo>
                    <a:pt x="0" y="4098"/>
                  </a:lnTo>
                  <a:lnTo>
                    <a:pt x="4088" y="4098"/>
                  </a:lnTo>
                  <a:lnTo>
                    <a:pt x="408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74"/>
            <p:cNvSpPr/>
            <p:nvPr/>
          </p:nvSpPr>
          <p:spPr>
            <a:xfrm>
              <a:off x="5650650" y="1394275"/>
              <a:ext cx="818450" cy="511650"/>
            </a:xfrm>
            <a:custGeom>
              <a:rect b="b" l="l" r="r" t="t"/>
              <a:pathLst>
                <a:path extrusionOk="0" h="20466" w="32738">
                  <a:moveTo>
                    <a:pt x="12272" y="8185"/>
                  </a:moveTo>
                  <a:lnTo>
                    <a:pt x="12272" y="12282"/>
                  </a:lnTo>
                  <a:lnTo>
                    <a:pt x="8185" y="12282"/>
                  </a:lnTo>
                  <a:lnTo>
                    <a:pt x="8185" y="8185"/>
                  </a:lnTo>
                  <a:close/>
                  <a:moveTo>
                    <a:pt x="24553" y="8185"/>
                  </a:moveTo>
                  <a:lnTo>
                    <a:pt x="24553" y="12282"/>
                  </a:lnTo>
                  <a:lnTo>
                    <a:pt x="20466" y="12282"/>
                  </a:lnTo>
                  <a:lnTo>
                    <a:pt x="20466" y="8185"/>
                  </a:lnTo>
                  <a:close/>
                  <a:moveTo>
                    <a:pt x="8185" y="1"/>
                  </a:moveTo>
                  <a:lnTo>
                    <a:pt x="8185" y="4097"/>
                  </a:lnTo>
                  <a:lnTo>
                    <a:pt x="4088" y="4097"/>
                  </a:lnTo>
                  <a:lnTo>
                    <a:pt x="4088" y="8185"/>
                  </a:lnTo>
                  <a:lnTo>
                    <a:pt x="0" y="8185"/>
                  </a:lnTo>
                  <a:lnTo>
                    <a:pt x="0" y="12282"/>
                  </a:lnTo>
                  <a:lnTo>
                    <a:pt x="4088" y="12282"/>
                  </a:lnTo>
                  <a:lnTo>
                    <a:pt x="4088" y="16369"/>
                  </a:lnTo>
                  <a:lnTo>
                    <a:pt x="8185" y="16369"/>
                  </a:lnTo>
                  <a:lnTo>
                    <a:pt x="8185" y="20466"/>
                  </a:lnTo>
                  <a:lnTo>
                    <a:pt x="12272" y="20466"/>
                  </a:lnTo>
                  <a:lnTo>
                    <a:pt x="12272" y="16369"/>
                  </a:lnTo>
                  <a:lnTo>
                    <a:pt x="20456" y="16369"/>
                  </a:lnTo>
                  <a:lnTo>
                    <a:pt x="20456" y="20466"/>
                  </a:lnTo>
                  <a:lnTo>
                    <a:pt x="24553" y="20466"/>
                  </a:lnTo>
                  <a:lnTo>
                    <a:pt x="24553" y="16369"/>
                  </a:lnTo>
                  <a:lnTo>
                    <a:pt x="28641" y="16369"/>
                  </a:lnTo>
                  <a:lnTo>
                    <a:pt x="28641" y="12282"/>
                  </a:lnTo>
                  <a:lnTo>
                    <a:pt x="32737" y="12282"/>
                  </a:lnTo>
                  <a:lnTo>
                    <a:pt x="32737" y="8185"/>
                  </a:lnTo>
                  <a:lnTo>
                    <a:pt x="28641" y="8185"/>
                  </a:lnTo>
                  <a:lnTo>
                    <a:pt x="28650" y="4097"/>
                  </a:lnTo>
                  <a:lnTo>
                    <a:pt x="24553" y="4097"/>
                  </a:lnTo>
                  <a:lnTo>
                    <a:pt x="24553" y="1"/>
                  </a:lnTo>
                  <a:lnTo>
                    <a:pt x="20466" y="1"/>
                  </a:lnTo>
                  <a:lnTo>
                    <a:pt x="20466" y="4097"/>
                  </a:lnTo>
                  <a:lnTo>
                    <a:pt x="12272" y="4097"/>
                  </a:lnTo>
                  <a:lnTo>
                    <a:pt x="1227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74"/>
            <p:cNvSpPr/>
            <p:nvPr/>
          </p:nvSpPr>
          <p:spPr>
            <a:xfrm>
              <a:off x="5552825" y="2269550"/>
              <a:ext cx="1595450" cy="93000"/>
            </a:xfrm>
            <a:custGeom>
              <a:rect b="b" l="l" r="r" t="t"/>
              <a:pathLst>
                <a:path extrusionOk="0" h="3720" w="63818">
                  <a:moveTo>
                    <a:pt x="31909" y="0"/>
                  </a:moveTo>
                  <a:cubicBezTo>
                    <a:pt x="14289" y="0"/>
                    <a:pt x="1" y="829"/>
                    <a:pt x="1" y="1860"/>
                  </a:cubicBezTo>
                  <a:cubicBezTo>
                    <a:pt x="1" y="2891"/>
                    <a:pt x="14289" y="3720"/>
                    <a:pt x="31909" y="3720"/>
                  </a:cubicBezTo>
                  <a:cubicBezTo>
                    <a:pt x="49530" y="3720"/>
                    <a:pt x="63818" y="2891"/>
                    <a:pt x="63818" y="1860"/>
                  </a:cubicBezTo>
                  <a:cubicBezTo>
                    <a:pt x="63818" y="829"/>
                    <a:pt x="49530" y="0"/>
                    <a:pt x="31909" y="0"/>
                  </a:cubicBez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74"/>
            <p:cNvSpPr/>
            <p:nvPr/>
          </p:nvSpPr>
          <p:spPr>
            <a:xfrm>
              <a:off x="6699925" y="1535825"/>
              <a:ext cx="15675" cy="236625"/>
            </a:xfrm>
            <a:custGeom>
              <a:rect b="b" l="l" r="r" t="t"/>
              <a:pathLst>
                <a:path extrusionOk="0" h="9465" w="627">
                  <a:moveTo>
                    <a:pt x="626" y="0"/>
                  </a:moveTo>
                  <a:cubicBezTo>
                    <a:pt x="286" y="0"/>
                    <a:pt x="0" y="277"/>
                    <a:pt x="0" y="626"/>
                  </a:cubicBezTo>
                  <a:lnTo>
                    <a:pt x="0" y="9464"/>
                  </a:lnTo>
                  <a:lnTo>
                    <a:pt x="166" y="9464"/>
                  </a:lnTo>
                  <a:lnTo>
                    <a:pt x="166" y="626"/>
                  </a:lnTo>
                  <a:cubicBezTo>
                    <a:pt x="166" y="369"/>
                    <a:pt x="378" y="166"/>
                    <a:pt x="626" y="166"/>
                  </a:cubicBezTo>
                  <a:lnTo>
                    <a:pt x="6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74"/>
            <p:cNvSpPr/>
            <p:nvPr/>
          </p:nvSpPr>
          <p:spPr>
            <a:xfrm>
              <a:off x="6059400" y="1760450"/>
              <a:ext cx="640775" cy="86575"/>
            </a:xfrm>
            <a:custGeom>
              <a:rect b="b" l="l" r="r" t="t"/>
              <a:pathLst>
                <a:path extrusionOk="0" h="3463" w="25631">
                  <a:moveTo>
                    <a:pt x="0" y="1"/>
                  </a:moveTo>
                  <a:lnTo>
                    <a:pt x="0" y="1639"/>
                  </a:lnTo>
                  <a:cubicBezTo>
                    <a:pt x="0" y="2643"/>
                    <a:pt x="820" y="3453"/>
                    <a:pt x="1823" y="3462"/>
                  </a:cubicBezTo>
                  <a:lnTo>
                    <a:pt x="25630" y="3462"/>
                  </a:lnTo>
                  <a:lnTo>
                    <a:pt x="25630" y="3296"/>
                  </a:lnTo>
                  <a:lnTo>
                    <a:pt x="1823" y="3296"/>
                  </a:lnTo>
                  <a:cubicBezTo>
                    <a:pt x="912" y="3296"/>
                    <a:pt x="166" y="2551"/>
                    <a:pt x="166" y="1639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74"/>
            <p:cNvSpPr/>
            <p:nvPr/>
          </p:nvSpPr>
          <p:spPr>
            <a:xfrm>
              <a:off x="6394275" y="1760450"/>
              <a:ext cx="45350" cy="86575"/>
            </a:xfrm>
            <a:custGeom>
              <a:rect b="b" l="l" r="r" t="t"/>
              <a:pathLst>
                <a:path extrusionOk="0" h="3463" w="1814">
                  <a:moveTo>
                    <a:pt x="0" y="1"/>
                  </a:moveTo>
                  <a:lnTo>
                    <a:pt x="0" y="1639"/>
                  </a:lnTo>
                  <a:cubicBezTo>
                    <a:pt x="0" y="2643"/>
                    <a:pt x="811" y="3453"/>
                    <a:pt x="1814" y="3462"/>
                  </a:cubicBezTo>
                  <a:lnTo>
                    <a:pt x="1814" y="3296"/>
                  </a:lnTo>
                  <a:cubicBezTo>
                    <a:pt x="903" y="3296"/>
                    <a:pt x="166" y="2551"/>
                    <a:pt x="166" y="1639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74"/>
            <p:cNvSpPr/>
            <p:nvPr/>
          </p:nvSpPr>
          <p:spPr>
            <a:xfrm>
              <a:off x="6678275" y="1662175"/>
              <a:ext cx="37325" cy="3950"/>
            </a:xfrm>
            <a:custGeom>
              <a:rect b="b" l="l" r="r" t="t"/>
              <a:pathLst>
                <a:path extrusionOk="0" h="158" w="1493">
                  <a:moveTo>
                    <a:pt x="1" y="1"/>
                  </a:moveTo>
                  <a:lnTo>
                    <a:pt x="1" y="157"/>
                  </a:lnTo>
                  <a:lnTo>
                    <a:pt x="1492" y="15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74"/>
            <p:cNvSpPr/>
            <p:nvPr/>
          </p:nvSpPr>
          <p:spPr>
            <a:xfrm>
              <a:off x="6678275" y="1644450"/>
              <a:ext cx="37325" cy="4175"/>
            </a:xfrm>
            <a:custGeom>
              <a:rect b="b" l="l" r="r" t="t"/>
              <a:pathLst>
                <a:path extrusionOk="0" h="167" w="1493">
                  <a:moveTo>
                    <a:pt x="1" y="1"/>
                  </a:moveTo>
                  <a:lnTo>
                    <a:pt x="1" y="166"/>
                  </a:lnTo>
                  <a:lnTo>
                    <a:pt x="1492" y="166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74"/>
            <p:cNvSpPr/>
            <p:nvPr/>
          </p:nvSpPr>
          <p:spPr>
            <a:xfrm>
              <a:off x="6678275" y="1627200"/>
              <a:ext cx="37325" cy="3925"/>
            </a:xfrm>
            <a:custGeom>
              <a:rect b="b" l="l" r="r" t="t"/>
              <a:pathLst>
                <a:path extrusionOk="0" h="157" w="1493">
                  <a:moveTo>
                    <a:pt x="1" y="0"/>
                  </a:moveTo>
                  <a:lnTo>
                    <a:pt x="1" y="157"/>
                  </a:lnTo>
                  <a:lnTo>
                    <a:pt x="1492" y="157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74"/>
            <p:cNvSpPr/>
            <p:nvPr/>
          </p:nvSpPr>
          <p:spPr>
            <a:xfrm>
              <a:off x="5591950" y="1765975"/>
              <a:ext cx="1516975" cy="16375"/>
            </a:xfrm>
            <a:custGeom>
              <a:rect b="b" l="l" r="r" t="t"/>
              <a:pathLst>
                <a:path extrusionOk="0" h="655" w="60679">
                  <a:moveTo>
                    <a:pt x="1" y="0"/>
                  </a:moveTo>
                  <a:lnTo>
                    <a:pt x="1" y="654"/>
                  </a:lnTo>
                  <a:lnTo>
                    <a:pt x="60679" y="654"/>
                  </a:lnTo>
                  <a:lnTo>
                    <a:pt x="6067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74"/>
            <p:cNvSpPr/>
            <p:nvPr/>
          </p:nvSpPr>
          <p:spPr>
            <a:xfrm>
              <a:off x="5607150" y="1782325"/>
              <a:ext cx="57800" cy="514400"/>
            </a:xfrm>
            <a:custGeom>
              <a:rect b="b" l="l" r="r" t="t"/>
              <a:pathLst>
                <a:path extrusionOk="0" h="20576" w="2312">
                  <a:moveTo>
                    <a:pt x="0" y="0"/>
                  </a:moveTo>
                  <a:lnTo>
                    <a:pt x="0" y="20576"/>
                  </a:lnTo>
                  <a:lnTo>
                    <a:pt x="2311" y="2057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4"/>
            <p:cNvSpPr/>
            <p:nvPr/>
          </p:nvSpPr>
          <p:spPr>
            <a:xfrm>
              <a:off x="5656625" y="1782325"/>
              <a:ext cx="8325" cy="514400"/>
            </a:xfrm>
            <a:custGeom>
              <a:rect b="b" l="l" r="r" t="t"/>
              <a:pathLst>
                <a:path extrusionOk="0" h="20576" w="333">
                  <a:moveTo>
                    <a:pt x="1" y="0"/>
                  </a:moveTo>
                  <a:lnTo>
                    <a:pt x="1" y="20576"/>
                  </a:lnTo>
                  <a:lnTo>
                    <a:pt x="332" y="20576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74"/>
            <p:cNvSpPr/>
            <p:nvPr/>
          </p:nvSpPr>
          <p:spPr>
            <a:xfrm>
              <a:off x="5607150" y="1782325"/>
              <a:ext cx="57800" cy="9225"/>
            </a:xfrm>
            <a:custGeom>
              <a:rect b="b" l="l" r="r" t="t"/>
              <a:pathLst>
                <a:path extrusionOk="0" h="369" w="2312">
                  <a:moveTo>
                    <a:pt x="0" y="0"/>
                  </a:moveTo>
                  <a:lnTo>
                    <a:pt x="0" y="368"/>
                  </a:lnTo>
                  <a:lnTo>
                    <a:pt x="2311" y="368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74"/>
            <p:cNvSpPr/>
            <p:nvPr/>
          </p:nvSpPr>
          <p:spPr>
            <a:xfrm>
              <a:off x="5591950" y="1765975"/>
              <a:ext cx="88175" cy="16375"/>
            </a:xfrm>
            <a:custGeom>
              <a:rect b="b" l="l" r="r" t="t"/>
              <a:pathLst>
                <a:path extrusionOk="0" h="655" w="3527">
                  <a:moveTo>
                    <a:pt x="1" y="0"/>
                  </a:moveTo>
                  <a:lnTo>
                    <a:pt x="1" y="654"/>
                  </a:lnTo>
                  <a:lnTo>
                    <a:pt x="3527" y="654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74"/>
            <p:cNvSpPr/>
            <p:nvPr/>
          </p:nvSpPr>
          <p:spPr>
            <a:xfrm>
              <a:off x="6654800" y="1782325"/>
              <a:ext cx="429275" cy="514400"/>
            </a:xfrm>
            <a:custGeom>
              <a:rect b="b" l="l" r="r" t="t"/>
              <a:pathLst>
                <a:path extrusionOk="0" h="20576" w="17171">
                  <a:moveTo>
                    <a:pt x="1" y="0"/>
                  </a:moveTo>
                  <a:lnTo>
                    <a:pt x="1" y="20576"/>
                  </a:lnTo>
                  <a:lnTo>
                    <a:pt x="17170" y="20576"/>
                  </a:lnTo>
                  <a:lnTo>
                    <a:pt x="1717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74"/>
            <p:cNvSpPr/>
            <p:nvPr/>
          </p:nvSpPr>
          <p:spPr>
            <a:xfrm>
              <a:off x="6816150" y="2192450"/>
              <a:ext cx="267925" cy="4175"/>
            </a:xfrm>
            <a:custGeom>
              <a:rect b="b" l="l" r="r" t="t"/>
              <a:pathLst>
                <a:path extrusionOk="0" h="167" w="10717">
                  <a:moveTo>
                    <a:pt x="0" y="0"/>
                  </a:moveTo>
                  <a:lnTo>
                    <a:pt x="0" y="166"/>
                  </a:lnTo>
                  <a:lnTo>
                    <a:pt x="10716" y="166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74"/>
            <p:cNvSpPr/>
            <p:nvPr/>
          </p:nvSpPr>
          <p:spPr>
            <a:xfrm>
              <a:off x="6816150" y="2092325"/>
              <a:ext cx="267925" cy="3950"/>
            </a:xfrm>
            <a:custGeom>
              <a:rect b="b" l="l" r="r" t="t"/>
              <a:pathLst>
                <a:path extrusionOk="0" h="158" w="10717">
                  <a:moveTo>
                    <a:pt x="0" y="1"/>
                  </a:moveTo>
                  <a:lnTo>
                    <a:pt x="0" y="157"/>
                  </a:lnTo>
                  <a:lnTo>
                    <a:pt x="10716" y="157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4"/>
            <p:cNvSpPr/>
            <p:nvPr/>
          </p:nvSpPr>
          <p:spPr>
            <a:xfrm>
              <a:off x="6816150" y="1991975"/>
              <a:ext cx="267925" cy="4175"/>
            </a:xfrm>
            <a:custGeom>
              <a:rect b="b" l="l" r="r" t="t"/>
              <a:pathLst>
                <a:path extrusionOk="0" h="167" w="10717">
                  <a:moveTo>
                    <a:pt x="0" y="1"/>
                  </a:moveTo>
                  <a:lnTo>
                    <a:pt x="0" y="167"/>
                  </a:lnTo>
                  <a:lnTo>
                    <a:pt x="10716" y="167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74"/>
            <p:cNvSpPr/>
            <p:nvPr/>
          </p:nvSpPr>
          <p:spPr>
            <a:xfrm>
              <a:off x="6816150" y="1891875"/>
              <a:ext cx="267925" cy="3925"/>
            </a:xfrm>
            <a:custGeom>
              <a:rect b="b" l="l" r="r" t="t"/>
              <a:pathLst>
                <a:path extrusionOk="0" h="157" w="10717">
                  <a:moveTo>
                    <a:pt x="0" y="0"/>
                  </a:moveTo>
                  <a:lnTo>
                    <a:pt x="0" y="157"/>
                  </a:lnTo>
                  <a:lnTo>
                    <a:pt x="10716" y="157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74"/>
            <p:cNvSpPr/>
            <p:nvPr/>
          </p:nvSpPr>
          <p:spPr>
            <a:xfrm>
              <a:off x="6907975" y="2116500"/>
              <a:ext cx="84250" cy="3925"/>
            </a:xfrm>
            <a:custGeom>
              <a:rect b="b" l="l" r="r" t="t"/>
              <a:pathLst>
                <a:path extrusionOk="0" h="157" w="3370">
                  <a:moveTo>
                    <a:pt x="1" y="0"/>
                  </a:moveTo>
                  <a:lnTo>
                    <a:pt x="1" y="157"/>
                  </a:lnTo>
                  <a:lnTo>
                    <a:pt x="3370" y="157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74"/>
            <p:cNvSpPr/>
            <p:nvPr/>
          </p:nvSpPr>
          <p:spPr>
            <a:xfrm>
              <a:off x="6907975" y="2016150"/>
              <a:ext cx="84250" cy="4175"/>
            </a:xfrm>
            <a:custGeom>
              <a:rect b="b" l="l" r="r" t="t"/>
              <a:pathLst>
                <a:path extrusionOk="0" h="167" w="3370">
                  <a:moveTo>
                    <a:pt x="1" y="1"/>
                  </a:moveTo>
                  <a:lnTo>
                    <a:pt x="1" y="166"/>
                  </a:lnTo>
                  <a:lnTo>
                    <a:pt x="3370" y="166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4"/>
            <p:cNvSpPr/>
            <p:nvPr/>
          </p:nvSpPr>
          <p:spPr>
            <a:xfrm>
              <a:off x="6907975" y="2216625"/>
              <a:ext cx="84250" cy="4150"/>
            </a:xfrm>
            <a:custGeom>
              <a:rect b="b" l="l" r="r" t="t"/>
              <a:pathLst>
                <a:path extrusionOk="0" h="166" w="3370">
                  <a:moveTo>
                    <a:pt x="1" y="0"/>
                  </a:moveTo>
                  <a:lnTo>
                    <a:pt x="1" y="166"/>
                  </a:lnTo>
                  <a:lnTo>
                    <a:pt x="3370" y="166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74"/>
            <p:cNvSpPr/>
            <p:nvPr/>
          </p:nvSpPr>
          <p:spPr>
            <a:xfrm>
              <a:off x="6907975" y="1916025"/>
              <a:ext cx="84250" cy="3950"/>
            </a:xfrm>
            <a:custGeom>
              <a:rect b="b" l="l" r="r" t="t"/>
              <a:pathLst>
                <a:path extrusionOk="0" h="158" w="3370">
                  <a:moveTo>
                    <a:pt x="1" y="1"/>
                  </a:moveTo>
                  <a:lnTo>
                    <a:pt x="1" y="157"/>
                  </a:lnTo>
                  <a:lnTo>
                    <a:pt x="3370" y="157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74"/>
            <p:cNvSpPr/>
            <p:nvPr/>
          </p:nvSpPr>
          <p:spPr>
            <a:xfrm>
              <a:off x="6907975" y="1815700"/>
              <a:ext cx="84250" cy="4150"/>
            </a:xfrm>
            <a:custGeom>
              <a:rect b="b" l="l" r="r" t="t"/>
              <a:pathLst>
                <a:path extrusionOk="0" h="166" w="3370">
                  <a:moveTo>
                    <a:pt x="1" y="0"/>
                  </a:moveTo>
                  <a:lnTo>
                    <a:pt x="1" y="166"/>
                  </a:lnTo>
                  <a:lnTo>
                    <a:pt x="3370" y="166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74"/>
            <p:cNvSpPr/>
            <p:nvPr/>
          </p:nvSpPr>
          <p:spPr>
            <a:xfrm>
              <a:off x="6654800" y="1782325"/>
              <a:ext cx="161375" cy="514400"/>
            </a:xfrm>
            <a:custGeom>
              <a:rect b="b" l="l" r="r" t="t"/>
              <a:pathLst>
                <a:path extrusionOk="0" h="20576" w="6455">
                  <a:moveTo>
                    <a:pt x="1" y="0"/>
                  </a:moveTo>
                  <a:lnTo>
                    <a:pt x="1" y="20576"/>
                  </a:lnTo>
                  <a:lnTo>
                    <a:pt x="6454" y="20576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74"/>
            <p:cNvSpPr/>
            <p:nvPr/>
          </p:nvSpPr>
          <p:spPr>
            <a:xfrm>
              <a:off x="6654800" y="1782325"/>
              <a:ext cx="429275" cy="9225"/>
            </a:xfrm>
            <a:custGeom>
              <a:rect b="b" l="l" r="r" t="t"/>
              <a:pathLst>
                <a:path extrusionOk="0" h="369" w="17171">
                  <a:moveTo>
                    <a:pt x="1" y="0"/>
                  </a:moveTo>
                  <a:lnTo>
                    <a:pt x="1" y="368"/>
                  </a:lnTo>
                  <a:lnTo>
                    <a:pt x="17170" y="368"/>
                  </a:lnTo>
                  <a:lnTo>
                    <a:pt x="17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74"/>
            <p:cNvSpPr/>
            <p:nvPr/>
          </p:nvSpPr>
          <p:spPr>
            <a:xfrm>
              <a:off x="6710725" y="1484275"/>
              <a:ext cx="364375" cy="281725"/>
            </a:xfrm>
            <a:custGeom>
              <a:rect b="b" l="l" r="r" t="t"/>
              <a:pathLst>
                <a:path extrusionOk="0" h="11269" w="14575">
                  <a:moveTo>
                    <a:pt x="1" y="0"/>
                  </a:moveTo>
                  <a:lnTo>
                    <a:pt x="1" y="11268"/>
                  </a:lnTo>
                  <a:lnTo>
                    <a:pt x="14574" y="11268"/>
                  </a:lnTo>
                  <a:lnTo>
                    <a:pt x="145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74"/>
            <p:cNvSpPr/>
            <p:nvPr/>
          </p:nvSpPr>
          <p:spPr>
            <a:xfrm>
              <a:off x="6983225" y="1484275"/>
              <a:ext cx="91875" cy="281725"/>
            </a:xfrm>
            <a:custGeom>
              <a:rect b="b" l="l" r="r" t="t"/>
              <a:pathLst>
                <a:path extrusionOk="0" h="11269" w="3675">
                  <a:moveTo>
                    <a:pt x="1" y="0"/>
                  </a:moveTo>
                  <a:lnTo>
                    <a:pt x="1" y="11268"/>
                  </a:lnTo>
                  <a:lnTo>
                    <a:pt x="3674" y="11268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74"/>
            <p:cNvSpPr/>
            <p:nvPr/>
          </p:nvSpPr>
          <p:spPr>
            <a:xfrm>
              <a:off x="6725475" y="1499450"/>
              <a:ext cx="243050" cy="198875"/>
            </a:xfrm>
            <a:custGeom>
              <a:rect b="b" l="l" r="r" t="t"/>
              <a:pathLst>
                <a:path extrusionOk="0" h="7955" w="9722">
                  <a:moveTo>
                    <a:pt x="0" y="1"/>
                  </a:moveTo>
                  <a:lnTo>
                    <a:pt x="0" y="7955"/>
                  </a:lnTo>
                  <a:lnTo>
                    <a:pt x="9722" y="7955"/>
                  </a:lnTo>
                  <a:lnTo>
                    <a:pt x="972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74"/>
            <p:cNvSpPr/>
            <p:nvPr/>
          </p:nvSpPr>
          <p:spPr>
            <a:xfrm>
              <a:off x="6783450" y="1499450"/>
              <a:ext cx="185075" cy="198875"/>
            </a:xfrm>
            <a:custGeom>
              <a:rect b="b" l="l" r="r" t="t"/>
              <a:pathLst>
                <a:path extrusionOk="0" h="7955" w="7403">
                  <a:moveTo>
                    <a:pt x="1" y="1"/>
                  </a:moveTo>
                  <a:lnTo>
                    <a:pt x="1" y="7955"/>
                  </a:lnTo>
                  <a:lnTo>
                    <a:pt x="7403" y="7955"/>
                  </a:lnTo>
                  <a:lnTo>
                    <a:pt x="740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74"/>
            <p:cNvSpPr/>
            <p:nvPr/>
          </p:nvSpPr>
          <p:spPr>
            <a:xfrm>
              <a:off x="6790125" y="1507975"/>
              <a:ext cx="137200" cy="168725"/>
            </a:xfrm>
            <a:custGeom>
              <a:rect b="b" l="l" r="r" t="t"/>
              <a:pathLst>
                <a:path extrusionOk="0" h="6749" w="5488">
                  <a:moveTo>
                    <a:pt x="1" y="0"/>
                  </a:moveTo>
                  <a:lnTo>
                    <a:pt x="1" y="6749"/>
                  </a:lnTo>
                  <a:lnTo>
                    <a:pt x="5488" y="6749"/>
                  </a:lnTo>
                  <a:lnTo>
                    <a:pt x="5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74"/>
            <p:cNvSpPr/>
            <p:nvPr/>
          </p:nvSpPr>
          <p:spPr>
            <a:xfrm>
              <a:off x="6861950" y="1522475"/>
              <a:ext cx="57800" cy="117400"/>
            </a:xfrm>
            <a:custGeom>
              <a:rect b="b" l="l" r="r" t="t"/>
              <a:pathLst>
                <a:path extrusionOk="0" h="4696" w="2312">
                  <a:moveTo>
                    <a:pt x="0" y="0"/>
                  </a:moveTo>
                  <a:lnTo>
                    <a:pt x="0" y="4696"/>
                  </a:lnTo>
                  <a:lnTo>
                    <a:pt x="2311" y="469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74"/>
            <p:cNvSpPr/>
            <p:nvPr/>
          </p:nvSpPr>
          <p:spPr>
            <a:xfrm>
              <a:off x="6809925" y="1582550"/>
              <a:ext cx="46525" cy="48800"/>
            </a:xfrm>
            <a:custGeom>
              <a:rect b="b" l="l" r="r" t="t"/>
              <a:pathLst>
                <a:path extrusionOk="0" h="1952" w="1861">
                  <a:moveTo>
                    <a:pt x="1" y="0"/>
                  </a:moveTo>
                  <a:lnTo>
                    <a:pt x="1" y="1952"/>
                  </a:lnTo>
                  <a:lnTo>
                    <a:pt x="1860" y="1952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74"/>
            <p:cNvSpPr/>
            <p:nvPr/>
          </p:nvSpPr>
          <p:spPr>
            <a:xfrm>
              <a:off x="6796350" y="1512575"/>
              <a:ext cx="23275" cy="3025"/>
            </a:xfrm>
            <a:custGeom>
              <a:rect b="b" l="l" r="r" t="t"/>
              <a:pathLst>
                <a:path extrusionOk="0" h="121" w="931">
                  <a:moveTo>
                    <a:pt x="1" y="1"/>
                  </a:moveTo>
                  <a:lnTo>
                    <a:pt x="1" y="120"/>
                  </a:lnTo>
                  <a:lnTo>
                    <a:pt x="930" y="120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74"/>
            <p:cNvSpPr/>
            <p:nvPr/>
          </p:nvSpPr>
          <p:spPr>
            <a:xfrm>
              <a:off x="6796350" y="1518325"/>
              <a:ext cx="23275" cy="3025"/>
            </a:xfrm>
            <a:custGeom>
              <a:rect b="b" l="l" r="r" t="t"/>
              <a:pathLst>
                <a:path extrusionOk="0" h="121" w="931">
                  <a:moveTo>
                    <a:pt x="1" y="1"/>
                  </a:moveTo>
                  <a:lnTo>
                    <a:pt x="1" y="120"/>
                  </a:lnTo>
                  <a:lnTo>
                    <a:pt x="930" y="120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74"/>
            <p:cNvSpPr/>
            <p:nvPr/>
          </p:nvSpPr>
          <p:spPr>
            <a:xfrm>
              <a:off x="6796350" y="1524325"/>
              <a:ext cx="23275" cy="3000"/>
            </a:xfrm>
            <a:custGeom>
              <a:rect b="b" l="l" r="r" t="t"/>
              <a:pathLst>
                <a:path extrusionOk="0" h="120" w="931">
                  <a:moveTo>
                    <a:pt x="1" y="0"/>
                  </a:moveTo>
                  <a:lnTo>
                    <a:pt x="1" y="120"/>
                  </a:lnTo>
                  <a:lnTo>
                    <a:pt x="930" y="12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74"/>
            <p:cNvSpPr/>
            <p:nvPr/>
          </p:nvSpPr>
          <p:spPr>
            <a:xfrm>
              <a:off x="6796350" y="1530075"/>
              <a:ext cx="23275" cy="3000"/>
            </a:xfrm>
            <a:custGeom>
              <a:rect b="b" l="l" r="r" t="t"/>
              <a:pathLst>
                <a:path extrusionOk="0" h="120" w="931">
                  <a:moveTo>
                    <a:pt x="1" y="0"/>
                  </a:moveTo>
                  <a:lnTo>
                    <a:pt x="1" y="120"/>
                  </a:lnTo>
                  <a:lnTo>
                    <a:pt x="930" y="12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74"/>
            <p:cNvSpPr/>
            <p:nvPr/>
          </p:nvSpPr>
          <p:spPr>
            <a:xfrm>
              <a:off x="6788750" y="1507050"/>
              <a:ext cx="139500" cy="170575"/>
            </a:xfrm>
            <a:custGeom>
              <a:rect b="b" l="l" r="r" t="t"/>
              <a:pathLst>
                <a:path extrusionOk="0" h="6823" w="5580">
                  <a:moveTo>
                    <a:pt x="56" y="1"/>
                  </a:moveTo>
                  <a:cubicBezTo>
                    <a:pt x="1" y="1"/>
                    <a:pt x="1" y="83"/>
                    <a:pt x="56" y="83"/>
                  </a:cubicBezTo>
                  <a:lnTo>
                    <a:pt x="5497" y="83"/>
                  </a:lnTo>
                  <a:lnTo>
                    <a:pt x="5497" y="6786"/>
                  </a:lnTo>
                  <a:cubicBezTo>
                    <a:pt x="5497" y="6804"/>
                    <a:pt x="5515" y="6822"/>
                    <a:pt x="5543" y="6822"/>
                  </a:cubicBezTo>
                  <a:cubicBezTo>
                    <a:pt x="5561" y="6822"/>
                    <a:pt x="5580" y="6804"/>
                    <a:pt x="5580" y="6786"/>
                  </a:cubicBezTo>
                  <a:lnTo>
                    <a:pt x="5580" y="37"/>
                  </a:lnTo>
                  <a:cubicBezTo>
                    <a:pt x="5580" y="19"/>
                    <a:pt x="5561" y="1"/>
                    <a:pt x="5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74"/>
            <p:cNvSpPr/>
            <p:nvPr/>
          </p:nvSpPr>
          <p:spPr>
            <a:xfrm>
              <a:off x="6866100" y="1541350"/>
              <a:ext cx="15900" cy="71600"/>
            </a:xfrm>
            <a:custGeom>
              <a:rect b="b" l="l" r="r" t="t"/>
              <a:pathLst>
                <a:path extrusionOk="0" h="2864" w="636">
                  <a:moveTo>
                    <a:pt x="0" y="0"/>
                  </a:moveTo>
                  <a:lnTo>
                    <a:pt x="0" y="2863"/>
                  </a:lnTo>
                  <a:lnTo>
                    <a:pt x="635" y="2863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74"/>
            <p:cNvSpPr/>
            <p:nvPr/>
          </p:nvSpPr>
          <p:spPr>
            <a:xfrm>
              <a:off x="6866100" y="1541350"/>
              <a:ext cx="2775" cy="71600"/>
            </a:xfrm>
            <a:custGeom>
              <a:rect b="b" l="l" r="r" t="t"/>
              <a:pathLst>
                <a:path extrusionOk="0" h="2864" w="111">
                  <a:moveTo>
                    <a:pt x="0" y="0"/>
                  </a:moveTo>
                  <a:lnTo>
                    <a:pt x="0" y="2863"/>
                  </a:lnTo>
                  <a:lnTo>
                    <a:pt x="110" y="286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74"/>
            <p:cNvSpPr/>
            <p:nvPr/>
          </p:nvSpPr>
          <p:spPr>
            <a:xfrm>
              <a:off x="6872750" y="1541350"/>
              <a:ext cx="15925" cy="71600"/>
            </a:xfrm>
            <a:custGeom>
              <a:rect b="b" l="l" r="r" t="t"/>
              <a:pathLst>
                <a:path extrusionOk="0" h="2864" w="637">
                  <a:moveTo>
                    <a:pt x="1" y="0"/>
                  </a:moveTo>
                  <a:lnTo>
                    <a:pt x="1" y="2863"/>
                  </a:lnTo>
                  <a:lnTo>
                    <a:pt x="636" y="286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74"/>
            <p:cNvSpPr/>
            <p:nvPr/>
          </p:nvSpPr>
          <p:spPr>
            <a:xfrm>
              <a:off x="6872750" y="1541350"/>
              <a:ext cx="2800" cy="71600"/>
            </a:xfrm>
            <a:custGeom>
              <a:rect b="b" l="l" r="r" t="t"/>
              <a:pathLst>
                <a:path extrusionOk="0" h="2864" w="112">
                  <a:moveTo>
                    <a:pt x="1" y="0"/>
                  </a:moveTo>
                  <a:lnTo>
                    <a:pt x="1" y="2863"/>
                  </a:lnTo>
                  <a:lnTo>
                    <a:pt x="111" y="28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74"/>
            <p:cNvSpPr/>
            <p:nvPr/>
          </p:nvSpPr>
          <p:spPr>
            <a:xfrm>
              <a:off x="6879675" y="1541350"/>
              <a:ext cx="15675" cy="71600"/>
            </a:xfrm>
            <a:custGeom>
              <a:rect b="b" l="l" r="r" t="t"/>
              <a:pathLst>
                <a:path extrusionOk="0" h="2864" w="627">
                  <a:moveTo>
                    <a:pt x="0" y="0"/>
                  </a:moveTo>
                  <a:lnTo>
                    <a:pt x="0" y="2863"/>
                  </a:lnTo>
                  <a:lnTo>
                    <a:pt x="626" y="286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74"/>
            <p:cNvSpPr/>
            <p:nvPr/>
          </p:nvSpPr>
          <p:spPr>
            <a:xfrm>
              <a:off x="6879675" y="1541350"/>
              <a:ext cx="2550" cy="71600"/>
            </a:xfrm>
            <a:custGeom>
              <a:rect b="b" l="l" r="r" t="t"/>
              <a:pathLst>
                <a:path extrusionOk="0" h="2864" w="102">
                  <a:moveTo>
                    <a:pt x="0" y="0"/>
                  </a:moveTo>
                  <a:lnTo>
                    <a:pt x="0" y="2863"/>
                  </a:lnTo>
                  <a:lnTo>
                    <a:pt x="101" y="286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74"/>
            <p:cNvSpPr/>
            <p:nvPr/>
          </p:nvSpPr>
          <p:spPr>
            <a:xfrm>
              <a:off x="6886350" y="1541350"/>
              <a:ext cx="15675" cy="71600"/>
            </a:xfrm>
            <a:custGeom>
              <a:rect b="b" l="l" r="r" t="t"/>
              <a:pathLst>
                <a:path extrusionOk="0" h="2864" w="627">
                  <a:moveTo>
                    <a:pt x="0" y="0"/>
                  </a:moveTo>
                  <a:lnTo>
                    <a:pt x="0" y="2863"/>
                  </a:lnTo>
                  <a:lnTo>
                    <a:pt x="626" y="286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74"/>
            <p:cNvSpPr/>
            <p:nvPr/>
          </p:nvSpPr>
          <p:spPr>
            <a:xfrm>
              <a:off x="6886350" y="1541350"/>
              <a:ext cx="2550" cy="71600"/>
            </a:xfrm>
            <a:custGeom>
              <a:rect b="b" l="l" r="r" t="t"/>
              <a:pathLst>
                <a:path extrusionOk="0" h="2864" w="102">
                  <a:moveTo>
                    <a:pt x="0" y="0"/>
                  </a:moveTo>
                  <a:lnTo>
                    <a:pt x="0" y="2863"/>
                  </a:lnTo>
                  <a:lnTo>
                    <a:pt x="101" y="286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74"/>
            <p:cNvSpPr/>
            <p:nvPr/>
          </p:nvSpPr>
          <p:spPr>
            <a:xfrm>
              <a:off x="6725475" y="1698300"/>
              <a:ext cx="243050" cy="52500"/>
            </a:xfrm>
            <a:custGeom>
              <a:rect b="b" l="l" r="r" t="t"/>
              <a:pathLst>
                <a:path extrusionOk="0" h="2100" w="9722">
                  <a:moveTo>
                    <a:pt x="0" y="1"/>
                  </a:moveTo>
                  <a:lnTo>
                    <a:pt x="0" y="2100"/>
                  </a:lnTo>
                  <a:lnTo>
                    <a:pt x="9722" y="2100"/>
                  </a:lnTo>
                  <a:lnTo>
                    <a:pt x="972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74"/>
            <p:cNvSpPr/>
            <p:nvPr/>
          </p:nvSpPr>
          <p:spPr>
            <a:xfrm>
              <a:off x="6725475" y="1698300"/>
              <a:ext cx="228775" cy="52500"/>
            </a:xfrm>
            <a:custGeom>
              <a:rect b="b" l="l" r="r" t="t"/>
              <a:pathLst>
                <a:path extrusionOk="0" h="2100" w="9151">
                  <a:moveTo>
                    <a:pt x="0" y="1"/>
                  </a:moveTo>
                  <a:lnTo>
                    <a:pt x="0" y="2100"/>
                  </a:lnTo>
                  <a:lnTo>
                    <a:pt x="9151" y="2100"/>
                  </a:lnTo>
                  <a:lnTo>
                    <a:pt x="915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74"/>
            <p:cNvSpPr/>
            <p:nvPr/>
          </p:nvSpPr>
          <p:spPr>
            <a:xfrm>
              <a:off x="6755375" y="1643775"/>
              <a:ext cx="112125" cy="16125"/>
            </a:xfrm>
            <a:custGeom>
              <a:rect b="b" l="l" r="r" t="t"/>
              <a:pathLst>
                <a:path extrusionOk="0" h="645" w="4485">
                  <a:moveTo>
                    <a:pt x="1" y="0"/>
                  </a:moveTo>
                  <a:lnTo>
                    <a:pt x="1" y="644"/>
                  </a:lnTo>
                  <a:lnTo>
                    <a:pt x="4484" y="644"/>
                  </a:lnTo>
                  <a:lnTo>
                    <a:pt x="44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74"/>
            <p:cNvSpPr/>
            <p:nvPr/>
          </p:nvSpPr>
          <p:spPr>
            <a:xfrm>
              <a:off x="6755375" y="1535825"/>
              <a:ext cx="98075" cy="84025"/>
            </a:xfrm>
            <a:custGeom>
              <a:rect b="b" l="l" r="r" t="t"/>
              <a:pathLst>
                <a:path extrusionOk="0" h="3361" w="3923">
                  <a:moveTo>
                    <a:pt x="1" y="0"/>
                  </a:moveTo>
                  <a:lnTo>
                    <a:pt x="1" y="3361"/>
                  </a:lnTo>
                  <a:lnTo>
                    <a:pt x="3923" y="336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74"/>
            <p:cNvSpPr/>
            <p:nvPr/>
          </p:nvSpPr>
          <p:spPr>
            <a:xfrm>
              <a:off x="6833875" y="1643775"/>
              <a:ext cx="33625" cy="16125"/>
            </a:xfrm>
            <a:custGeom>
              <a:rect b="b" l="l" r="r" t="t"/>
              <a:pathLst>
                <a:path extrusionOk="0" h="645" w="1345">
                  <a:moveTo>
                    <a:pt x="0" y="0"/>
                  </a:moveTo>
                  <a:lnTo>
                    <a:pt x="0" y="644"/>
                  </a:lnTo>
                  <a:lnTo>
                    <a:pt x="1344" y="644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74"/>
            <p:cNvSpPr/>
            <p:nvPr/>
          </p:nvSpPr>
          <p:spPr>
            <a:xfrm>
              <a:off x="6805775" y="1540650"/>
              <a:ext cx="41225" cy="74375"/>
            </a:xfrm>
            <a:custGeom>
              <a:rect b="b" l="l" r="r" t="t"/>
              <a:pathLst>
                <a:path extrusionOk="0" h="2975" w="1649">
                  <a:moveTo>
                    <a:pt x="830" y="1"/>
                  </a:moveTo>
                  <a:cubicBezTo>
                    <a:pt x="369" y="1"/>
                    <a:pt x="1" y="664"/>
                    <a:pt x="1" y="1492"/>
                  </a:cubicBezTo>
                  <a:cubicBezTo>
                    <a:pt x="1" y="2311"/>
                    <a:pt x="369" y="2974"/>
                    <a:pt x="830" y="2974"/>
                  </a:cubicBezTo>
                  <a:cubicBezTo>
                    <a:pt x="1281" y="2974"/>
                    <a:pt x="1649" y="2311"/>
                    <a:pt x="1649" y="1492"/>
                  </a:cubicBezTo>
                  <a:cubicBezTo>
                    <a:pt x="1649" y="664"/>
                    <a:pt x="1281" y="1"/>
                    <a:pt x="83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74"/>
            <p:cNvSpPr/>
            <p:nvPr/>
          </p:nvSpPr>
          <p:spPr>
            <a:xfrm>
              <a:off x="6817525" y="1561600"/>
              <a:ext cx="17975" cy="32250"/>
            </a:xfrm>
            <a:custGeom>
              <a:rect b="b" l="l" r="r" t="t"/>
              <a:pathLst>
                <a:path extrusionOk="0" h="1290" w="719">
                  <a:moveTo>
                    <a:pt x="360" y="0"/>
                  </a:moveTo>
                  <a:cubicBezTo>
                    <a:pt x="157" y="0"/>
                    <a:pt x="1" y="286"/>
                    <a:pt x="1" y="645"/>
                  </a:cubicBezTo>
                  <a:cubicBezTo>
                    <a:pt x="1" y="1004"/>
                    <a:pt x="157" y="1289"/>
                    <a:pt x="360" y="1289"/>
                  </a:cubicBezTo>
                  <a:cubicBezTo>
                    <a:pt x="553" y="1289"/>
                    <a:pt x="719" y="1004"/>
                    <a:pt x="719" y="645"/>
                  </a:cubicBezTo>
                  <a:cubicBezTo>
                    <a:pt x="719" y="295"/>
                    <a:pt x="553" y="0"/>
                    <a:pt x="3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74"/>
            <p:cNvSpPr/>
            <p:nvPr/>
          </p:nvSpPr>
          <p:spPr>
            <a:xfrm>
              <a:off x="6819600" y="1565500"/>
              <a:ext cx="13600" cy="24425"/>
            </a:xfrm>
            <a:custGeom>
              <a:rect b="b" l="l" r="r" t="t"/>
              <a:pathLst>
                <a:path extrusionOk="0" h="977" w="544">
                  <a:moveTo>
                    <a:pt x="277" y="1"/>
                  </a:moveTo>
                  <a:cubicBezTo>
                    <a:pt x="120" y="1"/>
                    <a:pt x="0" y="222"/>
                    <a:pt x="0" y="489"/>
                  </a:cubicBezTo>
                  <a:cubicBezTo>
                    <a:pt x="0" y="756"/>
                    <a:pt x="120" y="977"/>
                    <a:pt x="277" y="977"/>
                  </a:cubicBezTo>
                  <a:cubicBezTo>
                    <a:pt x="424" y="977"/>
                    <a:pt x="544" y="756"/>
                    <a:pt x="544" y="489"/>
                  </a:cubicBezTo>
                  <a:cubicBezTo>
                    <a:pt x="544" y="222"/>
                    <a:pt x="424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74"/>
            <p:cNvSpPr/>
            <p:nvPr/>
          </p:nvSpPr>
          <p:spPr>
            <a:xfrm>
              <a:off x="6825125" y="1576900"/>
              <a:ext cx="23025" cy="39275"/>
            </a:xfrm>
            <a:custGeom>
              <a:rect b="b" l="l" r="r" t="t"/>
              <a:pathLst>
                <a:path extrusionOk="0" h="1571" w="921">
                  <a:moveTo>
                    <a:pt x="870" y="1"/>
                  </a:moveTo>
                  <a:cubicBezTo>
                    <a:pt x="850" y="1"/>
                    <a:pt x="829" y="14"/>
                    <a:pt x="829" y="42"/>
                  </a:cubicBezTo>
                  <a:cubicBezTo>
                    <a:pt x="829" y="834"/>
                    <a:pt x="479" y="1487"/>
                    <a:pt x="46" y="1487"/>
                  </a:cubicBezTo>
                  <a:cubicBezTo>
                    <a:pt x="44" y="1487"/>
                    <a:pt x="42" y="1487"/>
                    <a:pt x="40" y="1487"/>
                  </a:cubicBezTo>
                  <a:cubicBezTo>
                    <a:pt x="0" y="1487"/>
                    <a:pt x="3" y="1570"/>
                    <a:pt x="46" y="1570"/>
                  </a:cubicBezTo>
                  <a:cubicBezTo>
                    <a:pt x="525" y="1570"/>
                    <a:pt x="921" y="880"/>
                    <a:pt x="912" y="42"/>
                  </a:cubicBezTo>
                  <a:cubicBezTo>
                    <a:pt x="912" y="14"/>
                    <a:pt x="891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74"/>
            <p:cNvSpPr/>
            <p:nvPr/>
          </p:nvSpPr>
          <p:spPr>
            <a:xfrm>
              <a:off x="6804625" y="1539500"/>
              <a:ext cx="23050" cy="39375"/>
            </a:xfrm>
            <a:custGeom>
              <a:rect b="b" l="l" r="r" t="t"/>
              <a:pathLst>
                <a:path extrusionOk="0" h="1575" w="922">
                  <a:moveTo>
                    <a:pt x="876" y="1"/>
                  </a:moveTo>
                  <a:cubicBezTo>
                    <a:pt x="397" y="1"/>
                    <a:pt x="1" y="691"/>
                    <a:pt x="1" y="1529"/>
                  </a:cubicBezTo>
                  <a:cubicBezTo>
                    <a:pt x="1" y="1557"/>
                    <a:pt x="19" y="1575"/>
                    <a:pt x="47" y="1575"/>
                  </a:cubicBezTo>
                  <a:cubicBezTo>
                    <a:pt x="65" y="1575"/>
                    <a:pt x="84" y="1557"/>
                    <a:pt x="84" y="1529"/>
                  </a:cubicBezTo>
                  <a:cubicBezTo>
                    <a:pt x="84" y="737"/>
                    <a:pt x="434" y="84"/>
                    <a:pt x="876" y="84"/>
                  </a:cubicBezTo>
                  <a:cubicBezTo>
                    <a:pt x="922" y="84"/>
                    <a:pt x="922" y="10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74"/>
            <p:cNvSpPr/>
            <p:nvPr/>
          </p:nvSpPr>
          <p:spPr>
            <a:xfrm>
              <a:off x="6845600" y="1650675"/>
              <a:ext cx="122925" cy="43275"/>
            </a:xfrm>
            <a:custGeom>
              <a:rect b="b" l="l" r="r" t="t"/>
              <a:pathLst>
                <a:path extrusionOk="0" h="1731" w="4917">
                  <a:moveTo>
                    <a:pt x="1" y="0"/>
                  </a:moveTo>
                  <a:lnTo>
                    <a:pt x="1" y="166"/>
                  </a:lnTo>
                  <a:lnTo>
                    <a:pt x="1391" y="166"/>
                  </a:lnTo>
                  <a:lnTo>
                    <a:pt x="1391" y="1731"/>
                  </a:lnTo>
                  <a:lnTo>
                    <a:pt x="4917" y="1731"/>
                  </a:lnTo>
                  <a:lnTo>
                    <a:pt x="4917" y="1565"/>
                  </a:lnTo>
                  <a:lnTo>
                    <a:pt x="1557" y="1565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74"/>
            <p:cNvSpPr/>
            <p:nvPr/>
          </p:nvSpPr>
          <p:spPr>
            <a:xfrm>
              <a:off x="6854350" y="1650675"/>
              <a:ext cx="38925" cy="41225"/>
            </a:xfrm>
            <a:custGeom>
              <a:rect b="b" l="l" r="r" t="t"/>
              <a:pathLst>
                <a:path extrusionOk="0" h="1649" w="1557">
                  <a:moveTo>
                    <a:pt x="0" y="0"/>
                  </a:moveTo>
                  <a:lnTo>
                    <a:pt x="0" y="166"/>
                  </a:lnTo>
                  <a:lnTo>
                    <a:pt x="1391" y="166"/>
                  </a:lnTo>
                  <a:lnTo>
                    <a:pt x="1391" y="1648"/>
                  </a:lnTo>
                  <a:lnTo>
                    <a:pt x="1556" y="164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74"/>
            <p:cNvSpPr/>
            <p:nvPr/>
          </p:nvSpPr>
          <p:spPr>
            <a:xfrm>
              <a:off x="6863100" y="1650675"/>
              <a:ext cx="38925" cy="41225"/>
            </a:xfrm>
            <a:custGeom>
              <a:rect b="b" l="l" r="r" t="t"/>
              <a:pathLst>
                <a:path extrusionOk="0" h="1649" w="1557">
                  <a:moveTo>
                    <a:pt x="0" y="0"/>
                  </a:moveTo>
                  <a:lnTo>
                    <a:pt x="0" y="166"/>
                  </a:lnTo>
                  <a:lnTo>
                    <a:pt x="1390" y="166"/>
                  </a:lnTo>
                  <a:lnTo>
                    <a:pt x="1390" y="1648"/>
                  </a:lnTo>
                  <a:lnTo>
                    <a:pt x="1556" y="164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74"/>
            <p:cNvSpPr/>
            <p:nvPr/>
          </p:nvSpPr>
          <p:spPr>
            <a:xfrm>
              <a:off x="7052975" y="1489325"/>
              <a:ext cx="16375" cy="14050"/>
            </a:xfrm>
            <a:custGeom>
              <a:rect b="b" l="l" r="r" t="t"/>
              <a:pathLst>
                <a:path extrusionOk="0" h="562" w="655">
                  <a:moveTo>
                    <a:pt x="359" y="1"/>
                  </a:moveTo>
                  <a:cubicBezTo>
                    <a:pt x="129" y="1"/>
                    <a:pt x="0" y="277"/>
                    <a:pt x="148" y="461"/>
                  </a:cubicBezTo>
                  <a:cubicBezTo>
                    <a:pt x="207" y="530"/>
                    <a:pt x="284" y="562"/>
                    <a:pt x="360" y="562"/>
                  </a:cubicBezTo>
                  <a:cubicBezTo>
                    <a:pt x="485" y="562"/>
                    <a:pt x="607" y="476"/>
                    <a:pt x="636" y="332"/>
                  </a:cubicBezTo>
                  <a:cubicBezTo>
                    <a:pt x="654" y="166"/>
                    <a:pt x="525" y="19"/>
                    <a:pt x="3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74"/>
            <p:cNvSpPr/>
            <p:nvPr/>
          </p:nvSpPr>
          <p:spPr>
            <a:xfrm>
              <a:off x="7042150" y="1495550"/>
              <a:ext cx="3700" cy="4400"/>
            </a:xfrm>
            <a:custGeom>
              <a:rect b="b" l="l" r="r" t="t"/>
              <a:pathLst>
                <a:path extrusionOk="0" h="176" w="148">
                  <a:moveTo>
                    <a:pt x="74" y="0"/>
                  </a:moveTo>
                  <a:cubicBezTo>
                    <a:pt x="28" y="0"/>
                    <a:pt x="1" y="37"/>
                    <a:pt x="1" y="83"/>
                  </a:cubicBezTo>
                  <a:cubicBezTo>
                    <a:pt x="1" y="129"/>
                    <a:pt x="28" y="166"/>
                    <a:pt x="74" y="175"/>
                  </a:cubicBezTo>
                  <a:cubicBezTo>
                    <a:pt x="120" y="166"/>
                    <a:pt x="148" y="129"/>
                    <a:pt x="148" y="83"/>
                  </a:cubicBezTo>
                  <a:cubicBezTo>
                    <a:pt x="148" y="37"/>
                    <a:pt x="120" y="0"/>
                    <a:pt x="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74"/>
            <p:cNvSpPr/>
            <p:nvPr/>
          </p:nvSpPr>
          <p:spPr>
            <a:xfrm>
              <a:off x="7033300" y="1496075"/>
              <a:ext cx="4050" cy="3125"/>
            </a:xfrm>
            <a:custGeom>
              <a:rect b="b" l="l" r="r" t="t"/>
              <a:pathLst>
                <a:path extrusionOk="0" h="125" w="162">
                  <a:moveTo>
                    <a:pt x="80" y="0"/>
                  </a:moveTo>
                  <a:cubicBezTo>
                    <a:pt x="39" y="0"/>
                    <a:pt x="0" y="21"/>
                    <a:pt x="14" y="62"/>
                  </a:cubicBezTo>
                  <a:cubicBezTo>
                    <a:pt x="0" y="104"/>
                    <a:pt x="39" y="124"/>
                    <a:pt x="80" y="124"/>
                  </a:cubicBezTo>
                  <a:cubicBezTo>
                    <a:pt x="120" y="124"/>
                    <a:pt x="161" y="104"/>
                    <a:pt x="152" y="62"/>
                  </a:cubicBezTo>
                  <a:cubicBezTo>
                    <a:pt x="161" y="21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74"/>
            <p:cNvSpPr/>
            <p:nvPr/>
          </p:nvSpPr>
          <p:spPr>
            <a:xfrm>
              <a:off x="6818675" y="1650900"/>
              <a:ext cx="43750" cy="2100"/>
            </a:xfrm>
            <a:custGeom>
              <a:rect b="b" l="l" r="r" t="t"/>
              <a:pathLst>
                <a:path extrusionOk="0" h="84" w="1750">
                  <a:moveTo>
                    <a:pt x="56" y="0"/>
                  </a:moveTo>
                  <a:cubicBezTo>
                    <a:pt x="1" y="0"/>
                    <a:pt x="1" y="83"/>
                    <a:pt x="56" y="83"/>
                  </a:cubicBezTo>
                  <a:lnTo>
                    <a:pt x="1694" y="83"/>
                  </a:lnTo>
                  <a:cubicBezTo>
                    <a:pt x="1750" y="83"/>
                    <a:pt x="1750" y="0"/>
                    <a:pt x="1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4"/>
            <p:cNvSpPr/>
            <p:nvPr/>
          </p:nvSpPr>
          <p:spPr>
            <a:xfrm>
              <a:off x="6019800" y="1431550"/>
              <a:ext cx="383925" cy="240775"/>
            </a:xfrm>
            <a:custGeom>
              <a:rect b="b" l="l" r="r" t="t"/>
              <a:pathLst>
                <a:path extrusionOk="0" h="9631" w="15357">
                  <a:moveTo>
                    <a:pt x="1" y="1"/>
                  </a:moveTo>
                  <a:lnTo>
                    <a:pt x="1" y="9631"/>
                  </a:lnTo>
                  <a:lnTo>
                    <a:pt x="15357" y="9631"/>
                  </a:lnTo>
                  <a:lnTo>
                    <a:pt x="1535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74"/>
            <p:cNvSpPr/>
            <p:nvPr/>
          </p:nvSpPr>
          <p:spPr>
            <a:xfrm>
              <a:off x="6028100" y="1439850"/>
              <a:ext cx="367350" cy="224425"/>
            </a:xfrm>
            <a:custGeom>
              <a:rect b="b" l="l" r="r" t="t"/>
              <a:pathLst>
                <a:path extrusionOk="0" h="8977" w="14694">
                  <a:moveTo>
                    <a:pt x="0" y="0"/>
                  </a:moveTo>
                  <a:lnTo>
                    <a:pt x="0" y="8976"/>
                  </a:lnTo>
                  <a:lnTo>
                    <a:pt x="14693" y="8976"/>
                  </a:lnTo>
                  <a:lnTo>
                    <a:pt x="146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74"/>
            <p:cNvSpPr/>
            <p:nvPr/>
          </p:nvSpPr>
          <p:spPr>
            <a:xfrm>
              <a:off x="5784600" y="1431550"/>
              <a:ext cx="235475" cy="240775"/>
            </a:xfrm>
            <a:custGeom>
              <a:rect b="b" l="l" r="r" t="t"/>
              <a:pathLst>
                <a:path extrusionOk="0" h="9631" w="9419">
                  <a:moveTo>
                    <a:pt x="0" y="1"/>
                  </a:moveTo>
                  <a:lnTo>
                    <a:pt x="0" y="9631"/>
                  </a:lnTo>
                  <a:lnTo>
                    <a:pt x="9418" y="9631"/>
                  </a:lnTo>
                  <a:lnTo>
                    <a:pt x="941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74"/>
            <p:cNvSpPr/>
            <p:nvPr/>
          </p:nvSpPr>
          <p:spPr>
            <a:xfrm>
              <a:off x="5775150" y="1431550"/>
              <a:ext cx="9475" cy="240775"/>
            </a:xfrm>
            <a:custGeom>
              <a:rect b="b" l="l" r="r" t="t"/>
              <a:pathLst>
                <a:path extrusionOk="0" h="9631" w="379">
                  <a:moveTo>
                    <a:pt x="1" y="1"/>
                  </a:moveTo>
                  <a:lnTo>
                    <a:pt x="1" y="9631"/>
                  </a:lnTo>
                  <a:lnTo>
                    <a:pt x="378" y="963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5790350" y="1439850"/>
              <a:ext cx="223725" cy="224425"/>
            </a:xfrm>
            <a:custGeom>
              <a:rect b="b" l="l" r="r" t="t"/>
              <a:pathLst>
                <a:path extrusionOk="0" h="8977" w="8949">
                  <a:moveTo>
                    <a:pt x="0" y="0"/>
                  </a:moveTo>
                  <a:lnTo>
                    <a:pt x="0" y="8976"/>
                  </a:lnTo>
                  <a:lnTo>
                    <a:pt x="8949" y="8976"/>
                  </a:lnTo>
                  <a:lnTo>
                    <a:pt x="89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74"/>
            <p:cNvSpPr/>
            <p:nvPr/>
          </p:nvSpPr>
          <p:spPr>
            <a:xfrm>
              <a:off x="6403700" y="1431550"/>
              <a:ext cx="277150" cy="240775"/>
            </a:xfrm>
            <a:custGeom>
              <a:rect b="b" l="l" r="r" t="t"/>
              <a:pathLst>
                <a:path extrusionOk="0" h="9631" w="11086">
                  <a:moveTo>
                    <a:pt x="1" y="1"/>
                  </a:moveTo>
                  <a:lnTo>
                    <a:pt x="1" y="9631"/>
                  </a:lnTo>
                  <a:lnTo>
                    <a:pt x="11085" y="9631"/>
                  </a:lnTo>
                  <a:lnTo>
                    <a:pt x="1108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74"/>
            <p:cNvSpPr/>
            <p:nvPr/>
          </p:nvSpPr>
          <p:spPr>
            <a:xfrm>
              <a:off x="6409700" y="1439850"/>
              <a:ext cx="265150" cy="224425"/>
            </a:xfrm>
            <a:custGeom>
              <a:rect b="b" l="l" r="r" t="t"/>
              <a:pathLst>
                <a:path extrusionOk="0" h="8977" w="10606">
                  <a:moveTo>
                    <a:pt x="0" y="0"/>
                  </a:moveTo>
                  <a:lnTo>
                    <a:pt x="0" y="8976"/>
                  </a:lnTo>
                  <a:lnTo>
                    <a:pt x="10606" y="8976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74"/>
            <p:cNvSpPr/>
            <p:nvPr/>
          </p:nvSpPr>
          <p:spPr>
            <a:xfrm>
              <a:off x="6195425" y="1629025"/>
              <a:ext cx="32700" cy="22600"/>
            </a:xfrm>
            <a:custGeom>
              <a:rect b="b" l="l" r="r" t="t"/>
              <a:pathLst>
                <a:path extrusionOk="0" h="904" w="1308">
                  <a:moveTo>
                    <a:pt x="553" y="1"/>
                  </a:moveTo>
                  <a:lnTo>
                    <a:pt x="516" y="176"/>
                  </a:lnTo>
                  <a:lnTo>
                    <a:pt x="240" y="176"/>
                  </a:lnTo>
                  <a:lnTo>
                    <a:pt x="0" y="452"/>
                  </a:lnTo>
                  <a:lnTo>
                    <a:pt x="0" y="903"/>
                  </a:lnTo>
                  <a:lnTo>
                    <a:pt x="1308" y="903"/>
                  </a:lnTo>
                  <a:lnTo>
                    <a:pt x="1308" y="452"/>
                  </a:lnTo>
                  <a:lnTo>
                    <a:pt x="1077" y="176"/>
                  </a:lnTo>
                  <a:lnTo>
                    <a:pt x="792" y="17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6209925" y="1605800"/>
              <a:ext cx="3700" cy="12675"/>
            </a:xfrm>
            <a:custGeom>
              <a:rect b="b" l="l" r="r" t="t"/>
              <a:pathLst>
                <a:path extrusionOk="0" h="507" w="148">
                  <a:moveTo>
                    <a:pt x="0" y="0"/>
                  </a:moveTo>
                  <a:lnTo>
                    <a:pt x="0" y="506"/>
                  </a:lnTo>
                  <a:lnTo>
                    <a:pt x="148" y="50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6195425" y="1573100"/>
              <a:ext cx="3700" cy="12700"/>
            </a:xfrm>
            <a:custGeom>
              <a:rect b="b" l="l" r="r" t="t"/>
              <a:pathLst>
                <a:path extrusionOk="0" h="508" w="148">
                  <a:moveTo>
                    <a:pt x="0" y="1"/>
                  </a:moveTo>
                  <a:lnTo>
                    <a:pt x="0" y="507"/>
                  </a:lnTo>
                  <a:lnTo>
                    <a:pt x="148" y="50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74"/>
            <p:cNvSpPr/>
            <p:nvPr/>
          </p:nvSpPr>
          <p:spPr>
            <a:xfrm>
              <a:off x="6178850" y="1545725"/>
              <a:ext cx="3700" cy="12675"/>
            </a:xfrm>
            <a:custGeom>
              <a:rect b="b" l="l" r="r" t="t"/>
              <a:pathLst>
                <a:path extrusionOk="0" h="507" w="148">
                  <a:moveTo>
                    <a:pt x="0" y="0"/>
                  </a:moveTo>
                  <a:lnTo>
                    <a:pt x="0" y="507"/>
                  </a:lnTo>
                  <a:lnTo>
                    <a:pt x="148" y="50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74"/>
            <p:cNvSpPr/>
            <p:nvPr/>
          </p:nvSpPr>
          <p:spPr>
            <a:xfrm>
              <a:off x="6040975" y="1454125"/>
              <a:ext cx="37775" cy="12900"/>
            </a:xfrm>
            <a:custGeom>
              <a:rect b="b" l="l" r="r" t="t"/>
              <a:pathLst>
                <a:path extrusionOk="0" h="516" w="1511">
                  <a:moveTo>
                    <a:pt x="1" y="0"/>
                  </a:moveTo>
                  <a:lnTo>
                    <a:pt x="1" y="516"/>
                  </a:lnTo>
                  <a:lnTo>
                    <a:pt x="1511" y="516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6127750" y="1454125"/>
              <a:ext cx="37775" cy="12900"/>
            </a:xfrm>
            <a:custGeom>
              <a:rect b="b" l="l" r="r" t="t"/>
              <a:pathLst>
                <a:path extrusionOk="0" h="516" w="1511">
                  <a:moveTo>
                    <a:pt x="1" y="0"/>
                  </a:moveTo>
                  <a:lnTo>
                    <a:pt x="1" y="516"/>
                  </a:lnTo>
                  <a:lnTo>
                    <a:pt x="1510" y="51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6258025" y="1454125"/>
              <a:ext cx="37775" cy="12900"/>
            </a:xfrm>
            <a:custGeom>
              <a:rect b="b" l="l" r="r" t="t"/>
              <a:pathLst>
                <a:path extrusionOk="0" h="516" w="1511">
                  <a:moveTo>
                    <a:pt x="0" y="0"/>
                  </a:moveTo>
                  <a:lnTo>
                    <a:pt x="0" y="516"/>
                  </a:lnTo>
                  <a:lnTo>
                    <a:pt x="1510" y="51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6301525" y="1454125"/>
              <a:ext cx="37775" cy="12900"/>
            </a:xfrm>
            <a:custGeom>
              <a:rect b="b" l="l" r="r" t="t"/>
              <a:pathLst>
                <a:path extrusionOk="0" h="516" w="1511">
                  <a:moveTo>
                    <a:pt x="0" y="0"/>
                  </a:moveTo>
                  <a:lnTo>
                    <a:pt x="0" y="516"/>
                  </a:lnTo>
                  <a:lnTo>
                    <a:pt x="1510" y="51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6344800" y="1454125"/>
              <a:ext cx="38000" cy="12900"/>
            </a:xfrm>
            <a:custGeom>
              <a:rect b="b" l="l" r="r" t="t"/>
              <a:pathLst>
                <a:path extrusionOk="0" h="516" w="1520">
                  <a:moveTo>
                    <a:pt x="0" y="0"/>
                  </a:moveTo>
                  <a:lnTo>
                    <a:pt x="0" y="516"/>
                  </a:lnTo>
                  <a:lnTo>
                    <a:pt x="1519" y="516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6084250" y="1471600"/>
              <a:ext cx="38000" cy="13150"/>
            </a:xfrm>
            <a:custGeom>
              <a:rect b="b" l="l" r="r" t="t"/>
              <a:pathLst>
                <a:path extrusionOk="0" h="526" w="1520">
                  <a:moveTo>
                    <a:pt x="1" y="1"/>
                  </a:moveTo>
                  <a:lnTo>
                    <a:pt x="1" y="526"/>
                  </a:lnTo>
                  <a:lnTo>
                    <a:pt x="1520" y="526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6171250" y="1471600"/>
              <a:ext cx="37775" cy="13150"/>
            </a:xfrm>
            <a:custGeom>
              <a:rect b="b" l="l" r="r" t="t"/>
              <a:pathLst>
                <a:path extrusionOk="0" h="526" w="1511">
                  <a:moveTo>
                    <a:pt x="1" y="1"/>
                  </a:moveTo>
                  <a:lnTo>
                    <a:pt x="1" y="526"/>
                  </a:lnTo>
                  <a:lnTo>
                    <a:pt x="1510" y="526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74"/>
            <p:cNvSpPr/>
            <p:nvPr/>
          </p:nvSpPr>
          <p:spPr>
            <a:xfrm>
              <a:off x="6127750" y="1489100"/>
              <a:ext cx="37775" cy="13150"/>
            </a:xfrm>
            <a:custGeom>
              <a:rect b="b" l="l" r="r" t="t"/>
              <a:pathLst>
                <a:path extrusionOk="0" h="526" w="1511">
                  <a:moveTo>
                    <a:pt x="1" y="1"/>
                  </a:moveTo>
                  <a:lnTo>
                    <a:pt x="1" y="525"/>
                  </a:lnTo>
                  <a:lnTo>
                    <a:pt x="1510" y="525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74"/>
            <p:cNvSpPr/>
            <p:nvPr/>
          </p:nvSpPr>
          <p:spPr>
            <a:xfrm>
              <a:off x="6344800" y="1489100"/>
              <a:ext cx="38000" cy="13150"/>
            </a:xfrm>
            <a:custGeom>
              <a:rect b="b" l="l" r="r" t="t"/>
              <a:pathLst>
                <a:path extrusionOk="0" h="526" w="1520">
                  <a:moveTo>
                    <a:pt x="0" y="1"/>
                  </a:moveTo>
                  <a:lnTo>
                    <a:pt x="0" y="525"/>
                  </a:lnTo>
                  <a:lnTo>
                    <a:pt x="1519" y="525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74"/>
            <p:cNvSpPr/>
            <p:nvPr/>
          </p:nvSpPr>
          <p:spPr>
            <a:xfrm>
              <a:off x="6040975" y="1506600"/>
              <a:ext cx="37775" cy="13125"/>
            </a:xfrm>
            <a:custGeom>
              <a:rect b="b" l="l" r="r" t="t"/>
              <a:pathLst>
                <a:path extrusionOk="0" h="525" w="1511">
                  <a:moveTo>
                    <a:pt x="1" y="0"/>
                  </a:moveTo>
                  <a:lnTo>
                    <a:pt x="1" y="525"/>
                  </a:lnTo>
                  <a:lnTo>
                    <a:pt x="1511" y="525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74"/>
            <p:cNvSpPr/>
            <p:nvPr/>
          </p:nvSpPr>
          <p:spPr>
            <a:xfrm>
              <a:off x="6641000" y="1506600"/>
              <a:ext cx="27875" cy="12900"/>
            </a:xfrm>
            <a:custGeom>
              <a:rect b="b" l="l" r="r" t="t"/>
              <a:pathLst>
                <a:path extrusionOk="0" h="516" w="1115">
                  <a:moveTo>
                    <a:pt x="0" y="0"/>
                  </a:moveTo>
                  <a:lnTo>
                    <a:pt x="0" y="516"/>
                  </a:lnTo>
                  <a:lnTo>
                    <a:pt x="1114" y="516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74"/>
            <p:cNvSpPr/>
            <p:nvPr/>
          </p:nvSpPr>
          <p:spPr>
            <a:xfrm>
              <a:off x="6576550" y="1506600"/>
              <a:ext cx="28100" cy="12900"/>
            </a:xfrm>
            <a:custGeom>
              <a:rect b="b" l="l" r="r" t="t"/>
              <a:pathLst>
                <a:path extrusionOk="0" h="516" w="1124">
                  <a:moveTo>
                    <a:pt x="1" y="0"/>
                  </a:moveTo>
                  <a:lnTo>
                    <a:pt x="1" y="516"/>
                  </a:lnTo>
                  <a:lnTo>
                    <a:pt x="1124" y="51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74"/>
            <p:cNvSpPr/>
            <p:nvPr/>
          </p:nvSpPr>
          <p:spPr>
            <a:xfrm>
              <a:off x="6608775" y="1489100"/>
              <a:ext cx="28100" cy="12925"/>
            </a:xfrm>
            <a:custGeom>
              <a:rect b="b" l="l" r="r" t="t"/>
              <a:pathLst>
                <a:path extrusionOk="0" h="517" w="1124">
                  <a:moveTo>
                    <a:pt x="1" y="1"/>
                  </a:moveTo>
                  <a:lnTo>
                    <a:pt x="1" y="516"/>
                  </a:lnTo>
                  <a:lnTo>
                    <a:pt x="1124" y="516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74"/>
            <p:cNvSpPr/>
            <p:nvPr/>
          </p:nvSpPr>
          <p:spPr>
            <a:xfrm>
              <a:off x="6576550" y="1471600"/>
              <a:ext cx="28100" cy="12925"/>
            </a:xfrm>
            <a:custGeom>
              <a:rect b="b" l="l" r="r" t="t"/>
              <a:pathLst>
                <a:path extrusionOk="0" h="517" w="1124">
                  <a:moveTo>
                    <a:pt x="1" y="1"/>
                  </a:moveTo>
                  <a:lnTo>
                    <a:pt x="1" y="516"/>
                  </a:lnTo>
                  <a:lnTo>
                    <a:pt x="1124" y="516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74"/>
            <p:cNvSpPr/>
            <p:nvPr/>
          </p:nvSpPr>
          <p:spPr>
            <a:xfrm>
              <a:off x="6415900" y="1471600"/>
              <a:ext cx="27875" cy="12925"/>
            </a:xfrm>
            <a:custGeom>
              <a:rect b="b" l="l" r="r" t="t"/>
              <a:pathLst>
                <a:path extrusionOk="0" h="517" w="1115">
                  <a:moveTo>
                    <a:pt x="1" y="1"/>
                  </a:moveTo>
                  <a:lnTo>
                    <a:pt x="1" y="516"/>
                  </a:lnTo>
                  <a:lnTo>
                    <a:pt x="1115" y="51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74"/>
            <p:cNvSpPr/>
            <p:nvPr/>
          </p:nvSpPr>
          <p:spPr>
            <a:xfrm>
              <a:off x="6641000" y="1454125"/>
              <a:ext cx="27875" cy="13125"/>
            </a:xfrm>
            <a:custGeom>
              <a:rect b="b" l="l" r="r" t="t"/>
              <a:pathLst>
                <a:path extrusionOk="0" h="525" w="1115">
                  <a:moveTo>
                    <a:pt x="0" y="0"/>
                  </a:moveTo>
                  <a:lnTo>
                    <a:pt x="0" y="525"/>
                  </a:lnTo>
                  <a:lnTo>
                    <a:pt x="1114" y="525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74"/>
            <p:cNvSpPr/>
            <p:nvPr/>
          </p:nvSpPr>
          <p:spPr>
            <a:xfrm>
              <a:off x="5984825" y="1454125"/>
              <a:ext cx="23500" cy="13125"/>
            </a:xfrm>
            <a:custGeom>
              <a:rect b="b" l="l" r="r" t="t"/>
              <a:pathLst>
                <a:path extrusionOk="0" h="525" w="940">
                  <a:moveTo>
                    <a:pt x="1" y="0"/>
                  </a:moveTo>
                  <a:lnTo>
                    <a:pt x="1" y="525"/>
                  </a:lnTo>
                  <a:lnTo>
                    <a:pt x="940" y="525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74"/>
            <p:cNvSpPr/>
            <p:nvPr/>
          </p:nvSpPr>
          <p:spPr>
            <a:xfrm>
              <a:off x="5930750" y="1454125"/>
              <a:ext cx="23500" cy="13125"/>
            </a:xfrm>
            <a:custGeom>
              <a:rect b="b" l="l" r="r" t="t"/>
              <a:pathLst>
                <a:path extrusionOk="0" h="525" w="940">
                  <a:moveTo>
                    <a:pt x="0" y="0"/>
                  </a:moveTo>
                  <a:lnTo>
                    <a:pt x="0" y="525"/>
                  </a:lnTo>
                  <a:lnTo>
                    <a:pt x="939" y="5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74"/>
            <p:cNvSpPr/>
            <p:nvPr/>
          </p:nvSpPr>
          <p:spPr>
            <a:xfrm>
              <a:off x="5822575" y="1454125"/>
              <a:ext cx="23500" cy="13125"/>
            </a:xfrm>
            <a:custGeom>
              <a:rect b="b" l="l" r="r" t="t"/>
              <a:pathLst>
                <a:path extrusionOk="0" h="525" w="940">
                  <a:moveTo>
                    <a:pt x="0" y="0"/>
                  </a:moveTo>
                  <a:lnTo>
                    <a:pt x="0" y="525"/>
                  </a:lnTo>
                  <a:lnTo>
                    <a:pt x="939" y="525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74"/>
            <p:cNvSpPr/>
            <p:nvPr/>
          </p:nvSpPr>
          <p:spPr>
            <a:xfrm>
              <a:off x="5957675" y="1471600"/>
              <a:ext cx="23725" cy="12925"/>
            </a:xfrm>
            <a:custGeom>
              <a:rect b="b" l="l" r="r" t="t"/>
              <a:pathLst>
                <a:path extrusionOk="0" h="517" w="949">
                  <a:moveTo>
                    <a:pt x="0" y="1"/>
                  </a:moveTo>
                  <a:lnTo>
                    <a:pt x="0" y="516"/>
                  </a:lnTo>
                  <a:lnTo>
                    <a:pt x="949" y="516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74"/>
            <p:cNvSpPr/>
            <p:nvPr/>
          </p:nvSpPr>
          <p:spPr>
            <a:xfrm>
              <a:off x="5903825" y="1471600"/>
              <a:ext cx="23500" cy="12925"/>
            </a:xfrm>
            <a:custGeom>
              <a:rect b="b" l="l" r="r" t="t"/>
              <a:pathLst>
                <a:path extrusionOk="0" h="517" w="940">
                  <a:moveTo>
                    <a:pt x="0" y="1"/>
                  </a:moveTo>
                  <a:lnTo>
                    <a:pt x="0" y="516"/>
                  </a:lnTo>
                  <a:lnTo>
                    <a:pt x="939" y="51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74"/>
            <p:cNvSpPr/>
            <p:nvPr/>
          </p:nvSpPr>
          <p:spPr>
            <a:xfrm>
              <a:off x="5795650" y="1489100"/>
              <a:ext cx="23500" cy="12925"/>
            </a:xfrm>
            <a:custGeom>
              <a:rect b="b" l="l" r="r" t="t"/>
              <a:pathLst>
                <a:path extrusionOk="0" h="517" w="940">
                  <a:moveTo>
                    <a:pt x="0" y="1"/>
                  </a:moveTo>
                  <a:lnTo>
                    <a:pt x="0" y="516"/>
                  </a:lnTo>
                  <a:lnTo>
                    <a:pt x="939" y="51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74"/>
            <p:cNvSpPr/>
            <p:nvPr/>
          </p:nvSpPr>
          <p:spPr>
            <a:xfrm>
              <a:off x="5984825" y="1506600"/>
              <a:ext cx="23500" cy="12900"/>
            </a:xfrm>
            <a:custGeom>
              <a:rect b="b" l="l" r="r" t="t"/>
              <a:pathLst>
                <a:path extrusionOk="0" h="516" w="940">
                  <a:moveTo>
                    <a:pt x="1" y="0"/>
                  </a:moveTo>
                  <a:lnTo>
                    <a:pt x="1" y="516"/>
                  </a:lnTo>
                  <a:lnTo>
                    <a:pt x="940" y="51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74"/>
            <p:cNvSpPr/>
            <p:nvPr/>
          </p:nvSpPr>
          <p:spPr>
            <a:xfrm>
              <a:off x="5621175" y="1629025"/>
              <a:ext cx="195900" cy="136975"/>
            </a:xfrm>
            <a:custGeom>
              <a:rect b="b" l="l" r="r" t="t"/>
              <a:pathLst>
                <a:path extrusionOk="0" h="5479" w="7836">
                  <a:moveTo>
                    <a:pt x="1" y="1"/>
                  </a:moveTo>
                  <a:lnTo>
                    <a:pt x="1" y="5478"/>
                  </a:lnTo>
                  <a:lnTo>
                    <a:pt x="7835" y="5478"/>
                  </a:lnTo>
                  <a:lnTo>
                    <a:pt x="78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74"/>
            <p:cNvSpPr/>
            <p:nvPr/>
          </p:nvSpPr>
          <p:spPr>
            <a:xfrm>
              <a:off x="5728675" y="1629025"/>
              <a:ext cx="88400" cy="136975"/>
            </a:xfrm>
            <a:custGeom>
              <a:rect b="b" l="l" r="r" t="t"/>
              <a:pathLst>
                <a:path extrusionOk="0" h="5479" w="3536">
                  <a:moveTo>
                    <a:pt x="0" y="1"/>
                  </a:moveTo>
                  <a:lnTo>
                    <a:pt x="0" y="5478"/>
                  </a:lnTo>
                  <a:lnTo>
                    <a:pt x="3535" y="5478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74"/>
            <p:cNvSpPr/>
            <p:nvPr/>
          </p:nvSpPr>
          <p:spPr>
            <a:xfrm>
              <a:off x="5743625" y="1647675"/>
              <a:ext cx="58475" cy="58250"/>
            </a:xfrm>
            <a:custGeom>
              <a:rect b="b" l="l" r="r" t="t"/>
              <a:pathLst>
                <a:path extrusionOk="0" h="2330" w="2339">
                  <a:moveTo>
                    <a:pt x="1170" y="1"/>
                  </a:moveTo>
                  <a:cubicBezTo>
                    <a:pt x="525" y="1"/>
                    <a:pt x="1" y="516"/>
                    <a:pt x="1" y="1170"/>
                  </a:cubicBezTo>
                  <a:cubicBezTo>
                    <a:pt x="1" y="1814"/>
                    <a:pt x="525" y="2330"/>
                    <a:pt x="1170" y="2330"/>
                  </a:cubicBezTo>
                  <a:cubicBezTo>
                    <a:pt x="1814" y="2330"/>
                    <a:pt x="2339" y="1814"/>
                    <a:pt x="2339" y="1170"/>
                  </a:cubicBezTo>
                  <a:cubicBezTo>
                    <a:pt x="2339" y="516"/>
                    <a:pt x="1814" y="1"/>
                    <a:pt x="117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74"/>
            <p:cNvSpPr/>
            <p:nvPr/>
          </p:nvSpPr>
          <p:spPr>
            <a:xfrm>
              <a:off x="5753525" y="1719250"/>
              <a:ext cx="33625" cy="28875"/>
            </a:xfrm>
            <a:custGeom>
              <a:rect b="b" l="l" r="r" t="t"/>
              <a:pathLst>
                <a:path extrusionOk="0" h="1155" w="1345">
                  <a:moveTo>
                    <a:pt x="774" y="1"/>
                  </a:moveTo>
                  <a:cubicBezTo>
                    <a:pt x="258" y="1"/>
                    <a:pt x="0" y="627"/>
                    <a:pt x="359" y="986"/>
                  </a:cubicBezTo>
                  <a:cubicBezTo>
                    <a:pt x="479" y="1102"/>
                    <a:pt x="625" y="1155"/>
                    <a:pt x="768" y="1155"/>
                  </a:cubicBezTo>
                  <a:cubicBezTo>
                    <a:pt x="1064" y="1155"/>
                    <a:pt x="1345" y="929"/>
                    <a:pt x="1345" y="581"/>
                  </a:cubicBezTo>
                  <a:cubicBezTo>
                    <a:pt x="1345" y="258"/>
                    <a:pt x="1087" y="1"/>
                    <a:pt x="7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74"/>
            <p:cNvSpPr/>
            <p:nvPr/>
          </p:nvSpPr>
          <p:spPr>
            <a:xfrm>
              <a:off x="6046500" y="1745250"/>
              <a:ext cx="41450" cy="20750"/>
            </a:xfrm>
            <a:custGeom>
              <a:rect b="b" l="l" r="r" t="t"/>
              <a:pathLst>
                <a:path extrusionOk="0" h="830" w="1658">
                  <a:moveTo>
                    <a:pt x="1" y="1"/>
                  </a:moveTo>
                  <a:lnTo>
                    <a:pt x="213" y="829"/>
                  </a:lnTo>
                  <a:lnTo>
                    <a:pt x="1658" y="8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74"/>
            <p:cNvSpPr/>
            <p:nvPr/>
          </p:nvSpPr>
          <p:spPr>
            <a:xfrm>
              <a:off x="6046500" y="1745250"/>
              <a:ext cx="271150" cy="20750"/>
            </a:xfrm>
            <a:custGeom>
              <a:rect b="b" l="l" r="r" t="t"/>
              <a:pathLst>
                <a:path extrusionOk="0" h="830" w="10846">
                  <a:moveTo>
                    <a:pt x="1" y="1"/>
                  </a:moveTo>
                  <a:lnTo>
                    <a:pt x="1658" y="829"/>
                  </a:lnTo>
                  <a:lnTo>
                    <a:pt x="10846" y="829"/>
                  </a:lnTo>
                  <a:lnTo>
                    <a:pt x="918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74"/>
            <p:cNvSpPr/>
            <p:nvPr/>
          </p:nvSpPr>
          <p:spPr>
            <a:xfrm>
              <a:off x="6374700" y="1743175"/>
              <a:ext cx="97850" cy="22825"/>
            </a:xfrm>
            <a:custGeom>
              <a:rect b="b" l="l" r="r" t="t"/>
              <a:pathLst>
                <a:path extrusionOk="0" h="913" w="3914">
                  <a:moveTo>
                    <a:pt x="1528" y="0"/>
                  </a:moveTo>
                  <a:cubicBezTo>
                    <a:pt x="1501" y="0"/>
                    <a:pt x="1474" y="0"/>
                    <a:pt x="1446" y="1"/>
                  </a:cubicBezTo>
                  <a:cubicBezTo>
                    <a:pt x="1" y="38"/>
                    <a:pt x="360" y="912"/>
                    <a:pt x="360" y="912"/>
                  </a:cubicBezTo>
                  <a:lnTo>
                    <a:pt x="3913" y="912"/>
                  </a:lnTo>
                  <a:cubicBezTo>
                    <a:pt x="3913" y="912"/>
                    <a:pt x="2930" y="0"/>
                    <a:pt x="1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4"/>
            <p:cNvSpPr/>
            <p:nvPr/>
          </p:nvSpPr>
          <p:spPr>
            <a:xfrm>
              <a:off x="6282875" y="2191750"/>
              <a:ext cx="37075" cy="82425"/>
            </a:xfrm>
            <a:custGeom>
              <a:rect b="b" l="l" r="r" t="t"/>
              <a:pathLst>
                <a:path extrusionOk="0" h="3297" w="1483">
                  <a:moveTo>
                    <a:pt x="277" y="1"/>
                  </a:moveTo>
                  <a:lnTo>
                    <a:pt x="1" y="2938"/>
                  </a:lnTo>
                  <a:lnTo>
                    <a:pt x="1197" y="3297"/>
                  </a:lnTo>
                  <a:lnTo>
                    <a:pt x="1483" y="351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74"/>
            <p:cNvSpPr/>
            <p:nvPr/>
          </p:nvSpPr>
          <p:spPr>
            <a:xfrm>
              <a:off x="6217275" y="2260050"/>
              <a:ext cx="99225" cy="40650"/>
            </a:xfrm>
            <a:custGeom>
              <a:rect b="b" l="l" r="r" t="t"/>
              <a:pathLst>
                <a:path extrusionOk="0" h="1626" w="3969">
                  <a:moveTo>
                    <a:pt x="2457" y="1"/>
                  </a:moveTo>
                  <a:cubicBezTo>
                    <a:pt x="2394" y="1"/>
                    <a:pt x="2328" y="19"/>
                    <a:pt x="2275" y="49"/>
                  </a:cubicBezTo>
                  <a:cubicBezTo>
                    <a:pt x="1879" y="261"/>
                    <a:pt x="1308" y="399"/>
                    <a:pt x="286" y="509"/>
                  </a:cubicBezTo>
                  <a:cubicBezTo>
                    <a:pt x="56" y="537"/>
                    <a:pt x="1" y="1053"/>
                    <a:pt x="516" y="1108"/>
                  </a:cubicBezTo>
                  <a:cubicBezTo>
                    <a:pt x="1041" y="1154"/>
                    <a:pt x="1897" y="1310"/>
                    <a:pt x="2275" y="1375"/>
                  </a:cubicBezTo>
                  <a:cubicBezTo>
                    <a:pt x="2882" y="1476"/>
                    <a:pt x="3113" y="1540"/>
                    <a:pt x="3591" y="1623"/>
                  </a:cubicBezTo>
                  <a:cubicBezTo>
                    <a:pt x="3602" y="1625"/>
                    <a:pt x="3614" y="1626"/>
                    <a:pt x="3625" y="1626"/>
                  </a:cubicBezTo>
                  <a:cubicBezTo>
                    <a:pt x="3731" y="1626"/>
                    <a:pt x="3824" y="1548"/>
                    <a:pt x="3849" y="1439"/>
                  </a:cubicBezTo>
                  <a:lnTo>
                    <a:pt x="3959" y="334"/>
                  </a:lnTo>
                  <a:cubicBezTo>
                    <a:pt x="3969" y="288"/>
                    <a:pt x="3932" y="242"/>
                    <a:pt x="3886" y="233"/>
                  </a:cubicBezTo>
                  <a:lnTo>
                    <a:pt x="2496" y="3"/>
                  </a:lnTo>
                  <a:cubicBezTo>
                    <a:pt x="2483" y="1"/>
                    <a:pt x="2470" y="1"/>
                    <a:pt x="2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74"/>
            <p:cNvSpPr/>
            <p:nvPr/>
          </p:nvSpPr>
          <p:spPr>
            <a:xfrm>
              <a:off x="6285875" y="2191750"/>
              <a:ext cx="34075" cy="46750"/>
            </a:xfrm>
            <a:custGeom>
              <a:rect b="b" l="l" r="r" t="t"/>
              <a:pathLst>
                <a:path extrusionOk="0" h="1870" w="1363">
                  <a:moveTo>
                    <a:pt x="157" y="1"/>
                  </a:moveTo>
                  <a:lnTo>
                    <a:pt x="0" y="1649"/>
                  </a:lnTo>
                  <a:lnTo>
                    <a:pt x="1215" y="1870"/>
                  </a:lnTo>
                  <a:lnTo>
                    <a:pt x="1363" y="35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74"/>
            <p:cNvSpPr/>
            <p:nvPr/>
          </p:nvSpPr>
          <p:spPr>
            <a:xfrm>
              <a:off x="6275750" y="1820050"/>
              <a:ext cx="329375" cy="406950"/>
            </a:xfrm>
            <a:custGeom>
              <a:rect b="b" l="l" r="r" t="t"/>
              <a:pathLst>
                <a:path extrusionOk="0" h="16278" w="13175">
                  <a:moveTo>
                    <a:pt x="8580" y="1"/>
                  </a:moveTo>
                  <a:cubicBezTo>
                    <a:pt x="8580" y="1"/>
                    <a:pt x="332" y="701"/>
                    <a:pt x="534" y="4282"/>
                  </a:cubicBezTo>
                  <a:cubicBezTo>
                    <a:pt x="755" y="8204"/>
                    <a:pt x="0" y="15881"/>
                    <a:pt x="0" y="15881"/>
                  </a:cubicBezTo>
                  <a:lnTo>
                    <a:pt x="2099" y="16277"/>
                  </a:lnTo>
                  <a:cubicBezTo>
                    <a:pt x="2099" y="16277"/>
                    <a:pt x="4465" y="8121"/>
                    <a:pt x="4189" y="5285"/>
                  </a:cubicBezTo>
                  <a:cubicBezTo>
                    <a:pt x="4564" y="5285"/>
                    <a:pt x="5018" y="5291"/>
                    <a:pt x="5519" y="5291"/>
                  </a:cubicBezTo>
                  <a:cubicBezTo>
                    <a:pt x="8112" y="5291"/>
                    <a:pt x="11955" y="5148"/>
                    <a:pt x="12603" y="3389"/>
                  </a:cubicBezTo>
                  <a:cubicBezTo>
                    <a:pt x="12990" y="2321"/>
                    <a:pt x="13174" y="1198"/>
                    <a:pt x="13156" y="65"/>
                  </a:cubicBezTo>
                  <a:lnTo>
                    <a:pt x="858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74"/>
            <p:cNvSpPr/>
            <p:nvPr/>
          </p:nvSpPr>
          <p:spPr>
            <a:xfrm>
              <a:off x="6275750" y="1820050"/>
              <a:ext cx="329375" cy="406950"/>
            </a:xfrm>
            <a:custGeom>
              <a:rect b="b" l="l" r="r" t="t"/>
              <a:pathLst>
                <a:path extrusionOk="0" h="16278" w="13175">
                  <a:moveTo>
                    <a:pt x="8580" y="1"/>
                  </a:moveTo>
                  <a:cubicBezTo>
                    <a:pt x="8580" y="1"/>
                    <a:pt x="332" y="701"/>
                    <a:pt x="534" y="4282"/>
                  </a:cubicBezTo>
                  <a:cubicBezTo>
                    <a:pt x="755" y="8204"/>
                    <a:pt x="0" y="15881"/>
                    <a:pt x="0" y="15881"/>
                  </a:cubicBezTo>
                  <a:lnTo>
                    <a:pt x="2099" y="16277"/>
                  </a:lnTo>
                  <a:cubicBezTo>
                    <a:pt x="2099" y="16277"/>
                    <a:pt x="4465" y="8121"/>
                    <a:pt x="4189" y="5285"/>
                  </a:cubicBezTo>
                  <a:cubicBezTo>
                    <a:pt x="4564" y="5285"/>
                    <a:pt x="5018" y="5291"/>
                    <a:pt x="5519" y="5291"/>
                  </a:cubicBezTo>
                  <a:cubicBezTo>
                    <a:pt x="8112" y="5291"/>
                    <a:pt x="11955" y="5148"/>
                    <a:pt x="12603" y="3389"/>
                  </a:cubicBezTo>
                  <a:cubicBezTo>
                    <a:pt x="12990" y="2321"/>
                    <a:pt x="13174" y="1198"/>
                    <a:pt x="13156" y="65"/>
                  </a:cubicBezTo>
                  <a:lnTo>
                    <a:pt x="8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74"/>
            <p:cNvSpPr/>
            <p:nvPr/>
          </p:nvSpPr>
          <p:spPr>
            <a:xfrm>
              <a:off x="6267450" y="2191300"/>
              <a:ext cx="71375" cy="41450"/>
            </a:xfrm>
            <a:custGeom>
              <a:rect b="b" l="l" r="r" t="t"/>
              <a:pathLst>
                <a:path extrusionOk="0" h="1658" w="2855">
                  <a:moveTo>
                    <a:pt x="47" y="0"/>
                  </a:moveTo>
                  <a:lnTo>
                    <a:pt x="1" y="1197"/>
                  </a:lnTo>
                  <a:lnTo>
                    <a:pt x="2707" y="1657"/>
                  </a:lnTo>
                  <a:lnTo>
                    <a:pt x="2855" y="61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74"/>
            <p:cNvSpPr/>
            <p:nvPr/>
          </p:nvSpPr>
          <p:spPr>
            <a:xfrm>
              <a:off x="6261475" y="2255200"/>
              <a:ext cx="15900" cy="8950"/>
            </a:xfrm>
            <a:custGeom>
              <a:rect b="b" l="l" r="r" t="t"/>
              <a:pathLst>
                <a:path extrusionOk="0" h="358" w="636">
                  <a:moveTo>
                    <a:pt x="128" y="58"/>
                  </a:moveTo>
                  <a:cubicBezTo>
                    <a:pt x="215" y="58"/>
                    <a:pt x="400" y="191"/>
                    <a:pt x="525" y="298"/>
                  </a:cubicBezTo>
                  <a:cubicBezTo>
                    <a:pt x="502" y="299"/>
                    <a:pt x="479" y="300"/>
                    <a:pt x="457" y="300"/>
                  </a:cubicBezTo>
                  <a:cubicBezTo>
                    <a:pt x="262" y="300"/>
                    <a:pt x="125" y="264"/>
                    <a:pt x="83" y="206"/>
                  </a:cubicBezTo>
                  <a:cubicBezTo>
                    <a:pt x="65" y="169"/>
                    <a:pt x="65" y="133"/>
                    <a:pt x="83" y="96"/>
                  </a:cubicBezTo>
                  <a:cubicBezTo>
                    <a:pt x="92" y="77"/>
                    <a:pt x="102" y="68"/>
                    <a:pt x="120" y="59"/>
                  </a:cubicBezTo>
                  <a:cubicBezTo>
                    <a:pt x="123" y="59"/>
                    <a:pt x="125" y="58"/>
                    <a:pt x="128" y="58"/>
                  </a:cubicBezTo>
                  <a:close/>
                  <a:moveTo>
                    <a:pt x="139" y="1"/>
                  </a:moveTo>
                  <a:cubicBezTo>
                    <a:pt x="129" y="1"/>
                    <a:pt x="120" y="2"/>
                    <a:pt x="111" y="4"/>
                  </a:cubicBezTo>
                  <a:cubicBezTo>
                    <a:pt x="74" y="13"/>
                    <a:pt x="37" y="41"/>
                    <a:pt x="28" y="77"/>
                  </a:cubicBezTo>
                  <a:cubicBezTo>
                    <a:pt x="0" y="123"/>
                    <a:pt x="0" y="188"/>
                    <a:pt x="37" y="243"/>
                  </a:cubicBezTo>
                  <a:cubicBezTo>
                    <a:pt x="92" y="298"/>
                    <a:pt x="175" y="335"/>
                    <a:pt x="258" y="344"/>
                  </a:cubicBezTo>
                  <a:cubicBezTo>
                    <a:pt x="336" y="351"/>
                    <a:pt x="414" y="357"/>
                    <a:pt x="496" y="357"/>
                  </a:cubicBezTo>
                  <a:cubicBezTo>
                    <a:pt x="530" y="357"/>
                    <a:pt x="564" y="356"/>
                    <a:pt x="599" y="354"/>
                  </a:cubicBezTo>
                  <a:cubicBezTo>
                    <a:pt x="617" y="354"/>
                    <a:pt x="636" y="317"/>
                    <a:pt x="617" y="298"/>
                  </a:cubicBezTo>
                  <a:cubicBezTo>
                    <a:pt x="583" y="272"/>
                    <a:pt x="302" y="1"/>
                    <a:pt x="13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4"/>
            <p:cNvSpPr/>
            <p:nvPr/>
          </p:nvSpPr>
          <p:spPr>
            <a:xfrm>
              <a:off x="6269525" y="2249300"/>
              <a:ext cx="9700" cy="14750"/>
            </a:xfrm>
            <a:custGeom>
              <a:rect b="b" l="l" r="r" t="t"/>
              <a:pathLst>
                <a:path extrusionOk="0" h="590" w="388">
                  <a:moveTo>
                    <a:pt x="176" y="65"/>
                  </a:moveTo>
                  <a:cubicBezTo>
                    <a:pt x="203" y="65"/>
                    <a:pt x="222" y="83"/>
                    <a:pt x="231" y="102"/>
                  </a:cubicBezTo>
                  <a:cubicBezTo>
                    <a:pt x="295" y="184"/>
                    <a:pt x="277" y="387"/>
                    <a:pt x="249" y="507"/>
                  </a:cubicBezTo>
                  <a:cubicBezTo>
                    <a:pt x="157" y="396"/>
                    <a:pt x="65" y="184"/>
                    <a:pt x="102" y="92"/>
                  </a:cubicBezTo>
                  <a:cubicBezTo>
                    <a:pt x="111" y="83"/>
                    <a:pt x="120" y="65"/>
                    <a:pt x="166" y="65"/>
                  </a:cubicBezTo>
                  <a:close/>
                  <a:moveTo>
                    <a:pt x="166" y="0"/>
                  </a:moveTo>
                  <a:cubicBezTo>
                    <a:pt x="120" y="0"/>
                    <a:pt x="74" y="28"/>
                    <a:pt x="56" y="74"/>
                  </a:cubicBezTo>
                  <a:cubicBezTo>
                    <a:pt x="1" y="203"/>
                    <a:pt x="148" y="488"/>
                    <a:pt x="258" y="580"/>
                  </a:cubicBezTo>
                  <a:cubicBezTo>
                    <a:pt x="258" y="580"/>
                    <a:pt x="258" y="590"/>
                    <a:pt x="268" y="590"/>
                  </a:cubicBezTo>
                  <a:cubicBezTo>
                    <a:pt x="277" y="590"/>
                    <a:pt x="295" y="580"/>
                    <a:pt x="295" y="571"/>
                  </a:cubicBezTo>
                  <a:cubicBezTo>
                    <a:pt x="295" y="553"/>
                    <a:pt x="387" y="203"/>
                    <a:pt x="286" y="65"/>
                  </a:cubicBezTo>
                  <a:cubicBezTo>
                    <a:pt x="258" y="28"/>
                    <a:pt x="212" y="0"/>
                    <a:pt x="1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4"/>
            <p:cNvSpPr/>
            <p:nvPr/>
          </p:nvSpPr>
          <p:spPr>
            <a:xfrm>
              <a:off x="6150550" y="2202350"/>
              <a:ext cx="48350" cy="83325"/>
            </a:xfrm>
            <a:custGeom>
              <a:rect b="b" l="l" r="r" t="t"/>
              <a:pathLst>
                <a:path extrusionOk="0" h="3333" w="1934">
                  <a:moveTo>
                    <a:pt x="792" y="0"/>
                  </a:moveTo>
                  <a:lnTo>
                    <a:pt x="0" y="2817"/>
                  </a:lnTo>
                  <a:lnTo>
                    <a:pt x="1142" y="3333"/>
                  </a:lnTo>
                  <a:lnTo>
                    <a:pt x="1933" y="516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4"/>
            <p:cNvSpPr/>
            <p:nvPr/>
          </p:nvSpPr>
          <p:spPr>
            <a:xfrm>
              <a:off x="6087475" y="2260975"/>
              <a:ext cx="102675" cy="40650"/>
            </a:xfrm>
            <a:custGeom>
              <a:rect b="b" l="l" r="r" t="t"/>
              <a:pathLst>
                <a:path extrusionOk="0" h="1626" w="4107">
                  <a:moveTo>
                    <a:pt x="2601" y="1"/>
                  </a:moveTo>
                  <a:cubicBezTo>
                    <a:pt x="2535" y="1"/>
                    <a:pt x="2474" y="18"/>
                    <a:pt x="2413" y="49"/>
                  </a:cubicBezTo>
                  <a:cubicBezTo>
                    <a:pt x="2026" y="270"/>
                    <a:pt x="1363" y="399"/>
                    <a:pt x="341" y="408"/>
                  </a:cubicBezTo>
                  <a:cubicBezTo>
                    <a:pt x="111" y="408"/>
                    <a:pt x="1" y="914"/>
                    <a:pt x="516" y="1016"/>
                  </a:cubicBezTo>
                  <a:cubicBezTo>
                    <a:pt x="1032" y="1126"/>
                    <a:pt x="2054" y="1310"/>
                    <a:pt x="2431" y="1375"/>
                  </a:cubicBezTo>
                  <a:cubicBezTo>
                    <a:pt x="3039" y="1467"/>
                    <a:pt x="3260" y="1531"/>
                    <a:pt x="3747" y="1623"/>
                  </a:cubicBezTo>
                  <a:cubicBezTo>
                    <a:pt x="3759" y="1625"/>
                    <a:pt x="3770" y="1626"/>
                    <a:pt x="3781" y="1626"/>
                  </a:cubicBezTo>
                  <a:cubicBezTo>
                    <a:pt x="3887" y="1626"/>
                    <a:pt x="3979" y="1547"/>
                    <a:pt x="3996" y="1439"/>
                  </a:cubicBezTo>
                  <a:lnTo>
                    <a:pt x="4107" y="325"/>
                  </a:lnTo>
                  <a:cubicBezTo>
                    <a:pt x="4107" y="279"/>
                    <a:pt x="4079" y="233"/>
                    <a:pt x="4024" y="224"/>
                  </a:cubicBezTo>
                  <a:lnTo>
                    <a:pt x="2643" y="3"/>
                  </a:lnTo>
                  <a:cubicBezTo>
                    <a:pt x="2629" y="1"/>
                    <a:pt x="2615" y="1"/>
                    <a:pt x="2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4"/>
            <p:cNvSpPr/>
            <p:nvPr/>
          </p:nvSpPr>
          <p:spPr>
            <a:xfrm>
              <a:off x="6160200" y="2202350"/>
              <a:ext cx="38700" cy="49050"/>
            </a:xfrm>
            <a:custGeom>
              <a:rect b="b" l="l" r="r" t="t"/>
              <a:pathLst>
                <a:path extrusionOk="0" h="1962" w="1548">
                  <a:moveTo>
                    <a:pt x="406" y="0"/>
                  </a:moveTo>
                  <a:lnTo>
                    <a:pt x="1" y="1455"/>
                  </a:lnTo>
                  <a:lnTo>
                    <a:pt x="1142" y="1961"/>
                  </a:lnTo>
                  <a:lnTo>
                    <a:pt x="1547" y="51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4"/>
            <p:cNvSpPr/>
            <p:nvPr/>
          </p:nvSpPr>
          <p:spPr>
            <a:xfrm>
              <a:off x="6151225" y="1820050"/>
              <a:ext cx="394275" cy="413400"/>
            </a:xfrm>
            <a:custGeom>
              <a:rect b="b" l="l" r="r" t="t"/>
              <a:pathLst>
                <a:path extrusionOk="0" h="16536" w="15771">
                  <a:moveTo>
                    <a:pt x="11113" y="1"/>
                  </a:moveTo>
                  <a:cubicBezTo>
                    <a:pt x="11057" y="1"/>
                    <a:pt x="1860" y="949"/>
                    <a:pt x="1851" y="4070"/>
                  </a:cubicBezTo>
                  <a:cubicBezTo>
                    <a:pt x="1833" y="9225"/>
                    <a:pt x="1" y="15679"/>
                    <a:pt x="1" y="15679"/>
                  </a:cubicBezTo>
                  <a:lnTo>
                    <a:pt x="2127" y="16535"/>
                  </a:lnTo>
                  <a:cubicBezTo>
                    <a:pt x="2127" y="16535"/>
                    <a:pt x="5340" y="9631"/>
                    <a:pt x="5294" y="5607"/>
                  </a:cubicBezTo>
                  <a:cubicBezTo>
                    <a:pt x="7826" y="4880"/>
                    <a:pt x="14362" y="6105"/>
                    <a:pt x="15136" y="4006"/>
                  </a:cubicBezTo>
                  <a:cubicBezTo>
                    <a:pt x="15771" y="2284"/>
                    <a:pt x="15430" y="1"/>
                    <a:pt x="1543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4"/>
            <p:cNvSpPr/>
            <p:nvPr/>
          </p:nvSpPr>
          <p:spPr>
            <a:xfrm>
              <a:off x="6151225" y="1820050"/>
              <a:ext cx="394275" cy="413400"/>
            </a:xfrm>
            <a:custGeom>
              <a:rect b="b" l="l" r="r" t="t"/>
              <a:pathLst>
                <a:path extrusionOk="0" h="16536" w="15771">
                  <a:moveTo>
                    <a:pt x="11113" y="1"/>
                  </a:moveTo>
                  <a:cubicBezTo>
                    <a:pt x="11057" y="1"/>
                    <a:pt x="1860" y="949"/>
                    <a:pt x="1851" y="4070"/>
                  </a:cubicBezTo>
                  <a:cubicBezTo>
                    <a:pt x="1833" y="9225"/>
                    <a:pt x="1" y="15679"/>
                    <a:pt x="1" y="15679"/>
                  </a:cubicBezTo>
                  <a:lnTo>
                    <a:pt x="2127" y="16535"/>
                  </a:lnTo>
                  <a:cubicBezTo>
                    <a:pt x="2127" y="16535"/>
                    <a:pt x="5340" y="9631"/>
                    <a:pt x="5294" y="5607"/>
                  </a:cubicBezTo>
                  <a:cubicBezTo>
                    <a:pt x="7826" y="4880"/>
                    <a:pt x="14362" y="6105"/>
                    <a:pt x="15136" y="4006"/>
                  </a:cubicBezTo>
                  <a:cubicBezTo>
                    <a:pt x="15771" y="2284"/>
                    <a:pt x="15430" y="1"/>
                    <a:pt x="1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4"/>
            <p:cNvSpPr/>
            <p:nvPr/>
          </p:nvSpPr>
          <p:spPr>
            <a:xfrm>
              <a:off x="6144325" y="2196600"/>
              <a:ext cx="69075" cy="52500"/>
            </a:xfrm>
            <a:custGeom>
              <a:rect b="b" l="l" r="r" t="t"/>
              <a:pathLst>
                <a:path extrusionOk="0" h="2100" w="2763">
                  <a:moveTo>
                    <a:pt x="194" y="0"/>
                  </a:moveTo>
                  <a:lnTo>
                    <a:pt x="0" y="1004"/>
                  </a:lnTo>
                  <a:lnTo>
                    <a:pt x="2431" y="2099"/>
                  </a:lnTo>
                  <a:lnTo>
                    <a:pt x="2762" y="89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4"/>
            <p:cNvSpPr/>
            <p:nvPr/>
          </p:nvSpPr>
          <p:spPr>
            <a:xfrm>
              <a:off x="6135125" y="2256350"/>
              <a:ext cx="15675" cy="8775"/>
            </a:xfrm>
            <a:custGeom>
              <a:rect b="b" l="l" r="r" t="t"/>
              <a:pathLst>
                <a:path extrusionOk="0" h="351" w="627">
                  <a:moveTo>
                    <a:pt x="136" y="57"/>
                  </a:moveTo>
                  <a:cubicBezTo>
                    <a:pt x="226" y="57"/>
                    <a:pt x="404" y="185"/>
                    <a:pt x="525" y="289"/>
                  </a:cubicBezTo>
                  <a:cubicBezTo>
                    <a:pt x="501" y="290"/>
                    <a:pt x="479" y="291"/>
                    <a:pt x="457" y="291"/>
                  </a:cubicBezTo>
                  <a:cubicBezTo>
                    <a:pt x="262" y="291"/>
                    <a:pt x="124" y="255"/>
                    <a:pt x="83" y="197"/>
                  </a:cubicBezTo>
                  <a:cubicBezTo>
                    <a:pt x="65" y="169"/>
                    <a:pt x="65" y="123"/>
                    <a:pt x="83" y="96"/>
                  </a:cubicBezTo>
                  <a:cubicBezTo>
                    <a:pt x="92" y="77"/>
                    <a:pt x="102" y="59"/>
                    <a:pt x="120" y="59"/>
                  </a:cubicBezTo>
                  <a:cubicBezTo>
                    <a:pt x="125" y="58"/>
                    <a:pt x="130" y="57"/>
                    <a:pt x="136" y="57"/>
                  </a:cubicBezTo>
                  <a:close/>
                  <a:moveTo>
                    <a:pt x="132" y="1"/>
                  </a:moveTo>
                  <a:cubicBezTo>
                    <a:pt x="121" y="1"/>
                    <a:pt x="111" y="2"/>
                    <a:pt x="102" y="4"/>
                  </a:cubicBezTo>
                  <a:cubicBezTo>
                    <a:pt x="65" y="4"/>
                    <a:pt x="37" y="31"/>
                    <a:pt x="28" y="68"/>
                  </a:cubicBezTo>
                  <a:cubicBezTo>
                    <a:pt x="0" y="123"/>
                    <a:pt x="0" y="188"/>
                    <a:pt x="37" y="234"/>
                  </a:cubicBezTo>
                  <a:cubicBezTo>
                    <a:pt x="92" y="289"/>
                    <a:pt x="175" y="326"/>
                    <a:pt x="258" y="335"/>
                  </a:cubicBezTo>
                  <a:cubicBezTo>
                    <a:pt x="323" y="346"/>
                    <a:pt x="387" y="350"/>
                    <a:pt x="454" y="350"/>
                  </a:cubicBezTo>
                  <a:cubicBezTo>
                    <a:pt x="501" y="350"/>
                    <a:pt x="549" y="348"/>
                    <a:pt x="599" y="344"/>
                  </a:cubicBezTo>
                  <a:cubicBezTo>
                    <a:pt x="608" y="344"/>
                    <a:pt x="617" y="335"/>
                    <a:pt x="617" y="326"/>
                  </a:cubicBezTo>
                  <a:cubicBezTo>
                    <a:pt x="626" y="317"/>
                    <a:pt x="617" y="298"/>
                    <a:pt x="617" y="298"/>
                  </a:cubicBezTo>
                  <a:cubicBezTo>
                    <a:pt x="582" y="264"/>
                    <a:pt x="303" y="1"/>
                    <a:pt x="1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4"/>
            <p:cNvSpPr/>
            <p:nvPr/>
          </p:nvSpPr>
          <p:spPr>
            <a:xfrm>
              <a:off x="6143175" y="2250225"/>
              <a:ext cx="9700" cy="14750"/>
            </a:xfrm>
            <a:custGeom>
              <a:rect b="b" l="l" r="r" t="t"/>
              <a:pathLst>
                <a:path extrusionOk="0" h="590" w="388">
                  <a:moveTo>
                    <a:pt x="144" y="62"/>
                  </a:moveTo>
                  <a:cubicBezTo>
                    <a:pt x="151" y="62"/>
                    <a:pt x="158" y="63"/>
                    <a:pt x="166" y="65"/>
                  </a:cubicBezTo>
                  <a:lnTo>
                    <a:pt x="175" y="65"/>
                  </a:lnTo>
                  <a:cubicBezTo>
                    <a:pt x="203" y="65"/>
                    <a:pt x="221" y="74"/>
                    <a:pt x="240" y="92"/>
                  </a:cubicBezTo>
                  <a:cubicBezTo>
                    <a:pt x="304" y="184"/>
                    <a:pt x="277" y="387"/>
                    <a:pt x="258" y="506"/>
                  </a:cubicBezTo>
                  <a:cubicBezTo>
                    <a:pt x="166" y="396"/>
                    <a:pt x="74" y="175"/>
                    <a:pt x="102" y="92"/>
                  </a:cubicBezTo>
                  <a:cubicBezTo>
                    <a:pt x="109" y="77"/>
                    <a:pt x="117" y="62"/>
                    <a:pt x="144" y="62"/>
                  </a:cubicBezTo>
                  <a:close/>
                  <a:moveTo>
                    <a:pt x="166" y="0"/>
                  </a:moveTo>
                  <a:cubicBezTo>
                    <a:pt x="120" y="0"/>
                    <a:pt x="74" y="28"/>
                    <a:pt x="56" y="74"/>
                  </a:cubicBezTo>
                  <a:cubicBezTo>
                    <a:pt x="0" y="203"/>
                    <a:pt x="148" y="488"/>
                    <a:pt x="258" y="580"/>
                  </a:cubicBezTo>
                  <a:cubicBezTo>
                    <a:pt x="258" y="589"/>
                    <a:pt x="267" y="589"/>
                    <a:pt x="267" y="589"/>
                  </a:cubicBezTo>
                  <a:lnTo>
                    <a:pt x="286" y="589"/>
                  </a:lnTo>
                  <a:cubicBezTo>
                    <a:pt x="295" y="589"/>
                    <a:pt x="295" y="580"/>
                    <a:pt x="304" y="571"/>
                  </a:cubicBezTo>
                  <a:cubicBezTo>
                    <a:pt x="304" y="553"/>
                    <a:pt x="387" y="203"/>
                    <a:pt x="286" y="65"/>
                  </a:cubicBezTo>
                  <a:cubicBezTo>
                    <a:pt x="258" y="28"/>
                    <a:pt x="212" y="0"/>
                    <a:pt x="1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74"/>
            <p:cNvSpPr/>
            <p:nvPr/>
          </p:nvSpPr>
          <p:spPr>
            <a:xfrm>
              <a:off x="6443600" y="1448825"/>
              <a:ext cx="89250" cy="114900"/>
            </a:xfrm>
            <a:custGeom>
              <a:rect b="b" l="l" r="r" t="t"/>
              <a:pathLst>
                <a:path extrusionOk="0" h="4596" w="3570">
                  <a:moveTo>
                    <a:pt x="2824" y="0"/>
                  </a:moveTo>
                  <a:lnTo>
                    <a:pt x="2124" y="811"/>
                  </a:lnTo>
                  <a:lnTo>
                    <a:pt x="1167" y="1906"/>
                  </a:lnTo>
                  <a:cubicBezTo>
                    <a:pt x="1231" y="2053"/>
                    <a:pt x="1277" y="2192"/>
                    <a:pt x="1314" y="2339"/>
                  </a:cubicBezTo>
                  <a:cubicBezTo>
                    <a:pt x="1470" y="2928"/>
                    <a:pt x="1415" y="3499"/>
                    <a:pt x="568" y="3858"/>
                  </a:cubicBezTo>
                  <a:cubicBezTo>
                    <a:pt x="568" y="3858"/>
                    <a:pt x="1" y="4595"/>
                    <a:pt x="1038" y="4595"/>
                  </a:cubicBezTo>
                  <a:cubicBezTo>
                    <a:pt x="1183" y="4595"/>
                    <a:pt x="1359" y="4581"/>
                    <a:pt x="1572" y="4548"/>
                  </a:cubicBezTo>
                  <a:cubicBezTo>
                    <a:pt x="3312" y="4281"/>
                    <a:pt x="3569" y="3379"/>
                    <a:pt x="3569" y="3379"/>
                  </a:cubicBezTo>
                  <a:cubicBezTo>
                    <a:pt x="2805" y="2836"/>
                    <a:pt x="2769" y="1013"/>
                    <a:pt x="2824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6450425" y="1561375"/>
              <a:ext cx="157675" cy="222900"/>
            </a:xfrm>
            <a:custGeom>
              <a:rect b="b" l="l" r="r" t="t"/>
              <a:pathLst>
                <a:path extrusionOk="0" h="8916" w="6307">
                  <a:moveTo>
                    <a:pt x="4517" y="7216"/>
                  </a:moveTo>
                  <a:cubicBezTo>
                    <a:pt x="4521" y="7216"/>
                    <a:pt x="4497" y="7228"/>
                    <a:pt x="4462" y="7238"/>
                  </a:cubicBezTo>
                  <a:lnTo>
                    <a:pt x="4462" y="7238"/>
                  </a:lnTo>
                  <a:cubicBezTo>
                    <a:pt x="4463" y="7238"/>
                    <a:pt x="4464" y="7237"/>
                    <a:pt x="4466" y="7236"/>
                  </a:cubicBezTo>
                  <a:cubicBezTo>
                    <a:pt x="4475" y="7227"/>
                    <a:pt x="4493" y="7218"/>
                    <a:pt x="4512" y="7218"/>
                  </a:cubicBezTo>
                  <a:cubicBezTo>
                    <a:pt x="4515" y="7217"/>
                    <a:pt x="4517" y="7216"/>
                    <a:pt x="4517" y="7216"/>
                  </a:cubicBezTo>
                  <a:close/>
                  <a:moveTo>
                    <a:pt x="4530" y="0"/>
                  </a:moveTo>
                  <a:lnTo>
                    <a:pt x="2809" y="792"/>
                  </a:lnTo>
                  <a:cubicBezTo>
                    <a:pt x="3002" y="1243"/>
                    <a:pt x="3204" y="1740"/>
                    <a:pt x="3389" y="2228"/>
                  </a:cubicBezTo>
                  <a:cubicBezTo>
                    <a:pt x="3573" y="2707"/>
                    <a:pt x="3748" y="3195"/>
                    <a:pt x="3904" y="3692"/>
                  </a:cubicBezTo>
                  <a:cubicBezTo>
                    <a:pt x="4061" y="4180"/>
                    <a:pt x="4208" y="4668"/>
                    <a:pt x="4318" y="5146"/>
                  </a:cubicBezTo>
                  <a:cubicBezTo>
                    <a:pt x="4438" y="5607"/>
                    <a:pt x="4502" y="6076"/>
                    <a:pt x="4530" y="6546"/>
                  </a:cubicBezTo>
                  <a:cubicBezTo>
                    <a:pt x="4539" y="6730"/>
                    <a:pt x="4521" y="6914"/>
                    <a:pt x="4484" y="7098"/>
                  </a:cubicBezTo>
                  <a:cubicBezTo>
                    <a:pt x="4475" y="7144"/>
                    <a:pt x="4456" y="7199"/>
                    <a:pt x="4429" y="7245"/>
                  </a:cubicBezTo>
                  <a:lnTo>
                    <a:pt x="4428" y="7247"/>
                  </a:lnTo>
                  <a:lnTo>
                    <a:pt x="4428" y="7247"/>
                  </a:lnTo>
                  <a:cubicBezTo>
                    <a:pt x="4414" y="7250"/>
                    <a:pt x="4399" y="7253"/>
                    <a:pt x="4383" y="7255"/>
                  </a:cubicBezTo>
                  <a:cubicBezTo>
                    <a:pt x="4282" y="7273"/>
                    <a:pt x="4180" y="7291"/>
                    <a:pt x="4079" y="7291"/>
                  </a:cubicBezTo>
                  <a:cubicBezTo>
                    <a:pt x="3986" y="7299"/>
                    <a:pt x="3887" y="7302"/>
                    <a:pt x="3786" y="7302"/>
                  </a:cubicBezTo>
                  <a:cubicBezTo>
                    <a:pt x="3648" y="7302"/>
                    <a:pt x="3504" y="7297"/>
                    <a:pt x="3361" y="7291"/>
                  </a:cubicBezTo>
                  <a:cubicBezTo>
                    <a:pt x="2357" y="7245"/>
                    <a:pt x="1290" y="7117"/>
                    <a:pt x="240" y="6988"/>
                  </a:cubicBezTo>
                  <a:lnTo>
                    <a:pt x="1" y="7899"/>
                  </a:lnTo>
                  <a:cubicBezTo>
                    <a:pt x="1041" y="8304"/>
                    <a:pt x="2109" y="8617"/>
                    <a:pt x="3204" y="8811"/>
                  </a:cubicBezTo>
                  <a:cubicBezTo>
                    <a:pt x="3490" y="8866"/>
                    <a:pt x="3784" y="8893"/>
                    <a:pt x="4088" y="8912"/>
                  </a:cubicBezTo>
                  <a:cubicBezTo>
                    <a:pt x="4137" y="8914"/>
                    <a:pt x="4185" y="8916"/>
                    <a:pt x="4234" y="8916"/>
                  </a:cubicBezTo>
                  <a:cubicBezTo>
                    <a:pt x="4351" y="8916"/>
                    <a:pt x="4468" y="8909"/>
                    <a:pt x="4585" y="8903"/>
                  </a:cubicBezTo>
                  <a:cubicBezTo>
                    <a:pt x="4687" y="8893"/>
                    <a:pt x="4779" y="8884"/>
                    <a:pt x="4880" y="8866"/>
                  </a:cubicBezTo>
                  <a:cubicBezTo>
                    <a:pt x="5000" y="8838"/>
                    <a:pt x="5119" y="8801"/>
                    <a:pt x="5239" y="8746"/>
                  </a:cubicBezTo>
                  <a:cubicBezTo>
                    <a:pt x="5313" y="8709"/>
                    <a:pt x="5386" y="8672"/>
                    <a:pt x="5451" y="8626"/>
                  </a:cubicBezTo>
                  <a:cubicBezTo>
                    <a:pt x="5497" y="8599"/>
                    <a:pt x="5543" y="8562"/>
                    <a:pt x="5580" y="8525"/>
                  </a:cubicBezTo>
                  <a:lnTo>
                    <a:pt x="5653" y="8461"/>
                  </a:lnTo>
                  <a:cubicBezTo>
                    <a:pt x="5736" y="8369"/>
                    <a:pt x="5810" y="8277"/>
                    <a:pt x="5883" y="8166"/>
                  </a:cubicBezTo>
                  <a:cubicBezTo>
                    <a:pt x="5994" y="7991"/>
                    <a:pt x="6095" y="7789"/>
                    <a:pt x="6160" y="7586"/>
                  </a:cubicBezTo>
                  <a:cubicBezTo>
                    <a:pt x="6252" y="7245"/>
                    <a:pt x="6307" y="6896"/>
                    <a:pt x="6307" y="6546"/>
                  </a:cubicBezTo>
                  <a:cubicBezTo>
                    <a:pt x="6307" y="5938"/>
                    <a:pt x="6252" y="5340"/>
                    <a:pt x="6123" y="4751"/>
                  </a:cubicBezTo>
                  <a:cubicBezTo>
                    <a:pt x="6012" y="4189"/>
                    <a:pt x="5874" y="3646"/>
                    <a:pt x="5709" y="3112"/>
                  </a:cubicBezTo>
                  <a:cubicBezTo>
                    <a:pt x="5543" y="2569"/>
                    <a:pt x="5368" y="2053"/>
                    <a:pt x="5175" y="1538"/>
                  </a:cubicBezTo>
                  <a:cubicBezTo>
                    <a:pt x="4972" y="1022"/>
                    <a:pt x="4769" y="516"/>
                    <a:pt x="4530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6477825" y="1536175"/>
              <a:ext cx="121300" cy="138225"/>
            </a:xfrm>
            <a:custGeom>
              <a:rect b="b" l="l" r="r" t="t"/>
              <a:pathLst>
                <a:path extrusionOk="0" h="5529" w="4852">
                  <a:moveTo>
                    <a:pt x="3197" y="1"/>
                  </a:moveTo>
                  <a:cubicBezTo>
                    <a:pt x="2857" y="1"/>
                    <a:pt x="2476" y="99"/>
                    <a:pt x="2072" y="327"/>
                  </a:cubicBezTo>
                  <a:cubicBezTo>
                    <a:pt x="1059" y="889"/>
                    <a:pt x="0" y="3098"/>
                    <a:pt x="0" y="3098"/>
                  </a:cubicBezTo>
                  <a:lnTo>
                    <a:pt x="2385" y="5528"/>
                  </a:lnTo>
                  <a:cubicBezTo>
                    <a:pt x="3259" y="4691"/>
                    <a:pt x="4548" y="2638"/>
                    <a:pt x="4686" y="1809"/>
                  </a:cubicBezTo>
                  <a:cubicBezTo>
                    <a:pt x="4851" y="866"/>
                    <a:pt x="4204" y="1"/>
                    <a:pt x="319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6426725" y="1726625"/>
              <a:ext cx="41225" cy="37250"/>
            </a:xfrm>
            <a:custGeom>
              <a:rect b="b" l="l" r="r" t="t"/>
              <a:pathLst>
                <a:path extrusionOk="0" h="1490" w="1649">
                  <a:moveTo>
                    <a:pt x="553" y="0"/>
                  </a:moveTo>
                  <a:lnTo>
                    <a:pt x="0" y="1179"/>
                  </a:lnTo>
                  <a:cubicBezTo>
                    <a:pt x="0" y="1179"/>
                    <a:pt x="746" y="1490"/>
                    <a:pt x="1217" y="1490"/>
                  </a:cubicBezTo>
                  <a:cubicBezTo>
                    <a:pt x="1364" y="1490"/>
                    <a:pt x="1484" y="1460"/>
                    <a:pt x="1547" y="1381"/>
                  </a:cubicBezTo>
                  <a:lnTo>
                    <a:pt x="1648" y="61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6406000" y="1726625"/>
              <a:ext cx="34550" cy="29475"/>
            </a:xfrm>
            <a:custGeom>
              <a:rect b="b" l="l" r="r" t="t"/>
              <a:pathLst>
                <a:path extrusionOk="0" h="1179" w="1382">
                  <a:moveTo>
                    <a:pt x="1382" y="0"/>
                  </a:moveTo>
                  <a:lnTo>
                    <a:pt x="498" y="230"/>
                  </a:lnTo>
                  <a:lnTo>
                    <a:pt x="1" y="1022"/>
                  </a:lnTo>
                  <a:lnTo>
                    <a:pt x="829" y="117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6409000" y="1528675"/>
              <a:ext cx="201650" cy="293025"/>
            </a:xfrm>
            <a:custGeom>
              <a:rect b="b" l="l" r="r" t="t"/>
              <a:pathLst>
                <a:path extrusionOk="0" h="11721" w="8066">
                  <a:moveTo>
                    <a:pt x="6031" y="1"/>
                  </a:moveTo>
                  <a:cubicBezTo>
                    <a:pt x="5626" y="10"/>
                    <a:pt x="5110" y="29"/>
                    <a:pt x="4622" y="93"/>
                  </a:cubicBezTo>
                  <a:cubicBezTo>
                    <a:pt x="3775" y="194"/>
                    <a:pt x="2551" y="369"/>
                    <a:pt x="1814" y="563"/>
                  </a:cubicBezTo>
                  <a:cubicBezTo>
                    <a:pt x="1391" y="673"/>
                    <a:pt x="986" y="811"/>
                    <a:pt x="654" y="940"/>
                  </a:cubicBezTo>
                  <a:cubicBezTo>
                    <a:pt x="240" y="1097"/>
                    <a:pt x="1" y="1207"/>
                    <a:pt x="1" y="1207"/>
                  </a:cubicBezTo>
                  <a:cubicBezTo>
                    <a:pt x="1" y="1207"/>
                    <a:pt x="691" y="8526"/>
                    <a:pt x="811" y="11720"/>
                  </a:cubicBezTo>
                  <a:lnTo>
                    <a:pt x="7826" y="11720"/>
                  </a:lnTo>
                  <a:cubicBezTo>
                    <a:pt x="8065" y="10349"/>
                    <a:pt x="7909" y="7835"/>
                    <a:pt x="7927" y="5359"/>
                  </a:cubicBezTo>
                  <a:cubicBezTo>
                    <a:pt x="7945" y="3868"/>
                    <a:pt x="7826" y="2008"/>
                    <a:pt x="7319" y="655"/>
                  </a:cubicBezTo>
                  <a:cubicBezTo>
                    <a:pt x="7191" y="323"/>
                    <a:pt x="6620" y="1"/>
                    <a:pt x="62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6417975" y="1627650"/>
              <a:ext cx="35925" cy="81950"/>
            </a:xfrm>
            <a:custGeom>
              <a:rect b="b" l="l" r="r" t="t"/>
              <a:pathLst>
                <a:path extrusionOk="0" h="3278" w="1437">
                  <a:moveTo>
                    <a:pt x="1437" y="1"/>
                  </a:moveTo>
                  <a:lnTo>
                    <a:pt x="1" y="1317"/>
                  </a:lnTo>
                  <a:cubicBezTo>
                    <a:pt x="56" y="1952"/>
                    <a:pt x="111" y="2615"/>
                    <a:pt x="157" y="3278"/>
                  </a:cubicBezTo>
                  <a:cubicBezTo>
                    <a:pt x="986" y="2072"/>
                    <a:pt x="1437" y="1"/>
                    <a:pt x="1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6200950" y="1577025"/>
              <a:ext cx="242600" cy="212900"/>
            </a:xfrm>
            <a:custGeom>
              <a:rect b="b" l="l" r="r" t="t"/>
              <a:pathLst>
                <a:path extrusionOk="0" h="8516" w="9704">
                  <a:moveTo>
                    <a:pt x="4500" y="6813"/>
                  </a:moveTo>
                  <a:cubicBezTo>
                    <a:pt x="4507" y="6813"/>
                    <a:pt x="4507" y="6817"/>
                    <a:pt x="4502" y="6822"/>
                  </a:cubicBezTo>
                  <a:cubicBezTo>
                    <a:pt x="4488" y="6829"/>
                    <a:pt x="4469" y="6836"/>
                    <a:pt x="4448" y="6839"/>
                  </a:cubicBezTo>
                  <a:lnTo>
                    <a:pt x="4448" y="6839"/>
                  </a:lnTo>
                  <a:cubicBezTo>
                    <a:pt x="4451" y="6836"/>
                    <a:pt x="4454" y="6833"/>
                    <a:pt x="4456" y="6831"/>
                  </a:cubicBezTo>
                  <a:cubicBezTo>
                    <a:pt x="4479" y="6817"/>
                    <a:pt x="4493" y="6813"/>
                    <a:pt x="4500" y="6813"/>
                  </a:cubicBezTo>
                  <a:close/>
                  <a:moveTo>
                    <a:pt x="7945" y="0"/>
                  </a:moveTo>
                  <a:cubicBezTo>
                    <a:pt x="7531" y="976"/>
                    <a:pt x="7089" y="1970"/>
                    <a:pt x="6629" y="2946"/>
                  </a:cubicBezTo>
                  <a:cubicBezTo>
                    <a:pt x="6408" y="3434"/>
                    <a:pt x="6178" y="3922"/>
                    <a:pt x="5938" y="4392"/>
                  </a:cubicBezTo>
                  <a:cubicBezTo>
                    <a:pt x="5699" y="4861"/>
                    <a:pt x="5450" y="5331"/>
                    <a:pt x="5183" y="5773"/>
                  </a:cubicBezTo>
                  <a:cubicBezTo>
                    <a:pt x="5054" y="5993"/>
                    <a:pt x="4925" y="6205"/>
                    <a:pt x="4787" y="6408"/>
                  </a:cubicBezTo>
                  <a:cubicBezTo>
                    <a:pt x="4714" y="6509"/>
                    <a:pt x="4649" y="6601"/>
                    <a:pt x="4576" y="6684"/>
                  </a:cubicBezTo>
                  <a:cubicBezTo>
                    <a:pt x="4548" y="6721"/>
                    <a:pt x="4511" y="6767"/>
                    <a:pt x="4474" y="6794"/>
                  </a:cubicBezTo>
                  <a:lnTo>
                    <a:pt x="4436" y="6840"/>
                  </a:lnTo>
                  <a:lnTo>
                    <a:pt x="4436" y="6840"/>
                  </a:lnTo>
                  <a:cubicBezTo>
                    <a:pt x="4434" y="6840"/>
                    <a:pt x="4431" y="6840"/>
                    <a:pt x="4428" y="6840"/>
                  </a:cubicBezTo>
                  <a:cubicBezTo>
                    <a:pt x="4327" y="6868"/>
                    <a:pt x="4235" y="6886"/>
                    <a:pt x="4143" y="6886"/>
                  </a:cubicBezTo>
                  <a:cubicBezTo>
                    <a:pt x="3997" y="6897"/>
                    <a:pt x="3855" y="6902"/>
                    <a:pt x="3714" y="6902"/>
                  </a:cubicBezTo>
                  <a:cubicBezTo>
                    <a:pt x="3614" y="6902"/>
                    <a:pt x="3515" y="6899"/>
                    <a:pt x="3416" y="6896"/>
                  </a:cubicBezTo>
                  <a:cubicBezTo>
                    <a:pt x="2394" y="6859"/>
                    <a:pt x="1298" y="6721"/>
                    <a:pt x="240" y="6592"/>
                  </a:cubicBezTo>
                  <a:lnTo>
                    <a:pt x="0" y="7503"/>
                  </a:lnTo>
                  <a:cubicBezTo>
                    <a:pt x="1050" y="7918"/>
                    <a:pt x="2145" y="8231"/>
                    <a:pt x="3259" y="8424"/>
                  </a:cubicBezTo>
                  <a:cubicBezTo>
                    <a:pt x="3563" y="8470"/>
                    <a:pt x="3867" y="8507"/>
                    <a:pt x="4171" y="8516"/>
                  </a:cubicBezTo>
                  <a:cubicBezTo>
                    <a:pt x="4346" y="8516"/>
                    <a:pt x="4520" y="8516"/>
                    <a:pt x="4695" y="8488"/>
                  </a:cubicBezTo>
                  <a:cubicBezTo>
                    <a:pt x="4806" y="8479"/>
                    <a:pt x="4916" y="8451"/>
                    <a:pt x="5018" y="8424"/>
                  </a:cubicBezTo>
                  <a:cubicBezTo>
                    <a:pt x="5165" y="8378"/>
                    <a:pt x="5303" y="8313"/>
                    <a:pt x="5432" y="8231"/>
                  </a:cubicBezTo>
                  <a:cubicBezTo>
                    <a:pt x="5478" y="8203"/>
                    <a:pt x="5524" y="8175"/>
                    <a:pt x="5561" y="8138"/>
                  </a:cubicBezTo>
                  <a:lnTo>
                    <a:pt x="5616" y="8083"/>
                  </a:lnTo>
                  <a:lnTo>
                    <a:pt x="5717" y="7991"/>
                  </a:lnTo>
                  <a:cubicBezTo>
                    <a:pt x="5782" y="7927"/>
                    <a:pt x="5828" y="7871"/>
                    <a:pt x="5892" y="7807"/>
                  </a:cubicBezTo>
                  <a:cubicBezTo>
                    <a:pt x="6003" y="7678"/>
                    <a:pt x="6104" y="7558"/>
                    <a:pt x="6196" y="7439"/>
                  </a:cubicBezTo>
                  <a:cubicBezTo>
                    <a:pt x="6380" y="7199"/>
                    <a:pt x="6546" y="6960"/>
                    <a:pt x="6702" y="6712"/>
                  </a:cubicBezTo>
                  <a:cubicBezTo>
                    <a:pt x="7310" y="5754"/>
                    <a:pt x="7853" y="4769"/>
                    <a:pt x="8341" y="3756"/>
                  </a:cubicBezTo>
                  <a:cubicBezTo>
                    <a:pt x="8590" y="3250"/>
                    <a:pt x="8820" y="2753"/>
                    <a:pt x="9050" y="2247"/>
                  </a:cubicBezTo>
                  <a:cubicBezTo>
                    <a:pt x="9271" y="1740"/>
                    <a:pt x="9492" y="1234"/>
                    <a:pt x="9703" y="709"/>
                  </a:cubicBezTo>
                  <a:lnTo>
                    <a:pt x="7945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6357225" y="1550875"/>
              <a:ext cx="121350" cy="138250"/>
            </a:xfrm>
            <a:custGeom>
              <a:rect b="b" l="l" r="r" t="t"/>
              <a:pathLst>
                <a:path extrusionOk="0" h="5530" w="4854">
                  <a:moveTo>
                    <a:pt x="3201" y="0"/>
                  </a:moveTo>
                  <a:cubicBezTo>
                    <a:pt x="2860" y="0"/>
                    <a:pt x="2477" y="100"/>
                    <a:pt x="2072" y="328"/>
                  </a:cubicBezTo>
                  <a:cubicBezTo>
                    <a:pt x="1068" y="890"/>
                    <a:pt x="0" y="3099"/>
                    <a:pt x="0" y="3099"/>
                  </a:cubicBezTo>
                  <a:lnTo>
                    <a:pt x="2385" y="5530"/>
                  </a:lnTo>
                  <a:cubicBezTo>
                    <a:pt x="3259" y="4692"/>
                    <a:pt x="4548" y="2639"/>
                    <a:pt x="4695" y="1810"/>
                  </a:cubicBezTo>
                  <a:cubicBezTo>
                    <a:pt x="4853" y="862"/>
                    <a:pt x="4206" y="0"/>
                    <a:pt x="32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6177225" y="1732150"/>
              <a:ext cx="41000" cy="37475"/>
            </a:xfrm>
            <a:custGeom>
              <a:rect b="b" l="l" r="r" t="t"/>
              <a:pathLst>
                <a:path extrusionOk="0" h="1499" w="1640">
                  <a:moveTo>
                    <a:pt x="544" y="0"/>
                  </a:moveTo>
                  <a:lnTo>
                    <a:pt x="1" y="1188"/>
                  </a:lnTo>
                  <a:cubicBezTo>
                    <a:pt x="1" y="1188"/>
                    <a:pt x="741" y="1499"/>
                    <a:pt x="1214" y="1499"/>
                  </a:cubicBezTo>
                  <a:cubicBezTo>
                    <a:pt x="1361" y="1499"/>
                    <a:pt x="1482" y="1469"/>
                    <a:pt x="1548" y="1390"/>
                  </a:cubicBezTo>
                  <a:lnTo>
                    <a:pt x="1640" y="6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6156300" y="1732150"/>
              <a:ext cx="34550" cy="29700"/>
            </a:xfrm>
            <a:custGeom>
              <a:rect b="b" l="l" r="r" t="t"/>
              <a:pathLst>
                <a:path extrusionOk="0" h="1188" w="1382">
                  <a:moveTo>
                    <a:pt x="1381" y="0"/>
                  </a:moveTo>
                  <a:lnTo>
                    <a:pt x="507" y="240"/>
                  </a:lnTo>
                  <a:lnTo>
                    <a:pt x="0" y="1022"/>
                  </a:lnTo>
                  <a:lnTo>
                    <a:pt x="838" y="1188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6418900" y="1421200"/>
              <a:ext cx="6700" cy="9925"/>
            </a:xfrm>
            <a:custGeom>
              <a:rect b="b" l="l" r="r" t="t"/>
              <a:pathLst>
                <a:path extrusionOk="0" h="397" w="268">
                  <a:moveTo>
                    <a:pt x="129" y="1"/>
                  </a:moveTo>
                  <a:cubicBezTo>
                    <a:pt x="65" y="10"/>
                    <a:pt x="0" y="93"/>
                    <a:pt x="10" y="203"/>
                  </a:cubicBezTo>
                  <a:cubicBezTo>
                    <a:pt x="10" y="314"/>
                    <a:pt x="65" y="397"/>
                    <a:pt x="139" y="397"/>
                  </a:cubicBezTo>
                  <a:cubicBezTo>
                    <a:pt x="212" y="397"/>
                    <a:pt x="267" y="305"/>
                    <a:pt x="267" y="194"/>
                  </a:cubicBezTo>
                  <a:cubicBezTo>
                    <a:pt x="267" y="84"/>
                    <a:pt x="203" y="1"/>
                    <a:pt x="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6421425" y="1405550"/>
              <a:ext cx="15000" cy="10375"/>
            </a:xfrm>
            <a:custGeom>
              <a:rect b="b" l="l" r="r" t="t"/>
              <a:pathLst>
                <a:path extrusionOk="0" h="415" w="600">
                  <a:moveTo>
                    <a:pt x="74" y="1"/>
                  </a:moveTo>
                  <a:cubicBezTo>
                    <a:pt x="1" y="10"/>
                    <a:pt x="1" y="120"/>
                    <a:pt x="74" y="130"/>
                  </a:cubicBezTo>
                  <a:cubicBezTo>
                    <a:pt x="240" y="148"/>
                    <a:pt x="387" y="240"/>
                    <a:pt x="479" y="387"/>
                  </a:cubicBezTo>
                  <a:cubicBezTo>
                    <a:pt x="489" y="406"/>
                    <a:pt x="507" y="415"/>
                    <a:pt x="525" y="415"/>
                  </a:cubicBezTo>
                  <a:cubicBezTo>
                    <a:pt x="544" y="415"/>
                    <a:pt x="553" y="415"/>
                    <a:pt x="562" y="406"/>
                  </a:cubicBezTo>
                  <a:cubicBezTo>
                    <a:pt x="590" y="387"/>
                    <a:pt x="599" y="341"/>
                    <a:pt x="581" y="314"/>
                  </a:cubicBezTo>
                  <a:cubicBezTo>
                    <a:pt x="470" y="139"/>
                    <a:pt x="286" y="19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6414975" y="1427650"/>
              <a:ext cx="11325" cy="22775"/>
            </a:xfrm>
            <a:custGeom>
              <a:rect b="b" l="l" r="r" t="t"/>
              <a:pathLst>
                <a:path extrusionOk="0" h="911" w="453">
                  <a:moveTo>
                    <a:pt x="378" y="0"/>
                  </a:moveTo>
                  <a:cubicBezTo>
                    <a:pt x="378" y="0"/>
                    <a:pt x="213" y="553"/>
                    <a:pt x="1" y="838"/>
                  </a:cubicBezTo>
                  <a:cubicBezTo>
                    <a:pt x="72" y="894"/>
                    <a:pt x="159" y="911"/>
                    <a:pt x="238" y="911"/>
                  </a:cubicBezTo>
                  <a:cubicBezTo>
                    <a:pt x="354" y="911"/>
                    <a:pt x="452" y="875"/>
                    <a:pt x="452" y="875"/>
                  </a:cubicBezTo>
                  <a:lnTo>
                    <a:pt x="378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6416600" y="1365075"/>
              <a:ext cx="101725" cy="133075"/>
            </a:xfrm>
            <a:custGeom>
              <a:rect b="b" l="l" r="r" t="t"/>
              <a:pathLst>
                <a:path extrusionOk="0" h="5323" w="4069">
                  <a:moveTo>
                    <a:pt x="2234" y="1"/>
                  </a:moveTo>
                  <a:cubicBezTo>
                    <a:pt x="1977" y="1"/>
                    <a:pt x="1712" y="58"/>
                    <a:pt x="1455" y="184"/>
                  </a:cubicBezTo>
                  <a:cubicBezTo>
                    <a:pt x="157" y="782"/>
                    <a:pt x="0" y="2780"/>
                    <a:pt x="295" y="3967"/>
                  </a:cubicBezTo>
                  <a:cubicBezTo>
                    <a:pt x="509" y="4802"/>
                    <a:pt x="1246" y="5323"/>
                    <a:pt x="2013" y="5323"/>
                  </a:cubicBezTo>
                  <a:cubicBezTo>
                    <a:pt x="2463" y="5323"/>
                    <a:pt x="2925" y="5143"/>
                    <a:pt x="3296" y="4741"/>
                  </a:cubicBezTo>
                  <a:cubicBezTo>
                    <a:pt x="3968" y="4023"/>
                    <a:pt x="3931" y="3231"/>
                    <a:pt x="3996" y="1887"/>
                  </a:cubicBezTo>
                  <a:cubicBezTo>
                    <a:pt x="4069" y="817"/>
                    <a:pt x="3204" y="1"/>
                    <a:pt x="2234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6400850" y="1343125"/>
              <a:ext cx="142825" cy="127825"/>
            </a:xfrm>
            <a:custGeom>
              <a:rect b="b" l="l" r="r" t="t"/>
              <a:pathLst>
                <a:path extrusionOk="0" h="5113" w="5713">
                  <a:moveTo>
                    <a:pt x="1426" y="0"/>
                  </a:moveTo>
                  <a:cubicBezTo>
                    <a:pt x="1108" y="0"/>
                    <a:pt x="790" y="163"/>
                    <a:pt x="566" y="638"/>
                  </a:cubicBezTo>
                  <a:cubicBezTo>
                    <a:pt x="1" y="1830"/>
                    <a:pt x="1011" y="2251"/>
                    <a:pt x="1679" y="2251"/>
                  </a:cubicBezTo>
                  <a:cubicBezTo>
                    <a:pt x="1708" y="2251"/>
                    <a:pt x="1736" y="2251"/>
                    <a:pt x="1763" y="2249"/>
                  </a:cubicBezTo>
                  <a:lnTo>
                    <a:pt x="1763" y="2249"/>
                  </a:lnTo>
                  <a:cubicBezTo>
                    <a:pt x="1523" y="2433"/>
                    <a:pt x="1312" y="3335"/>
                    <a:pt x="1606" y="3584"/>
                  </a:cubicBezTo>
                  <a:cubicBezTo>
                    <a:pt x="1238" y="4532"/>
                    <a:pt x="2619" y="5112"/>
                    <a:pt x="2619" y="5112"/>
                  </a:cubicBezTo>
                  <a:lnTo>
                    <a:pt x="4368" y="4781"/>
                  </a:lnTo>
                  <a:cubicBezTo>
                    <a:pt x="4746" y="4311"/>
                    <a:pt x="5040" y="3787"/>
                    <a:pt x="5233" y="3216"/>
                  </a:cubicBezTo>
                  <a:cubicBezTo>
                    <a:pt x="5712" y="1651"/>
                    <a:pt x="4755" y="1467"/>
                    <a:pt x="4755" y="1467"/>
                  </a:cubicBezTo>
                  <a:cubicBezTo>
                    <a:pt x="4755" y="1467"/>
                    <a:pt x="5602" y="1246"/>
                    <a:pt x="4828" y="390"/>
                  </a:cubicBezTo>
                  <a:cubicBezTo>
                    <a:pt x="4613" y="145"/>
                    <a:pt x="4414" y="57"/>
                    <a:pt x="4218" y="57"/>
                  </a:cubicBezTo>
                  <a:cubicBezTo>
                    <a:pt x="3721" y="57"/>
                    <a:pt x="3247" y="625"/>
                    <a:pt x="2573" y="638"/>
                  </a:cubicBezTo>
                  <a:cubicBezTo>
                    <a:pt x="2464" y="433"/>
                    <a:pt x="1945" y="0"/>
                    <a:pt x="1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6435475" y="1418175"/>
              <a:ext cx="26300" cy="42525"/>
            </a:xfrm>
            <a:custGeom>
              <a:rect b="b" l="l" r="r" t="t"/>
              <a:pathLst>
                <a:path extrusionOk="0" h="1701" w="1052">
                  <a:moveTo>
                    <a:pt x="606" y="1"/>
                  </a:moveTo>
                  <a:cubicBezTo>
                    <a:pt x="568" y="1"/>
                    <a:pt x="529" y="7"/>
                    <a:pt x="488" y="20"/>
                  </a:cubicBezTo>
                  <a:cubicBezTo>
                    <a:pt x="148" y="140"/>
                    <a:pt x="0" y="757"/>
                    <a:pt x="0" y="1153"/>
                  </a:cubicBezTo>
                  <a:cubicBezTo>
                    <a:pt x="7" y="1465"/>
                    <a:pt x="138" y="1700"/>
                    <a:pt x="325" y="1700"/>
                  </a:cubicBezTo>
                  <a:cubicBezTo>
                    <a:pt x="397" y="1700"/>
                    <a:pt x="477" y="1665"/>
                    <a:pt x="562" y="1585"/>
                  </a:cubicBezTo>
                  <a:cubicBezTo>
                    <a:pt x="792" y="1346"/>
                    <a:pt x="949" y="1033"/>
                    <a:pt x="995" y="702"/>
                  </a:cubicBezTo>
                  <a:cubicBezTo>
                    <a:pt x="1051" y="337"/>
                    <a:pt x="880" y="1"/>
                    <a:pt x="6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6261250" y="1946175"/>
              <a:ext cx="328450" cy="82650"/>
            </a:xfrm>
            <a:custGeom>
              <a:rect b="b" l="l" r="r" t="t"/>
              <a:pathLst>
                <a:path extrusionOk="0" h="3306" w="13138">
                  <a:moveTo>
                    <a:pt x="3112" y="1"/>
                  </a:moveTo>
                  <a:cubicBezTo>
                    <a:pt x="2026" y="1"/>
                    <a:pt x="1022" y="581"/>
                    <a:pt x="461" y="1511"/>
                  </a:cubicBezTo>
                  <a:cubicBezTo>
                    <a:pt x="0" y="2302"/>
                    <a:pt x="571" y="3306"/>
                    <a:pt x="1482" y="3306"/>
                  </a:cubicBezTo>
                  <a:lnTo>
                    <a:pt x="13137" y="3306"/>
                  </a:lnTo>
                  <a:lnTo>
                    <a:pt x="131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6265625" y="1838825"/>
              <a:ext cx="220500" cy="54700"/>
            </a:xfrm>
            <a:custGeom>
              <a:rect b="b" l="l" r="r" t="t"/>
              <a:pathLst>
                <a:path extrusionOk="0" h="2188" w="8820">
                  <a:moveTo>
                    <a:pt x="4410" y="0"/>
                  </a:moveTo>
                  <a:cubicBezTo>
                    <a:pt x="3174" y="0"/>
                    <a:pt x="1938" y="207"/>
                    <a:pt x="755" y="622"/>
                  </a:cubicBezTo>
                  <a:cubicBezTo>
                    <a:pt x="249" y="797"/>
                    <a:pt x="0" y="1312"/>
                    <a:pt x="184" y="1708"/>
                  </a:cubicBezTo>
                  <a:cubicBezTo>
                    <a:pt x="325" y="2010"/>
                    <a:pt x="647" y="2183"/>
                    <a:pt x="980" y="2183"/>
                  </a:cubicBezTo>
                  <a:cubicBezTo>
                    <a:pt x="1084" y="2183"/>
                    <a:pt x="1188" y="2166"/>
                    <a:pt x="1289" y="2131"/>
                  </a:cubicBezTo>
                  <a:cubicBezTo>
                    <a:pt x="2297" y="1777"/>
                    <a:pt x="3353" y="1600"/>
                    <a:pt x="4410" y="1600"/>
                  </a:cubicBezTo>
                  <a:cubicBezTo>
                    <a:pt x="5466" y="1600"/>
                    <a:pt x="6523" y="1777"/>
                    <a:pt x="7531" y="2131"/>
                  </a:cubicBezTo>
                  <a:cubicBezTo>
                    <a:pt x="7633" y="2169"/>
                    <a:pt x="7738" y="2187"/>
                    <a:pt x="7842" y="2187"/>
                  </a:cubicBezTo>
                  <a:cubicBezTo>
                    <a:pt x="8169" y="2187"/>
                    <a:pt x="8482" y="2009"/>
                    <a:pt x="8636" y="1708"/>
                  </a:cubicBezTo>
                  <a:cubicBezTo>
                    <a:pt x="8820" y="1312"/>
                    <a:pt x="8571" y="797"/>
                    <a:pt x="8065" y="622"/>
                  </a:cubicBezTo>
                  <a:cubicBezTo>
                    <a:pt x="6882" y="207"/>
                    <a:pt x="5646" y="0"/>
                    <a:pt x="44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6364350" y="1861950"/>
              <a:ext cx="23050" cy="98300"/>
            </a:xfrm>
            <a:custGeom>
              <a:rect b="b" l="l" r="r" t="t"/>
              <a:pathLst>
                <a:path extrusionOk="0" h="3932" w="922">
                  <a:moveTo>
                    <a:pt x="1" y="0"/>
                  </a:moveTo>
                  <a:lnTo>
                    <a:pt x="1" y="3931"/>
                  </a:lnTo>
                  <a:lnTo>
                    <a:pt x="921" y="3931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6433400" y="1411550"/>
              <a:ext cx="385075" cy="617300"/>
            </a:xfrm>
            <a:custGeom>
              <a:rect b="b" l="l" r="r" t="t"/>
              <a:pathLst>
                <a:path extrusionOk="0" h="24692" w="15403">
                  <a:moveTo>
                    <a:pt x="5349" y="0"/>
                  </a:moveTo>
                  <a:cubicBezTo>
                    <a:pt x="4981" y="0"/>
                    <a:pt x="4631" y="147"/>
                    <a:pt x="4364" y="396"/>
                  </a:cubicBezTo>
                  <a:lnTo>
                    <a:pt x="1308" y="3287"/>
                  </a:lnTo>
                  <a:cubicBezTo>
                    <a:pt x="452" y="4088"/>
                    <a:pt x="10" y="5238"/>
                    <a:pt x="129" y="6408"/>
                  </a:cubicBezTo>
                  <a:lnTo>
                    <a:pt x="700" y="11664"/>
                  </a:lnTo>
                  <a:cubicBezTo>
                    <a:pt x="755" y="12161"/>
                    <a:pt x="967" y="12631"/>
                    <a:pt x="1317" y="12999"/>
                  </a:cubicBezTo>
                  <a:lnTo>
                    <a:pt x="1418" y="13119"/>
                  </a:lnTo>
                  <a:cubicBezTo>
                    <a:pt x="1860" y="13588"/>
                    <a:pt x="2081" y="14233"/>
                    <a:pt x="2044" y="14877"/>
                  </a:cubicBezTo>
                  <a:lnTo>
                    <a:pt x="1915" y="16847"/>
                  </a:lnTo>
                  <a:cubicBezTo>
                    <a:pt x="1869" y="17519"/>
                    <a:pt x="1575" y="18155"/>
                    <a:pt x="1078" y="18615"/>
                  </a:cubicBezTo>
                  <a:cubicBezTo>
                    <a:pt x="590" y="19066"/>
                    <a:pt x="286" y="19701"/>
                    <a:pt x="240" y="20373"/>
                  </a:cubicBezTo>
                  <a:lnTo>
                    <a:pt x="37" y="23706"/>
                  </a:lnTo>
                  <a:cubicBezTo>
                    <a:pt x="1" y="24235"/>
                    <a:pt x="416" y="24691"/>
                    <a:pt x="942" y="24691"/>
                  </a:cubicBezTo>
                  <a:cubicBezTo>
                    <a:pt x="947" y="24691"/>
                    <a:pt x="953" y="24691"/>
                    <a:pt x="958" y="24691"/>
                  </a:cubicBezTo>
                  <a:lnTo>
                    <a:pt x="12042" y="24691"/>
                  </a:lnTo>
                  <a:cubicBezTo>
                    <a:pt x="12594" y="24682"/>
                    <a:pt x="13046" y="24258"/>
                    <a:pt x="13082" y="23706"/>
                  </a:cubicBezTo>
                  <a:lnTo>
                    <a:pt x="13285" y="20373"/>
                  </a:lnTo>
                  <a:cubicBezTo>
                    <a:pt x="13331" y="19720"/>
                    <a:pt x="13110" y="19084"/>
                    <a:pt x="12668" y="18615"/>
                  </a:cubicBezTo>
                  <a:cubicBezTo>
                    <a:pt x="12226" y="18136"/>
                    <a:pt x="12005" y="17501"/>
                    <a:pt x="12051" y="16847"/>
                  </a:cubicBezTo>
                  <a:lnTo>
                    <a:pt x="12171" y="14877"/>
                  </a:lnTo>
                  <a:cubicBezTo>
                    <a:pt x="12217" y="14205"/>
                    <a:pt x="12512" y="13579"/>
                    <a:pt x="13009" y="13119"/>
                  </a:cubicBezTo>
                  <a:lnTo>
                    <a:pt x="13128" y="12999"/>
                  </a:lnTo>
                  <a:cubicBezTo>
                    <a:pt x="13515" y="12640"/>
                    <a:pt x="13782" y="12171"/>
                    <a:pt x="13902" y="11664"/>
                  </a:cubicBezTo>
                  <a:lnTo>
                    <a:pt x="15126" y="6408"/>
                  </a:lnTo>
                  <a:cubicBezTo>
                    <a:pt x="15402" y="5303"/>
                    <a:pt x="15108" y="4124"/>
                    <a:pt x="14334" y="3287"/>
                  </a:cubicBezTo>
                  <a:lnTo>
                    <a:pt x="11628" y="396"/>
                  </a:lnTo>
                  <a:cubicBezTo>
                    <a:pt x="11388" y="138"/>
                    <a:pt x="11048" y="0"/>
                    <a:pt x="106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6462175" y="1411525"/>
              <a:ext cx="356075" cy="617300"/>
            </a:xfrm>
            <a:custGeom>
              <a:rect b="b" l="l" r="r" t="t"/>
              <a:pathLst>
                <a:path extrusionOk="0" h="24692" w="14243">
                  <a:moveTo>
                    <a:pt x="9569" y="1"/>
                  </a:moveTo>
                  <a:cubicBezTo>
                    <a:pt x="9558" y="1"/>
                    <a:pt x="9548" y="1"/>
                    <a:pt x="9538" y="1"/>
                  </a:cubicBezTo>
                  <a:lnTo>
                    <a:pt x="5358" y="1"/>
                  </a:lnTo>
                  <a:cubicBezTo>
                    <a:pt x="4990" y="1"/>
                    <a:pt x="4640" y="139"/>
                    <a:pt x="4373" y="397"/>
                  </a:cubicBezTo>
                  <a:lnTo>
                    <a:pt x="1317" y="3288"/>
                  </a:lnTo>
                  <a:cubicBezTo>
                    <a:pt x="461" y="4079"/>
                    <a:pt x="19" y="5239"/>
                    <a:pt x="138" y="6409"/>
                  </a:cubicBezTo>
                  <a:lnTo>
                    <a:pt x="709" y="11656"/>
                  </a:lnTo>
                  <a:cubicBezTo>
                    <a:pt x="764" y="12162"/>
                    <a:pt x="976" y="12632"/>
                    <a:pt x="1317" y="13000"/>
                  </a:cubicBezTo>
                  <a:lnTo>
                    <a:pt x="1427" y="13111"/>
                  </a:lnTo>
                  <a:cubicBezTo>
                    <a:pt x="1869" y="13589"/>
                    <a:pt x="2090" y="14225"/>
                    <a:pt x="2044" y="14878"/>
                  </a:cubicBezTo>
                  <a:lnTo>
                    <a:pt x="1924" y="16848"/>
                  </a:lnTo>
                  <a:cubicBezTo>
                    <a:pt x="1878" y="17520"/>
                    <a:pt x="1584" y="18146"/>
                    <a:pt x="1087" y="18607"/>
                  </a:cubicBezTo>
                  <a:cubicBezTo>
                    <a:pt x="599" y="19067"/>
                    <a:pt x="295" y="19702"/>
                    <a:pt x="249" y="20374"/>
                  </a:cubicBezTo>
                  <a:lnTo>
                    <a:pt x="46" y="23707"/>
                  </a:lnTo>
                  <a:cubicBezTo>
                    <a:pt x="0" y="24241"/>
                    <a:pt x="433" y="24692"/>
                    <a:pt x="967" y="24692"/>
                  </a:cubicBezTo>
                  <a:lnTo>
                    <a:pt x="10891" y="24692"/>
                  </a:lnTo>
                  <a:cubicBezTo>
                    <a:pt x="11443" y="24683"/>
                    <a:pt x="11895" y="24250"/>
                    <a:pt x="11931" y="23707"/>
                  </a:cubicBezTo>
                  <a:lnTo>
                    <a:pt x="12134" y="20374"/>
                  </a:lnTo>
                  <a:cubicBezTo>
                    <a:pt x="12180" y="19721"/>
                    <a:pt x="11959" y="19085"/>
                    <a:pt x="11517" y="18607"/>
                  </a:cubicBezTo>
                  <a:cubicBezTo>
                    <a:pt x="11075" y="18137"/>
                    <a:pt x="10854" y="17502"/>
                    <a:pt x="10900" y="16848"/>
                  </a:cubicBezTo>
                  <a:lnTo>
                    <a:pt x="11020" y="14878"/>
                  </a:lnTo>
                  <a:cubicBezTo>
                    <a:pt x="11066" y="14206"/>
                    <a:pt x="11361" y="13571"/>
                    <a:pt x="11858" y="13111"/>
                  </a:cubicBezTo>
                  <a:lnTo>
                    <a:pt x="11968" y="13000"/>
                  </a:lnTo>
                  <a:cubicBezTo>
                    <a:pt x="12355" y="12641"/>
                    <a:pt x="12622" y="12172"/>
                    <a:pt x="12742" y="11656"/>
                  </a:cubicBezTo>
                  <a:lnTo>
                    <a:pt x="13966" y="6409"/>
                  </a:lnTo>
                  <a:cubicBezTo>
                    <a:pt x="14242" y="5295"/>
                    <a:pt x="13948" y="4125"/>
                    <a:pt x="13174" y="3288"/>
                  </a:cubicBezTo>
                  <a:lnTo>
                    <a:pt x="10468" y="397"/>
                  </a:lnTo>
                  <a:cubicBezTo>
                    <a:pt x="10235" y="147"/>
                    <a:pt x="9908" y="1"/>
                    <a:pt x="95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6501975" y="2102450"/>
              <a:ext cx="63550" cy="158375"/>
            </a:xfrm>
            <a:custGeom>
              <a:rect b="b" l="l" r="r" t="t"/>
              <a:pathLst>
                <a:path extrusionOk="0" h="6335" w="2542">
                  <a:moveTo>
                    <a:pt x="1" y="1"/>
                  </a:moveTo>
                  <a:lnTo>
                    <a:pt x="1" y="6335"/>
                  </a:lnTo>
                  <a:lnTo>
                    <a:pt x="2542" y="6335"/>
                  </a:lnTo>
                  <a:lnTo>
                    <a:pt x="25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6510950" y="2028800"/>
              <a:ext cx="45375" cy="73675"/>
            </a:xfrm>
            <a:custGeom>
              <a:rect b="b" l="l" r="r" t="t"/>
              <a:pathLst>
                <a:path extrusionOk="0" h="2947" w="1815">
                  <a:moveTo>
                    <a:pt x="1" y="1"/>
                  </a:moveTo>
                  <a:lnTo>
                    <a:pt x="1" y="2947"/>
                  </a:lnTo>
                  <a:lnTo>
                    <a:pt x="1815" y="2947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6510950" y="2028800"/>
              <a:ext cx="45375" cy="32950"/>
            </a:xfrm>
            <a:custGeom>
              <a:rect b="b" l="l" r="r" t="t"/>
              <a:pathLst>
                <a:path extrusionOk="0" h="1318" w="1815">
                  <a:moveTo>
                    <a:pt x="1" y="1"/>
                  </a:moveTo>
                  <a:lnTo>
                    <a:pt x="1" y="1317"/>
                  </a:lnTo>
                  <a:lnTo>
                    <a:pt x="1815" y="86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6324225" y="2261025"/>
              <a:ext cx="209550" cy="41975"/>
            </a:xfrm>
            <a:custGeom>
              <a:rect b="b" l="l" r="r" t="t"/>
              <a:pathLst>
                <a:path extrusionOk="0" h="1679" w="8382">
                  <a:moveTo>
                    <a:pt x="6328" y="1"/>
                  </a:moveTo>
                  <a:cubicBezTo>
                    <a:pt x="5923" y="1"/>
                    <a:pt x="5527" y="38"/>
                    <a:pt x="5132" y="111"/>
                  </a:cubicBezTo>
                  <a:lnTo>
                    <a:pt x="446" y="986"/>
                  </a:lnTo>
                  <a:cubicBezTo>
                    <a:pt x="0" y="1030"/>
                    <a:pt x="55" y="1679"/>
                    <a:pt x="476" y="1679"/>
                  </a:cubicBezTo>
                  <a:cubicBezTo>
                    <a:pt x="490" y="1679"/>
                    <a:pt x="504" y="1678"/>
                    <a:pt x="519" y="1676"/>
                  </a:cubicBezTo>
                  <a:lnTo>
                    <a:pt x="8381" y="1382"/>
                  </a:lnTo>
                  <a:lnTo>
                    <a:pt x="838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6335350" y="2297400"/>
              <a:ext cx="41925" cy="35725"/>
            </a:xfrm>
            <a:custGeom>
              <a:rect b="b" l="l" r="r" t="t"/>
              <a:pathLst>
                <a:path extrusionOk="0" h="1429" w="1677">
                  <a:moveTo>
                    <a:pt x="958" y="0"/>
                  </a:moveTo>
                  <a:cubicBezTo>
                    <a:pt x="323" y="0"/>
                    <a:pt x="1" y="765"/>
                    <a:pt x="452" y="1216"/>
                  </a:cubicBezTo>
                  <a:cubicBezTo>
                    <a:pt x="598" y="1362"/>
                    <a:pt x="779" y="1428"/>
                    <a:pt x="956" y="1428"/>
                  </a:cubicBezTo>
                  <a:cubicBezTo>
                    <a:pt x="1324" y="1428"/>
                    <a:pt x="1676" y="1144"/>
                    <a:pt x="1676" y="709"/>
                  </a:cubicBezTo>
                  <a:cubicBezTo>
                    <a:pt x="1676" y="313"/>
                    <a:pt x="1354" y="0"/>
                    <a:pt x="9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6325675" y="2297400"/>
              <a:ext cx="41700" cy="35725"/>
            </a:xfrm>
            <a:custGeom>
              <a:rect b="b" l="l" r="r" t="t"/>
              <a:pathLst>
                <a:path extrusionOk="0" h="1429" w="1668">
                  <a:moveTo>
                    <a:pt x="958" y="0"/>
                  </a:moveTo>
                  <a:cubicBezTo>
                    <a:pt x="314" y="0"/>
                    <a:pt x="1" y="765"/>
                    <a:pt x="452" y="1216"/>
                  </a:cubicBezTo>
                  <a:cubicBezTo>
                    <a:pt x="599" y="1362"/>
                    <a:pt x="778" y="1428"/>
                    <a:pt x="954" y="1428"/>
                  </a:cubicBezTo>
                  <a:cubicBezTo>
                    <a:pt x="1319" y="1428"/>
                    <a:pt x="1667" y="1144"/>
                    <a:pt x="1667" y="709"/>
                  </a:cubicBezTo>
                  <a:cubicBezTo>
                    <a:pt x="1667" y="313"/>
                    <a:pt x="1354" y="0"/>
                    <a:pt x="9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6533750" y="2261025"/>
              <a:ext cx="209550" cy="41975"/>
            </a:xfrm>
            <a:custGeom>
              <a:rect b="b" l="l" r="r" t="t"/>
              <a:pathLst>
                <a:path extrusionOk="0" h="1679" w="8382">
                  <a:moveTo>
                    <a:pt x="0" y="1"/>
                  </a:moveTo>
                  <a:lnTo>
                    <a:pt x="0" y="1382"/>
                  </a:lnTo>
                  <a:lnTo>
                    <a:pt x="7862" y="1676"/>
                  </a:lnTo>
                  <a:cubicBezTo>
                    <a:pt x="7877" y="1678"/>
                    <a:pt x="7891" y="1679"/>
                    <a:pt x="7905" y="1679"/>
                  </a:cubicBezTo>
                  <a:cubicBezTo>
                    <a:pt x="8318" y="1679"/>
                    <a:pt x="8382" y="1030"/>
                    <a:pt x="7936" y="986"/>
                  </a:cubicBezTo>
                  <a:lnTo>
                    <a:pt x="3250" y="111"/>
                  </a:lnTo>
                  <a:cubicBezTo>
                    <a:pt x="2854" y="38"/>
                    <a:pt x="2449" y="1"/>
                    <a:pt x="20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6699925" y="2297400"/>
              <a:ext cx="41900" cy="35725"/>
            </a:xfrm>
            <a:custGeom>
              <a:rect b="b" l="l" r="r" t="t"/>
              <a:pathLst>
                <a:path extrusionOk="0" h="1429" w="1676">
                  <a:moveTo>
                    <a:pt x="718" y="0"/>
                  </a:moveTo>
                  <a:cubicBezTo>
                    <a:pt x="322" y="0"/>
                    <a:pt x="0" y="313"/>
                    <a:pt x="0" y="709"/>
                  </a:cubicBezTo>
                  <a:cubicBezTo>
                    <a:pt x="0" y="1144"/>
                    <a:pt x="352" y="1428"/>
                    <a:pt x="720" y="1428"/>
                  </a:cubicBezTo>
                  <a:cubicBezTo>
                    <a:pt x="897" y="1428"/>
                    <a:pt x="1078" y="1362"/>
                    <a:pt x="1225" y="1216"/>
                  </a:cubicBezTo>
                  <a:cubicBezTo>
                    <a:pt x="1676" y="765"/>
                    <a:pt x="1353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6690025" y="2297400"/>
              <a:ext cx="41900" cy="35725"/>
            </a:xfrm>
            <a:custGeom>
              <a:rect b="b" l="l" r="r" t="t"/>
              <a:pathLst>
                <a:path extrusionOk="0" h="1429" w="1676">
                  <a:moveTo>
                    <a:pt x="718" y="0"/>
                  </a:moveTo>
                  <a:cubicBezTo>
                    <a:pt x="323" y="0"/>
                    <a:pt x="0" y="313"/>
                    <a:pt x="0" y="709"/>
                  </a:cubicBezTo>
                  <a:cubicBezTo>
                    <a:pt x="0" y="1144"/>
                    <a:pt x="353" y="1428"/>
                    <a:pt x="720" y="1428"/>
                  </a:cubicBezTo>
                  <a:cubicBezTo>
                    <a:pt x="897" y="1428"/>
                    <a:pt x="1078" y="1362"/>
                    <a:pt x="1225" y="1216"/>
                  </a:cubicBezTo>
                  <a:cubicBezTo>
                    <a:pt x="1676" y="765"/>
                    <a:pt x="1354" y="0"/>
                    <a:pt x="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74"/>
            <p:cNvSpPr/>
            <p:nvPr/>
          </p:nvSpPr>
          <p:spPr>
            <a:xfrm>
              <a:off x="6510950" y="2297400"/>
              <a:ext cx="41700" cy="35725"/>
            </a:xfrm>
            <a:custGeom>
              <a:rect b="b" l="l" r="r" t="t"/>
              <a:pathLst>
                <a:path extrusionOk="0" h="1429" w="1668">
                  <a:moveTo>
                    <a:pt x="710" y="0"/>
                  </a:moveTo>
                  <a:cubicBezTo>
                    <a:pt x="323" y="0"/>
                    <a:pt x="1" y="313"/>
                    <a:pt x="1" y="709"/>
                  </a:cubicBezTo>
                  <a:cubicBezTo>
                    <a:pt x="1" y="1144"/>
                    <a:pt x="349" y="1428"/>
                    <a:pt x="714" y="1428"/>
                  </a:cubicBezTo>
                  <a:cubicBezTo>
                    <a:pt x="890" y="1428"/>
                    <a:pt x="1069" y="1362"/>
                    <a:pt x="1216" y="1216"/>
                  </a:cubicBezTo>
                  <a:cubicBezTo>
                    <a:pt x="1667" y="765"/>
                    <a:pt x="1354" y="0"/>
                    <a:pt x="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74"/>
            <p:cNvSpPr/>
            <p:nvPr/>
          </p:nvSpPr>
          <p:spPr>
            <a:xfrm>
              <a:off x="6520625" y="2297400"/>
              <a:ext cx="41925" cy="35725"/>
            </a:xfrm>
            <a:custGeom>
              <a:rect b="b" l="l" r="r" t="t"/>
              <a:pathLst>
                <a:path extrusionOk="0" h="1429" w="1677">
                  <a:moveTo>
                    <a:pt x="719" y="0"/>
                  </a:moveTo>
                  <a:cubicBezTo>
                    <a:pt x="323" y="0"/>
                    <a:pt x="1" y="313"/>
                    <a:pt x="1" y="709"/>
                  </a:cubicBezTo>
                  <a:cubicBezTo>
                    <a:pt x="1" y="1144"/>
                    <a:pt x="353" y="1428"/>
                    <a:pt x="720" y="1428"/>
                  </a:cubicBezTo>
                  <a:cubicBezTo>
                    <a:pt x="898" y="1428"/>
                    <a:pt x="1078" y="1362"/>
                    <a:pt x="1225" y="1216"/>
                  </a:cubicBezTo>
                  <a:cubicBezTo>
                    <a:pt x="1676" y="765"/>
                    <a:pt x="1354" y="0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74"/>
            <p:cNvSpPr/>
            <p:nvPr/>
          </p:nvSpPr>
          <p:spPr>
            <a:xfrm>
              <a:off x="6517175" y="2268400"/>
              <a:ext cx="33175" cy="36400"/>
            </a:xfrm>
            <a:custGeom>
              <a:rect b="b" l="l" r="r" t="t"/>
              <a:pathLst>
                <a:path extrusionOk="0" h="1456" w="1327">
                  <a:moveTo>
                    <a:pt x="663" y="0"/>
                  </a:moveTo>
                  <a:cubicBezTo>
                    <a:pt x="295" y="0"/>
                    <a:pt x="0" y="295"/>
                    <a:pt x="0" y="663"/>
                  </a:cubicBezTo>
                  <a:lnTo>
                    <a:pt x="0" y="792"/>
                  </a:lnTo>
                  <a:cubicBezTo>
                    <a:pt x="0" y="1160"/>
                    <a:pt x="295" y="1455"/>
                    <a:pt x="663" y="1455"/>
                  </a:cubicBezTo>
                  <a:cubicBezTo>
                    <a:pt x="1022" y="1455"/>
                    <a:pt x="1317" y="1160"/>
                    <a:pt x="1326" y="801"/>
                  </a:cubicBezTo>
                  <a:lnTo>
                    <a:pt x="1326" y="663"/>
                  </a:lnTo>
                  <a:cubicBezTo>
                    <a:pt x="1326" y="295"/>
                    <a:pt x="1022" y="0"/>
                    <a:pt x="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7" name="Google Shape;2447;p74"/>
          <p:cNvSpPr/>
          <p:nvPr/>
        </p:nvSpPr>
        <p:spPr>
          <a:xfrm>
            <a:off x="7864859" y="2932434"/>
            <a:ext cx="29901" cy="29473"/>
          </a:xfrm>
          <a:custGeom>
            <a:rect b="b" l="l" r="r" t="t"/>
            <a:pathLst>
              <a:path extrusionOk="0" h="1308" w="1327">
                <a:moveTo>
                  <a:pt x="1326" y="0"/>
                </a:moveTo>
                <a:lnTo>
                  <a:pt x="1326" y="0"/>
                </a:lnTo>
                <a:cubicBezTo>
                  <a:pt x="1253" y="56"/>
                  <a:pt x="1179" y="111"/>
                  <a:pt x="1115" y="175"/>
                </a:cubicBezTo>
                <a:cubicBezTo>
                  <a:pt x="995" y="286"/>
                  <a:pt x="829" y="452"/>
                  <a:pt x="645" y="636"/>
                </a:cubicBezTo>
                <a:cubicBezTo>
                  <a:pt x="461" y="811"/>
                  <a:pt x="295" y="976"/>
                  <a:pt x="185" y="1105"/>
                </a:cubicBezTo>
                <a:cubicBezTo>
                  <a:pt x="111" y="1160"/>
                  <a:pt x="56" y="1234"/>
                  <a:pt x="1" y="1308"/>
                </a:cubicBezTo>
                <a:cubicBezTo>
                  <a:pt x="84" y="1262"/>
                  <a:pt x="148" y="1206"/>
                  <a:pt x="212" y="1142"/>
                </a:cubicBezTo>
                <a:cubicBezTo>
                  <a:pt x="341" y="1022"/>
                  <a:pt x="507" y="857"/>
                  <a:pt x="691" y="682"/>
                </a:cubicBezTo>
                <a:cubicBezTo>
                  <a:pt x="866" y="498"/>
                  <a:pt x="1032" y="332"/>
                  <a:pt x="1151" y="212"/>
                </a:cubicBezTo>
                <a:cubicBezTo>
                  <a:pt x="1216" y="148"/>
                  <a:pt x="1280" y="83"/>
                  <a:pt x="13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74"/>
          <p:cNvSpPr/>
          <p:nvPr/>
        </p:nvSpPr>
        <p:spPr>
          <a:xfrm>
            <a:off x="7671756" y="2932434"/>
            <a:ext cx="29473" cy="29901"/>
          </a:xfrm>
          <a:custGeom>
            <a:rect b="b" l="l" r="r" t="t"/>
            <a:pathLst>
              <a:path extrusionOk="0" h="1327" w="1308">
                <a:moveTo>
                  <a:pt x="1" y="0"/>
                </a:moveTo>
                <a:lnTo>
                  <a:pt x="1" y="0"/>
                </a:lnTo>
                <a:cubicBezTo>
                  <a:pt x="56" y="83"/>
                  <a:pt x="111" y="148"/>
                  <a:pt x="176" y="212"/>
                </a:cubicBezTo>
                <a:cubicBezTo>
                  <a:pt x="286" y="341"/>
                  <a:pt x="452" y="507"/>
                  <a:pt x="636" y="691"/>
                </a:cubicBezTo>
                <a:cubicBezTo>
                  <a:pt x="811" y="866"/>
                  <a:pt x="977" y="1032"/>
                  <a:pt x="1096" y="1151"/>
                </a:cubicBezTo>
                <a:cubicBezTo>
                  <a:pt x="1161" y="1216"/>
                  <a:pt x="1234" y="1271"/>
                  <a:pt x="1308" y="1326"/>
                </a:cubicBezTo>
                <a:cubicBezTo>
                  <a:pt x="1262" y="1253"/>
                  <a:pt x="1207" y="1179"/>
                  <a:pt x="1142" y="1124"/>
                </a:cubicBezTo>
                <a:cubicBezTo>
                  <a:pt x="1023" y="995"/>
                  <a:pt x="857" y="820"/>
                  <a:pt x="682" y="645"/>
                </a:cubicBezTo>
                <a:cubicBezTo>
                  <a:pt x="498" y="461"/>
                  <a:pt x="332" y="295"/>
                  <a:pt x="212" y="185"/>
                </a:cubicBezTo>
                <a:cubicBezTo>
                  <a:pt x="148" y="111"/>
                  <a:pt x="74" y="56"/>
                  <a:pt x="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74"/>
          <p:cNvSpPr txBox="1"/>
          <p:nvPr/>
        </p:nvSpPr>
        <p:spPr>
          <a:xfrm>
            <a:off x="142879" y="1703275"/>
            <a:ext cx="41778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none" cap="none" strike="noStrike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&lt;img src = “yukt.jpg" /&gt;</a:t>
            </a:r>
            <a:endParaRPr b="1" i="1" sz="2400" u="none" cap="none" strike="noStrike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74"/>
          <p:cNvSpPr txBox="1"/>
          <p:nvPr/>
        </p:nvSpPr>
        <p:spPr>
          <a:xfrm>
            <a:off x="249275" y="2262275"/>
            <a:ext cx="45747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❏"/>
            </a:pP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Tags are self closing. 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❏"/>
            </a:pP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i="1" lang="en" sz="2000" u="none" cap="none" strike="noStrik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src </a:t>
            </a: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 (source) supplies the name and extension of the image we want to display.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❏"/>
            </a:pP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Make sure the image is in the same folder as html file.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74"/>
          <p:cNvSpPr/>
          <p:nvPr/>
        </p:nvSpPr>
        <p:spPr>
          <a:xfrm>
            <a:off x="4941288" y="1210513"/>
            <a:ext cx="3031200" cy="35871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2" name="Google Shape;2452;p74"/>
          <p:cNvPicPr preferRelativeResize="0"/>
          <p:nvPr/>
        </p:nvPicPr>
        <p:blipFill rotWithShape="1">
          <a:blip r:embed="rId3">
            <a:alphaModFix/>
          </a:blip>
          <a:srcRect b="9775" l="0" r="0" t="9767"/>
          <a:stretch/>
        </p:blipFill>
        <p:spPr>
          <a:xfrm>
            <a:off x="5197750" y="991741"/>
            <a:ext cx="3031251" cy="358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75"/>
          <p:cNvSpPr/>
          <p:nvPr/>
        </p:nvSpPr>
        <p:spPr>
          <a:xfrm>
            <a:off x="430035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8" name="Google Shape;2458;p75"/>
          <p:cNvCxnSpPr/>
          <p:nvPr/>
        </p:nvCxnSpPr>
        <p:spPr>
          <a:xfrm rot="10800000">
            <a:off x="457200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9" name="Google Shape;2459;p75"/>
          <p:cNvSpPr txBox="1"/>
          <p:nvPr>
            <p:ph idx="6" type="title"/>
          </p:nvPr>
        </p:nvSpPr>
        <p:spPr>
          <a:xfrm>
            <a:off x="3714744" y="285734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4900">
                <a:solidFill>
                  <a:srgbClr val="C27BA0"/>
                </a:solidFill>
              </a:rPr>
              <a:t>Web Forms</a:t>
            </a:r>
            <a:endParaRPr b="1" sz="4900">
              <a:solidFill>
                <a:srgbClr val="C27BA0"/>
              </a:solidFill>
            </a:endParaRPr>
          </a:p>
        </p:txBody>
      </p:sp>
      <p:sp>
        <p:nvSpPr>
          <p:cNvPr id="2460" name="Google Shape;2460;p75"/>
          <p:cNvSpPr txBox="1"/>
          <p:nvPr>
            <p:ph idx="3" type="ctrTitle"/>
          </p:nvPr>
        </p:nvSpPr>
        <p:spPr>
          <a:xfrm>
            <a:off x="3560675" y="2372550"/>
            <a:ext cx="2022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Input Tag</a:t>
            </a:r>
            <a:endParaRPr b="1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1" name="Google Shape;2461;p75"/>
          <p:cNvSpPr txBox="1"/>
          <p:nvPr>
            <p:ph idx="1" type="subTitle"/>
          </p:nvPr>
        </p:nvSpPr>
        <p:spPr>
          <a:xfrm>
            <a:off x="892523" y="2983570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000"/>
              <a:t>To specify what info user needs to enter.</a:t>
            </a:r>
            <a:endParaRPr b="1" sz="2000"/>
          </a:p>
        </p:txBody>
      </p:sp>
      <p:sp>
        <p:nvSpPr>
          <p:cNvPr id="2462" name="Google Shape;2462;p75"/>
          <p:cNvSpPr txBox="1"/>
          <p:nvPr>
            <p:ph idx="2" type="subTitle"/>
          </p:nvPr>
        </p:nvSpPr>
        <p:spPr>
          <a:xfrm>
            <a:off x="3560725" y="2983570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100"/>
              <a:t>Blank space for user to enter text.</a:t>
            </a:r>
            <a:endParaRPr b="1" sz="2100"/>
          </a:p>
        </p:txBody>
      </p:sp>
      <p:sp>
        <p:nvSpPr>
          <p:cNvPr id="2463" name="Google Shape;2463;p75"/>
          <p:cNvSpPr txBox="1"/>
          <p:nvPr>
            <p:ph type="ctrTitle"/>
          </p:nvPr>
        </p:nvSpPr>
        <p:spPr>
          <a:xfrm>
            <a:off x="1071923" y="2372550"/>
            <a:ext cx="14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Labels </a:t>
            </a:r>
            <a:endParaRPr b="1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4" name="Google Shape;2464;p75"/>
          <p:cNvSpPr txBox="1"/>
          <p:nvPr>
            <p:ph idx="4" type="subTitle"/>
          </p:nvPr>
        </p:nvSpPr>
        <p:spPr>
          <a:xfrm>
            <a:off x="6460800" y="2983570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300"/>
              <a:t>Button to submit the form.</a:t>
            </a:r>
            <a:endParaRPr b="1" sz="2300"/>
          </a:p>
        </p:txBody>
      </p:sp>
      <p:sp>
        <p:nvSpPr>
          <p:cNvPr id="2465" name="Google Shape;2465;p75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Button</a:t>
            </a:r>
            <a:endParaRPr b="1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6" name="Google Shape;2466;p75"/>
          <p:cNvSpPr/>
          <p:nvPr/>
        </p:nvSpPr>
        <p:spPr>
          <a:xfrm>
            <a:off x="1532025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7" name="Google Shape;2467;p75"/>
          <p:cNvCxnSpPr/>
          <p:nvPr/>
        </p:nvCxnSpPr>
        <p:spPr>
          <a:xfrm rot="10800000">
            <a:off x="1803675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8" name="Google Shape;2468;p75"/>
          <p:cNvSpPr/>
          <p:nvPr/>
        </p:nvSpPr>
        <p:spPr>
          <a:xfrm>
            <a:off x="709810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9" name="Google Shape;2469;p75"/>
          <p:cNvCxnSpPr/>
          <p:nvPr/>
        </p:nvCxnSpPr>
        <p:spPr>
          <a:xfrm rot="10800000">
            <a:off x="736975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70" name="Google Shape;2470;p75"/>
          <p:cNvGrpSpPr/>
          <p:nvPr/>
        </p:nvGrpSpPr>
        <p:grpSpPr>
          <a:xfrm>
            <a:off x="1624168" y="1383508"/>
            <a:ext cx="359015" cy="358633"/>
            <a:chOff x="1309875" y="1499912"/>
            <a:chExt cx="359015" cy="358633"/>
          </a:xfrm>
        </p:grpSpPr>
        <p:sp>
          <p:nvSpPr>
            <p:cNvPr id="2471" name="Google Shape;2471;p75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75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75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75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75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75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75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75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75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0" name="Google Shape;2480;p75"/>
          <p:cNvGrpSpPr/>
          <p:nvPr/>
        </p:nvGrpSpPr>
        <p:grpSpPr>
          <a:xfrm>
            <a:off x="7190249" y="1364705"/>
            <a:ext cx="355230" cy="356725"/>
            <a:chOff x="3972749" y="2894211"/>
            <a:chExt cx="355230" cy="356725"/>
          </a:xfrm>
        </p:grpSpPr>
        <p:sp>
          <p:nvSpPr>
            <p:cNvPr id="2481" name="Google Shape;2481;p75"/>
            <p:cNvSpPr/>
            <p:nvPr/>
          </p:nvSpPr>
          <p:spPr>
            <a:xfrm>
              <a:off x="3973512" y="3208508"/>
              <a:ext cx="351795" cy="10623"/>
            </a:xfrm>
            <a:custGeom>
              <a:rect b="b" l="l" r="r" t="t"/>
              <a:pathLst>
                <a:path extrusionOk="0" h="334" w="11061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75"/>
            <p:cNvSpPr/>
            <p:nvPr/>
          </p:nvSpPr>
          <p:spPr>
            <a:xfrm>
              <a:off x="4116253" y="3052091"/>
              <a:ext cx="142804" cy="140546"/>
            </a:xfrm>
            <a:custGeom>
              <a:rect b="b" l="l" r="r" t="t"/>
              <a:pathLst>
                <a:path extrusionOk="0" h="4419" w="449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75"/>
            <p:cNvSpPr/>
            <p:nvPr/>
          </p:nvSpPr>
          <p:spPr>
            <a:xfrm>
              <a:off x="3995839" y="2992647"/>
              <a:ext cx="54927" cy="37148"/>
            </a:xfrm>
            <a:custGeom>
              <a:rect b="b" l="l" r="r" t="t"/>
              <a:pathLst>
                <a:path extrusionOk="0" h="1168" w="1727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75"/>
            <p:cNvSpPr/>
            <p:nvPr/>
          </p:nvSpPr>
          <p:spPr>
            <a:xfrm>
              <a:off x="4249548" y="2992647"/>
              <a:ext cx="54959" cy="37148"/>
            </a:xfrm>
            <a:custGeom>
              <a:rect b="b" l="l" r="r" t="t"/>
              <a:pathLst>
                <a:path extrusionOk="0" h="1168" w="1728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75"/>
            <p:cNvSpPr/>
            <p:nvPr/>
          </p:nvSpPr>
          <p:spPr>
            <a:xfrm>
              <a:off x="3972749" y="2894211"/>
              <a:ext cx="355230" cy="356725"/>
            </a:xfrm>
            <a:custGeom>
              <a:rect b="b" l="l" r="r" t="t"/>
              <a:pathLst>
                <a:path extrusionOk="0" h="11216" w="11169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6" name="Google Shape;2486;p75"/>
          <p:cNvGrpSpPr/>
          <p:nvPr/>
        </p:nvGrpSpPr>
        <p:grpSpPr>
          <a:xfrm>
            <a:off x="4395462" y="1387475"/>
            <a:ext cx="382519" cy="350682"/>
            <a:chOff x="2903337" y="4279032"/>
            <a:chExt cx="382519" cy="350682"/>
          </a:xfrm>
        </p:grpSpPr>
        <p:sp>
          <p:nvSpPr>
            <p:cNvPr id="2487" name="Google Shape;2487;p75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75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75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75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75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75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75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75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75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75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75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75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75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75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75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2" name="Google Shape;2502;p75"/>
          <p:cNvGrpSpPr/>
          <p:nvPr/>
        </p:nvGrpSpPr>
        <p:grpSpPr>
          <a:xfrm>
            <a:off x="214282" y="142859"/>
            <a:ext cx="1428760" cy="785817"/>
            <a:chOff x="2794569" y="1347228"/>
            <a:chExt cx="3554851" cy="2988426"/>
          </a:xfrm>
        </p:grpSpPr>
        <p:grpSp>
          <p:nvGrpSpPr>
            <p:cNvPr id="2503" name="Google Shape;2503;p75"/>
            <p:cNvGrpSpPr/>
            <p:nvPr/>
          </p:nvGrpSpPr>
          <p:grpSpPr>
            <a:xfrm>
              <a:off x="2794569" y="1439820"/>
              <a:ext cx="3554851" cy="2895834"/>
              <a:chOff x="3437150" y="2680125"/>
              <a:chExt cx="2022675" cy="1647700"/>
            </a:xfrm>
          </p:grpSpPr>
          <p:sp>
            <p:nvSpPr>
              <p:cNvPr id="2504" name="Google Shape;2504;p75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75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75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75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75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75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75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75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75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75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75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75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75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75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75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75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75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75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75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75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75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75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75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75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75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75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75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75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75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75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75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75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75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75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75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75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75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75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75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75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75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75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75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75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75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75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75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75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75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75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75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75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75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75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75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75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75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75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75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75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75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75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75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75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75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75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75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75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75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75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75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75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75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75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75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75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75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75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75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75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75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75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75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75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75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75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75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75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75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75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75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75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75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75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75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75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75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75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75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75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75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75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75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75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75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75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75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75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75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75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75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75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75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75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75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75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75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75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75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75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75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75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75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75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75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75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75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75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75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75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75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75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75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75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75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75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75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75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75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75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75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75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75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75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75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75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75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75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75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75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75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75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75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75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75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75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75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75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75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75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75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75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6" name="Google Shape;2666;p75"/>
            <p:cNvGrpSpPr/>
            <p:nvPr/>
          </p:nvGrpSpPr>
          <p:grpSpPr>
            <a:xfrm rot="6300261">
              <a:off x="3013242" y="1505107"/>
              <a:ext cx="927482" cy="782751"/>
              <a:chOff x="5495733" y="3271125"/>
              <a:chExt cx="1159990" cy="978975"/>
            </a:xfrm>
          </p:grpSpPr>
          <p:sp>
            <p:nvSpPr>
              <p:cNvPr id="2667" name="Google Shape;2667;p75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75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75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75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76"/>
          <p:cNvGrpSpPr/>
          <p:nvPr/>
        </p:nvGrpSpPr>
        <p:grpSpPr>
          <a:xfrm>
            <a:off x="213877" y="60838"/>
            <a:ext cx="2500055" cy="1688755"/>
            <a:chOff x="4694625" y="238125"/>
            <a:chExt cx="1897575" cy="1552450"/>
          </a:xfrm>
        </p:grpSpPr>
        <p:sp>
          <p:nvSpPr>
            <p:cNvPr id="2676" name="Google Shape;2676;p76"/>
            <p:cNvSpPr/>
            <p:nvPr/>
          </p:nvSpPr>
          <p:spPr>
            <a:xfrm>
              <a:off x="5778525" y="1091525"/>
              <a:ext cx="255200" cy="255550"/>
            </a:xfrm>
            <a:custGeom>
              <a:rect b="b" l="l" r="r" t="t"/>
              <a:pathLst>
                <a:path extrusionOk="0" h="10222" w="10208">
                  <a:moveTo>
                    <a:pt x="0" y="1"/>
                  </a:moveTo>
                  <a:lnTo>
                    <a:pt x="0" y="10222"/>
                  </a:lnTo>
                  <a:lnTo>
                    <a:pt x="10208" y="10222"/>
                  </a:lnTo>
                  <a:lnTo>
                    <a:pt x="1020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76"/>
            <p:cNvSpPr/>
            <p:nvPr/>
          </p:nvSpPr>
          <p:spPr>
            <a:xfrm>
              <a:off x="5778850" y="1210775"/>
              <a:ext cx="254875" cy="4375"/>
            </a:xfrm>
            <a:custGeom>
              <a:rect b="b" l="l" r="r" t="t"/>
              <a:pathLst>
                <a:path extrusionOk="0" h="175" w="10195">
                  <a:moveTo>
                    <a:pt x="5091" y="1"/>
                  </a:moveTo>
                  <a:cubicBezTo>
                    <a:pt x="2272" y="1"/>
                    <a:pt x="0" y="41"/>
                    <a:pt x="0" y="94"/>
                  </a:cubicBezTo>
                  <a:cubicBezTo>
                    <a:pt x="0" y="134"/>
                    <a:pt x="2285" y="174"/>
                    <a:pt x="5091" y="174"/>
                  </a:cubicBezTo>
                  <a:cubicBezTo>
                    <a:pt x="7910" y="174"/>
                    <a:pt x="10195" y="134"/>
                    <a:pt x="10195" y="94"/>
                  </a:cubicBezTo>
                  <a:cubicBezTo>
                    <a:pt x="10195" y="41"/>
                    <a:pt x="7910" y="1"/>
                    <a:pt x="509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76"/>
            <p:cNvSpPr/>
            <p:nvPr/>
          </p:nvSpPr>
          <p:spPr>
            <a:xfrm>
              <a:off x="5884725" y="1091525"/>
              <a:ext cx="42775" cy="52475"/>
            </a:xfrm>
            <a:custGeom>
              <a:rect b="b" l="l" r="r" t="t"/>
              <a:pathLst>
                <a:path extrusionOk="0" h="2099" w="1711">
                  <a:moveTo>
                    <a:pt x="1" y="1"/>
                  </a:moveTo>
                  <a:lnTo>
                    <a:pt x="1" y="2098"/>
                  </a:lnTo>
                  <a:lnTo>
                    <a:pt x="1711" y="2098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76"/>
            <p:cNvSpPr/>
            <p:nvPr/>
          </p:nvSpPr>
          <p:spPr>
            <a:xfrm>
              <a:off x="5884725" y="1294275"/>
              <a:ext cx="42775" cy="52125"/>
            </a:xfrm>
            <a:custGeom>
              <a:rect b="b" l="l" r="r" t="t"/>
              <a:pathLst>
                <a:path extrusionOk="0" h="2085" w="1711">
                  <a:moveTo>
                    <a:pt x="1" y="1"/>
                  </a:moveTo>
                  <a:lnTo>
                    <a:pt x="1" y="2085"/>
                  </a:lnTo>
                  <a:lnTo>
                    <a:pt x="1711" y="2085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76"/>
            <p:cNvSpPr/>
            <p:nvPr/>
          </p:nvSpPr>
          <p:spPr>
            <a:xfrm>
              <a:off x="5796550" y="1262225"/>
              <a:ext cx="63500" cy="63475"/>
            </a:xfrm>
            <a:custGeom>
              <a:rect b="b" l="l" r="r" t="t"/>
              <a:pathLst>
                <a:path extrusionOk="0" h="2539" w="2540">
                  <a:moveTo>
                    <a:pt x="2205" y="0"/>
                  </a:moveTo>
                  <a:lnTo>
                    <a:pt x="0" y="334"/>
                  </a:lnTo>
                  <a:lnTo>
                    <a:pt x="335" y="2539"/>
                  </a:lnTo>
                  <a:lnTo>
                    <a:pt x="2539" y="2205"/>
                  </a:lnTo>
                  <a:lnTo>
                    <a:pt x="220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76"/>
            <p:cNvSpPr/>
            <p:nvPr/>
          </p:nvSpPr>
          <p:spPr>
            <a:xfrm>
              <a:off x="5811125" y="1271900"/>
              <a:ext cx="36550" cy="45450"/>
            </a:xfrm>
            <a:custGeom>
              <a:rect b="b" l="l" r="r" t="t"/>
              <a:pathLst>
                <a:path extrusionOk="0" h="1818" w="1462">
                  <a:moveTo>
                    <a:pt x="967" y="1"/>
                  </a:moveTo>
                  <a:lnTo>
                    <a:pt x="139" y="121"/>
                  </a:lnTo>
                  <a:lnTo>
                    <a:pt x="86" y="321"/>
                  </a:lnTo>
                  <a:cubicBezTo>
                    <a:pt x="1" y="612"/>
                    <a:pt x="234" y="892"/>
                    <a:pt x="528" y="892"/>
                  </a:cubicBezTo>
                  <a:cubicBezTo>
                    <a:pt x="558" y="892"/>
                    <a:pt x="589" y="889"/>
                    <a:pt x="620" y="882"/>
                  </a:cubicBezTo>
                  <a:cubicBezTo>
                    <a:pt x="660" y="1123"/>
                    <a:pt x="687" y="1363"/>
                    <a:pt x="727" y="1590"/>
                  </a:cubicBezTo>
                  <a:cubicBezTo>
                    <a:pt x="526" y="1604"/>
                    <a:pt x="339" y="1684"/>
                    <a:pt x="179" y="1818"/>
                  </a:cubicBezTo>
                  <a:lnTo>
                    <a:pt x="1448" y="1631"/>
                  </a:lnTo>
                  <a:lnTo>
                    <a:pt x="1462" y="1631"/>
                  </a:lnTo>
                  <a:cubicBezTo>
                    <a:pt x="1341" y="1579"/>
                    <a:pt x="1209" y="1549"/>
                    <a:pt x="1080" y="1549"/>
                  </a:cubicBezTo>
                  <a:cubicBezTo>
                    <a:pt x="1010" y="1549"/>
                    <a:pt x="940" y="1558"/>
                    <a:pt x="874" y="1577"/>
                  </a:cubicBezTo>
                  <a:cubicBezTo>
                    <a:pt x="834" y="1350"/>
                    <a:pt x="794" y="1109"/>
                    <a:pt x="754" y="869"/>
                  </a:cubicBezTo>
                  <a:cubicBezTo>
                    <a:pt x="1101" y="829"/>
                    <a:pt x="1288" y="455"/>
                    <a:pt x="1101" y="161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6"/>
            <p:cNvSpPr/>
            <p:nvPr/>
          </p:nvSpPr>
          <p:spPr>
            <a:xfrm>
              <a:off x="6037700" y="1156675"/>
              <a:ext cx="384825" cy="384800"/>
            </a:xfrm>
            <a:custGeom>
              <a:rect b="b" l="l" r="r" t="t"/>
              <a:pathLst>
                <a:path extrusionOk="0" h="15392" w="15393">
                  <a:moveTo>
                    <a:pt x="5773" y="0"/>
                  </a:moveTo>
                  <a:lnTo>
                    <a:pt x="1" y="5772"/>
                  </a:lnTo>
                  <a:lnTo>
                    <a:pt x="9621" y="15392"/>
                  </a:lnTo>
                  <a:lnTo>
                    <a:pt x="15393" y="9620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76"/>
            <p:cNvSpPr/>
            <p:nvPr/>
          </p:nvSpPr>
          <p:spPr>
            <a:xfrm>
              <a:off x="6110200" y="1229800"/>
              <a:ext cx="239850" cy="238200"/>
            </a:xfrm>
            <a:custGeom>
              <a:rect b="b" l="l" r="r" t="t"/>
              <a:pathLst>
                <a:path extrusionOk="0" h="9528" w="9594">
                  <a:moveTo>
                    <a:pt x="41" y="1"/>
                  </a:moveTo>
                  <a:cubicBezTo>
                    <a:pt x="41" y="1"/>
                    <a:pt x="40" y="1"/>
                    <a:pt x="40" y="1"/>
                  </a:cubicBezTo>
                  <a:cubicBezTo>
                    <a:pt x="0" y="41"/>
                    <a:pt x="2111" y="2192"/>
                    <a:pt x="4743" y="4824"/>
                  </a:cubicBezTo>
                  <a:cubicBezTo>
                    <a:pt x="7351" y="7432"/>
                    <a:pt x="9486" y="9528"/>
                    <a:pt x="9565" y="9528"/>
                  </a:cubicBezTo>
                  <a:cubicBezTo>
                    <a:pt x="9566" y="9528"/>
                    <a:pt x="9566" y="9528"/>
                    <a:pt x="9567" y="9527"/>
                  </a:cubicBezTo>
                  <a:cubicBezTo>
                    <a:pt x="9593" y="9501"/>
                    <a:pt x="7496" y="7336"/>
                    <a:pt x="4864" y="4704"/>
                  </a:cubicBezTo>
                  <a:cubicBezTo>
                    <a:pt x="2248" y="2089"/>
                    <a:pt x="94" y="1"/>
                    <a:pt x="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76"/>
            <p:cNvSpPr/>
            <p:nvPr/>
          </p:nvSpPr>
          <p:spPr>
            <a:xfrm>
              <a:off x="6155275" y="1275550"/>
              <a:ext cx="146675" cy="145025"/>
            </a:xfrm>
            <a:custGeom>
              <a:rect b="b" l="l" r="r" t="t"/>
              <a:pathLst>
                <a:path extrusionOk="0" h="5801" w="5867">
                  <a:moveTo>
                    <a:pt x="5824" y="1"/>
                  </a:moveTo>
                  <a:cubicBezTo>
                    <a:pt x="5759" y="1"/>
                    <a:pt x="4439" y="1268"/>
                    <a:pt x="2873" y="2834"/>
                  </a:cubicBezTo>
                  <a:cubicBezTo>
                    <a:pt x="1270" y="4437"/>
                    <a:pt x="1" y="5760"/>
                    <a:pt x="28" y="5800"/>
                  </a:cubicBezTo>
                  <a:cubicBezTo>
                    <a:pt x="28" y="5800"/>
                    <a:pt x="29" y="5800"/>
                    <a:pt x="29" y="5800"/>
                  </a:cubicBezTo>
                  <a:cubicBezTo>
                    <a:pt x="95" y="5800"/>
                    <a:pt x="1407" y="4541"/>
                    <a:pt x="2994" y="2954"/>
                  </a:cubicBezTo>
                  <a:cubicBezTo>
                    <a:pt x="4597" y="1364"/>
                    <a:pt x="5866" y="28"/>
                    <a:pt x="5826" y="1"/>
                  </a:cubicBezTo>
                  <a:cubicBezTo>
                    <a:pt x="5826" y="1"/>
                    <a:pt x="5825" y="1"/>
                    <a:pt x="5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76"/>
            <p:cNvSpPr/>
            <p:nvPr/>
          </p:nvSpPr>
          <p:spPr>
            <a:xfrm>
              <a:off x="6059425" y="1279250"/>
              <a:ext cx="57475" cy="57150"/>
            </a:xfrm>
            <a:custGeom>
              <a:rect b="b" l="l" r="r" t="t"/>
              <a:pathLst>
                <a:path extrusionOk="0" h="2286" w="2299">
                  <a:moveTo>
                    <a:pt x="762" y="0"/>
                  </a:moveTo>
                  <a:lnTo>
                    <a:pt x="0" y="749"/>
                  </a:lnTo>
                  <a:lnTo>
                    <a:pt x="1537" y="2285"/>
                  </a:lnTo>
                  <a:lnTo>
                    <a:pt x="2298" y="15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76"/>
            <p:cNvSpPr/>
            <p:nvPr/>
          </p:nvSpPr>
          <p:spPr>
            <a:xfrm>
              <a:off x="5715725" y="1362750"/>
              <a:ext cx="526100" cy="421225"/>
            </a:xfrm>
            <a:custGeom>
              <a:rect b="b" l="l" r="r" t="t"/>
              <a:pathLst>
                <a:path extrusionOk="0" h="16849" w="21044">
                  <a:moveTo>
                    <a:pt x="3861" y="1"/>
                  </a:moveTo>
                  <a:lnTo>
                    <a:pt x="0" y="10582"/>
                  </a:lnTo>
                  <a:lnTo>
                    <a:pt x="17195" y="16849"/>
                  </a:lnTo>
                  <a:lnTo>
                    <a:pt x="21043" y="6267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76"/>
            <p:cNvSpPr/>
            <p:nvPr/>
          </p:nvSpPr>
          <p:spPr>
            <a:xfrm>
              <a:off x="5763825" y="1494975"/>
              <a:ext cx="430225" cy="156425"/>
            </a:xfrm>
            <a:custGeom>
              <a:rect b="b" l="l" r="r" t="t"/>
              <a:pathLst>
                <a:path extrusionOk="0" h="6257" w="17209">
                  <a:moveTo>
                    <a:pt x="19" y="1"/>
                  </a:moveTo>
                  <a:cubicBezTo>
                    <a:pt x="16" y="1"/>
                    <a:pt x="14" y="1"/>
                    <a:pt x="13" y="3"/>
                  </a:cubicBezTo>
                  <a:cubicBezTo>
                    <a:pt x="0" y="43"/>
                    <a:pt x="3835" y="1486"/>
                    <a:pt x="8578" y="3209"/>
                  </a:cubicBezTo>
                  <a:cubicBezTo>
                    <a:pt x="13231" y="4900"/>
                    <a:pt x="17036" y="6257"/>
                    <a:pt x="17191" y="6257"/>
                  </a:cubicBezTo>
                  <a:cubicBezTo>
                    <a:pt x="17194" y="6257"/>
                    <a:pt x="17195" y="6256"/>
                    <a:pt x="17195" y="6255"/>
                  </a:cubicBezTo>
                  <a:cubicBezTo>
                    <a:pt x="17209" y="6215"/>
                    <a:pt x="13388" y="4772"/>
                    <a:pt x="8631" y="3049"/>
                  </a:cubicBezTo>
                  <a:cubicBezTo>
                    <a:pt x="3978" y="1345"/>
                    <a:pt x="187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76"/>
            <p:cNvSpPr/>
            <p:nvPr/>
          </p:nvSpPr>
          <p:spPr>
            <a:xfrm>
              <a:off x="5914450" y="1635325"/>
              <a:ext cx="73175" cy="83525"/>
            </a:xfrm>
            <a:custGeom>
              <a:rect b="b" l="l" r="r" t="t"/>
              <a:pathLst>
                <a:path extrusionOk="0" h="3341" w="2927">
                  <a:moveTo>
                    <a:pt x="789" y="0"/>
                  </a:moveTo>
                  <a:lnTo>
                    <a:pt x="1" y="2565"/>
                  </a:lnTo>
                  <a:lnTo>
                    <a:pt x="2098" y="3340"/>
                  </a:lnTo>
                  <a:lnTo>
                    <a:pt x="2927" y="588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76"/>
            <p:cNvSpPr/>
            <p:nvPr/>
          </p:nvSpPr>
          <p:spPr>
            <a:xfrm>
              <a:off x="5986950" y="1433900"/>
              <a:ext cx="73500" cy="83200"/>
            </a:xfrm>
            <a:custGeom>
              <a:rect b="b" l="l" r="r" t="t"/>
              <a:pathLst>
                <a:path extrusionOk="0" h="3328" w="2940">
                  <a:moveTo>
                    <a:pt x="828" y="0"/>
                  </a:moveTo>
                  <a:lnTo>
                    <a:pt x="0" y="2739"/>
                  </a:lnTo>
                  <a:lnTo>
                    <a:pt x="2138" y="3327"/>
                  </a:lnTo>
                  <a:lnTo>
                    <a:pt x="2939" y="76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76"/>
            <p:cNvSpPr/>
            <p:nvPr/>
          </p:nvSpPr>
          <p:spPr>
            <a:xfrm>
              <a:off x="5760150" y="1560150"/>
              <a:ext cx="71500" cy="71175"/>
            </a:xfrm>
            <a:custGeom>
              <a:rect b="b" l="l" r="r" t="t"/>
              <a:pathLst>
                <a:path extrusionOk="0" h="2847" w="2860">
                  <a:moveTo>
                    <a:pt x="762" y="1"/>
                  </a:moveTo>
                  <a:lnTo>
                    <a:pt x="0" y="2085"/>
                  </a:lnTo>
                  <a:lnTo>
                    <a:pt x="2098" y="2847"/>
                  </a:lnTo>
                  <a:lnTo>
                    <a:pt x="2859" y="762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76"/>
            <p:cNvSpPr/>
            <p:nvPr/>
          </p:nvSpPr>
          <p:spPr>
            <a:xfrm>
              <a:off x="5767825" y="1569850"/>
              <a:ext cx="47725" cy="51200"/>
            </a:xfrm>
            <a:custGeom>
              <a:rect b="b" l="l" r="r" t="t"/>
              <a:pathLst>
                <a:path extrusionOk="0" h="2048" w="1909">
                  <a:moveTo>
                    <a:pt x="1024" y="179"/>
                  </a:moveTo>
                  <a:lnTo>
                    <a:pt x="1719" y="438"/>
                  </a:lnTo>
                  <a:lnTo>
                    <a:pt x="1719" y="438"/>
                  </a:lnTo>
                  <a:cubicBezTo>
                    <a:pt x="1730" y="497"/>
                    <a:pt x="1740" y="549"/>
                    <a:pt x="1751" y="602"/>
                  </a:cubicBezTo>
                  <a:lnTo>
                    <a:pt x="1751" y="588"/>
                  </a:lnTo>
                  <a:lnTo>
                    <a:pt x="1751" y="588"/>
                  </a:lnTo>
                  <a:cubicBezTo>
                    <a:pt x="1764" y="722"/>
                    <a:pt x="1697" y="855"/>
                    <a:pt x="1590" y="936"/>
                  </a:cubicBezTo>
                  <a:cubicBezTo>
                    <a:pt x="1515" y="977"/>
                    <a:pt x="1435" y="998"/>
                    <a:pt x="1359" y="998"/>
                  </a:cubicBezTo>
                  <a:cubicBezTo>
                    <a:pt x="1314" y="998"/>
                    <a:pt x="1270" y="991"/>
                    <a:pt x="1230" y="976"/>
                  </a:cubicBezTo>
                  <a:lnTo>
                    <a:pt x="1163" y="949"/>
                  </a:lnTo>
                  <a:lnTo>
                    <a:pt x="1149" y="976"/>
                  </a:lnTo>
                  <a:lnTo>
                    <a:pt x="1163" y="936"/>
                  </a:lnTo>
                  <a:lnTo>
                    <a:pt x="1083" y="909"/>
                  </a:lnTo>
                  <a:cubicBezTo>
                    <a:pt x="962" y="869"/>
                    <a:pt x="869" y="775"/>
                    <a:pt x="842" y="655"/>
                  </a:cubicBezTo>
                  <a:cubicBezTo>
                    <a:pt x="802" y="535"/>
                    <a:pt x="829" y="401"/>
                    <a:pt x="909" y="294"/>
                  </a:cubicBezTo>
                  <a:lnTo>
                    <a:pt x="1024" y="179"/>
                  </a:lnTo>
                  <a:close/>
                  <a:moveTo>
                    <a:pt x="976" y="0"/>
                  </a:moveTo>
                  <a:lnTo>
                    <a:pt x="936" y="27"/>
                  </a:lnTo>
                  <a:lnTo>
                    <a:pt x="775" y="187"/>
                  </a:lnTo>
                  <a:cubicBezTo>
                    <a:pt x="540" y="460"/>
                    <a:pt x="638" y="881"/>
                    <a:pt x="951" y="1037"/>
                  </a:cubicBezTo>
                  <a:lnTo>
                    <a:pt x="951" y="1037"/>
                  </a:lnTo>
                  <a:cubicBezTo>
                    <a:pt x="888" y="1223"/>
                    <a:pt x="825" y="1401"/>
                    <a:pt x="763" y="1570"/>
                  </a:cubicBezTo>
                  <a:lnTo>
                    <a:pt x="763" y="1570"/>
                  </a:lnTo>
                  <a:cubicBezTo>
                    <a:pt x="654" y="1531"/>
                    <a:pt x="539" y="1510"/>
                    <a:pt x="424" y="1510"/>
                  </a:cubicBezTo>
                  <a:cubicBezTo>
                    <a:pt x="349" y="1510"/>
                    <a:pt x="274" y="1518"/>
                    <a:pt x="201" y="1537"/>
                  </a:cubicBezTo>
                  <a:lnTo>
                    <a:pt x="0" y="1590"/>
                  </a:lnTo>
                  <a:lnTo>
                    <a:pt x="201" y="1657"/>
                  </a:lnTo>
                  <a:cubicBezTo>
                    <a:pt x="895" y="1892"/>
                    <a:pt x="1347" y="2047"/>
                    <a:pt x="1420" y="2047"/>
                  </a:cubicBezTo>
                  <a:cubicBezTo>
                    <a:pt x="1426" y="2047"/>
                    <a:pt x="1429" y="2046"/>
                    <a:pt x="1430" y="2045"/>
                  </a:cubicBezTo>
                  <a:cubicBezTo>
                    <a:pt x="1430" y="2022"/>
                    <a:pt x="1093" y="1870"/>
                    <a:pt x="531" y="1649"/>
                  </a:cubicBezTo>
                  <a:lnTo>
                    <a:pt x="531" y="1649"/>
                  </a:lnTo>
                  <a:cubicBezTo>
                    <a:pt x="617" y="1663"/>
                    <a:pt x="699" y="1693"/>
                    <a:pt x="775" y="1737"/>
                  </a:cubicBezTo>
                  <a:lnTo>
                    <a:pt x="856" y="1764"/>
                  </a:lnTo>
                  <a:lnTo>
                    <a:pt x="882" y="1684"/>
                  </a:lnTo>
                  <a:lnTo>
                    <a:pt x="1105" y="1098"/>
                  </a:lnTo>
                  <a:lnTo>
                    <a:pt x="909" y="1697"/>
                  </a:lnTo>
                  <a:lnTo>
                    <a:pt x="896" y="1751"/>
                  </a:lnTo>
                  <a:lnTo>
                    <a:pt x="936" y="1751"/>
                  </a:lnTo>
                  <a:cubicBezTo>
                    <a:pt x="1123" y="1804"/>
                    <a:pt x="1296" y="1898"/>
                    <a:pt x="1443" y="2031"/>
                  </a:cubicBezTo>
                  <a:cubicBezTo>
                    <a:pt x="1443" y="2031"/>
                    <a:pt x="1430" y="1978"/>
                    <a:pt x="1323" y="1898"/>
                  </a:cubicBezTo>
                  <a:cubicBezTo>
                    <a:pt x="1242" y="1805"/>
                    <a:pt x="1120" y="1732"/>
                    <a:pt x="993" y="1679"/>
                  </a:cubicBezTo>
                  <a:lnTo>
                    <a:pt x="993" y="1679"/>
                  </a:lnTo>
                  <a:lnTo>
                    <a:pt x="1206" y="1117"/>
                  </a:lnTo>
                  <a:lnTo>
                    <a:pt x="1206" y="1117"/>
                  </a:lnTo>
                  <a:cubicBezTo>
                    <a:pt x="1258" y="1134"/>
                    <a:pt x="1311" y="1142"/>
                    <a:pt x="1363" y="1142"/>
                  </a:cubicBezTo>
                  <a:cubicBezTo>
                    <a:pt x="1651" y="1142"/>
                    <a:pt x="1908" y="897"/>
                    <a:pt x="1898" y="575"/>
                  </a:cubicBezTo>
                  <a:cubicBezTo>
                    <a:pt x="1884" y="508"/>
                    <a:pt x="1871" y="441"/>
                    <a:pt x="1858" y="361"/>
                  </a:cubicBezTo>
                  <a:lnTo>
                    <a:pt x="1858" y="321"/>
                  </a:lnTo>
                  <a:lnTo>
                    <a:pt x="1804" y="308"/>
                  </a:lnTo>
                  <a:lnTo>
                    <a:pt x="1016" y="1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76"/>
            <p:cNvSpPr/>
            <p:nvPr/>
          </p:nvSpPr>
          <p:spPr>
            <a:xfrm>
              <a:off x="5452850" y="742475"/>
              <a:ext cx="103425" cy="78025"/>
            </a:xfrm>
            <a:custGeom>
              <a:rect b="b" l="l" r="r" t="t"/>
              <a:pathLst>
                <a:path extrusionOk="0" h="3121" w="4137">
                  <a:moveTo>
                    <a:pt x="2080" y="1"/>
                  </a:moveTo>
                  <a:cubicBezTo>
                    <a:pt x="1723" y="1"/>
                    <a:pt x="1362" y="123"/>
                    <a:pt x="1069" y="375"/>
                  </a:cubicBezTo>
                  <a:cubicBezTo>
                    <a:pt x="0" y="1270"/>
                    <a:pt x="561" y="3007"/>
                    <a:pt x="1951" y="3114"/>
                  </a:cubicBezTo>
                  <a:cubicBezTo>
                    <a:pt x="2000" y="3118"/>
                    <a:pt x="2048" y="3120"/>
                    <a:pt x="2095" y="3120"/>
                  </a:cubicBezTo>
                  <a:cubicBezTo>
                    <a:pt x="3385" y="3120"/>
                    <a:pt x="4137" y="1580"/>
                    <a:pt x="3260" y="549"/>
                  </a:cubicBezTo>
                  <a:cubicBezTo>
                    <a:pt x="2958" y="187"/>
                    <a:pt x="2521" y="1"/>
                    <a:pt x="20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76"/>
            <p:cNvSpPr/>
            <p:nvPr/>
          </p:nvSpPr>
          <p:spPr>
            <a:xfrm>
              <a:off x="5510625" y="787250"/>
              <a:ext cx="165375" cy="157000"/>
            </a:xfrm>
            <a:custGeom>
              <a:rect b="b" l="l" r="r" t="t"/>
              <a:pathLst>
                <a:path extrusionOk="0" h="6280" w="6615">
                  <a:moveTo>
                    <a:pt x="949" y="0"/>
                  </a:moveTo>
                  <a:lnTo>
                    <a:pt x="1" y="1069"/>
                  </a:lnTo>
                  <a:lnTo>
                    <a:pt x="5639" y="6280"/>
                  </a:lnTo>
                  <a:lnTo>
                    <a:pt x="6614" y="517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76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76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76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6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6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6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6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6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6"/>
            <p:cNvSpPr/>
            <p:nvPr/>
          </p:nvSpPr>
          <p:spPr>
            <a:xfrm>
              <a:off x="5909325" y="681350"/>
              <a:ext cx="94000" cy="78175"/>
            </a:xfrm>
            <a:custGeom>
              <a:rect b="b" l="l" r="r" t="t"/>
              <a:pathLst>
                <a:path extrusionOk="0" h="3127" w="3760">
                  <a:moveTo>
                    <a:pt x="1721" y="0"/>
                  </a:moveTo>
                  <a:cubicBezTo>
                    <a:pt x="989" y="0"/>
                    <a:pt x="334" y="527"/>
                    <a:pt x="192" y="1283"/>
                  </a:cubicBezTo>
                  <a:cubicBezTo>
                    <a:pt x="1" y="2311"/>
                    <a:pt x="828" y="3127"/>
                    <a:pt x="1734" y="3127"/>
                  </a:cubicBezTo>
                  <a:cubicBezTo>
                    <a:pt x="2029" y="3127"/>
                    <a:pt x="2332" y="3040"/>
                    <a:pt x="2611" y="2847"/>
                  </a:cubicBezTo>
                  <a:cubicBezTo>
                    <a:pt x="3760" y="2058"/>
                    <a:pt x="3386" y="281"/>
                    <a:pt x="2010" y="27"/>
                  </a:cubicBezTo>
                  <a:cubicBezTo>
                    <a:pt x="1913" y="9"/>
                    <a:pt x="1816" y="0"/>
                    <a:pt x="172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6"/>
            <p:cNvSpPr/>
            <p:nvPr/>
          </p:nvSpPr>
          <p:spPr>
            <a:xfrm>
              <a:off x="5871025" y="740150"/>
              <a:ext cx="92900" cy="194425"/>
            </a:xfrm>
            <a:custGeom>
              <a:rect b="b" l="l" r="r" t="t"/>
              <a:pathLst>
                <a:path extrusionOk="0" h="7777" w="3716">
                  <a:moveTo>
                    <a:pt x="2352" y="0"/>
                  </a:moveTo>
                  <a:lnTo>
                    <a:pt x="1" y="7295"/>
                  </a:lnTo>
                  <a:lnTo>
                    <a:pt x="1404" y="7776"/>
                  </a:lnTo>
                  <a:lnTo>
                    <a:pt x="3715" y="454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6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6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6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6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6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6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6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6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6"/>
            <p:cNvSpPr/>
            <p:nvPr/>
          </p:nvSpPr>
          <p:spPr>
            <a:xfrm>
              <a:off x="5951200" y="310025"/>
              <a:ext cx="245200" cy="41175"/>
            </a:xfrm>
            <a:custGeom>
              <a:rect b="b" l="l" r="r" t="t"/>
              <a:pathLst>
                <a:path extrusionOk="0" h="1647" w="9808">
                  <a:moveTo>
                    <a:pt x="8261" y="0"/>
                  </a:moveTo>
                  <a:cubicBezTo>
                    <a:pt x="7724" y="0"/>
                    <a:pt x="7044" y="43"/>
                    <a:pt x="6213" y="170"/>
                  </a:cubicBezTo>
                  <a:cubicBezTo>
                    <a:pt x="3782" y="544"/>
                    <a:pt x="1" y="558"/>
                    <a:pt x="695" y="985"/>
                  </a:cubicBezTo>
                  <a:cubicBezTo>
                    <a:pt x="1059" y="1221"/>
                    <a:pt x="3061" y="1647"/>
                    <a:pt x="5153" y="1647"/>
                  </a:cubicBezTo>
                  <a:cubicBezTo>
                    <a:pt x="6979" y="1647"/>
                    <a:pt x="8873" y="1322"/>
                    <a:pt x="9807" y="264"/>
                  </a:cubicBezTo>
                  <a:lnTo>
                    <a:pt x="9794" y="157"/>
                  </a:lnTo>
                  <a:cubicBezTo>
                    <a:pt x="9794" y="157"/>
                    <a:pt x="9296" y="0"/>
                    <a:pt x="82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6"/>
            <p:cNvSpPr/>
            <p:nvPr/>
          </p:nvSpPr>
          <p:spPr>
            <a:xfrm>
              <a:off x="6214750" y="299575"/>
              <a:ext cx="22725" cy="44450"/>
            </a:xfrm>
            <a:custGeom>
              <a:rect b="b" l="l" r="r" t="t"/>
              <a:pathLst>
                <a:path extrusionOk="0" h="1778" w="909">
                  <a:moveTo>
                    <a:pt x="722" y="0"/>
                  </a:moveTo>
                  <a:lnTo>
                    <a:pt x="0" y="81"/>
                  </a:lnTo>
                  <a:lnTo>
                    <a:pt x="187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6"/>
            <p:cNvSpPr/>
            <p:nvPr/>
          </p:nvSpPr>
          <p:spPr>
            <a:xfrm>
              <a:off x="6192025" y="291900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34" y="1470"/>
                  </a:lnTo>
                  <a:lnTo>
                    <a:pt x="2619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6"/>
            <p:cNvSpPr/>
            <p:nvPr/>
          </p:nvSpPr>
          <p:spPr>
            <a:xfrm>
              <a:off x="6255825" y="270925"/>
              <a:ext cx="229975" cy="54175"/>
            </a:xfrm>
            <a:custGeom>
              <a:rect b="b" l="l" r="r" t="t"/>
              <a:pathLst>
                <a:path extrusionOk="0" h="2167" w="9199">
                  <a:moveTo>
                    <a:pt x="8779" y="0"/>
                  </a:moveTo>
                  <a:cubicBezTo>
                    <a:pt x="7875" y="0"/>
                    <a:pt x="5337" y="511"/>
                    <a:pt x="3488" y="652"/>
                  </a:cubicBezTo>
                  <a:cubicBezTo>
                    <a:pt x="1029" y="826"/>
                    <a:pt x="0" y="1440"/>
                    <a:pt x="0" y="1440"/>
                  </a:cubicBezTo>
                  <a:lnTo>
                    <a:pt x="14" y="1561"/>
                  </a:lnTo>
                  <a:cubicBezTo>
                    <a:pt x="627" y="1997"/>
                    <a:pt x="1461" y="2167"/>
                    <a:pt x="2377" y="2167"/>
                  </a:cubicBezTo>
                  <a:cubicBezTo>
                    <a:pt x="5133" y="2167"/>
                    <a:pt x="8628" y="629"/>
                    <a:pt x="9059" y="198"/>
                  </a:cubicBezTo>
                  <a:cubicBezTo>
                    <a:pt x="9198" y="55"/>
                    <a:pt x="9077" y="0"/>
                    <a:pt x="877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6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6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6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6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6"/>
            <p:cNvSpPr/>
            <p:nvPr/>
          </p:nvSpPr>
          <p:spPr>
            <a:xfrm>
              <a:off x="6003300" y="446875"/>
              <a:ext cx="72175" cy="53125"/>
            </a:xfrm>
            <a:custGeom>
              <a:rect b="b" l="l" r="r" t="t"/>
              <a:pathLst>
                <a:path extrusionOk="0" h="2125" w="2887">
                  <a:moveTo>
                    <a:pt x="2686" y="0"/>
                  </a:moveTo>
                  <a:lnTo>
                    <a:pt x="1" y="294"/>
                  </a:lnTo>
                  <a:lnTo>
                    <a:pt x="215" y="2125"/>
                  </a:lnTo>
                  <a:lnTo>
                    <a:pt x="2887" y="1818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6"/>
            <p:cNvSpPr/>
            <p:nvPr/>
          </p:nvSpPr>
          <p:spPr>
            <a:xfrm>
              <a:off x="6025350" y="490625"/>
              <a:ext cx="36425" cy="42550"/>
            </a:xfrm>
            <a:custGeom>
              <a:rect b="b" l="l" r="r" t="t"/>
              <a:pathLst>
                <a:path extrusionOk="0" h="1702" w="1457">
                  <a:moveTo>
                    <a:pt x="1310" y="1"/>
                  </a:moveTo>
                  <a:lnTo>
                    <a:pt x="1" y="148"/>
                  </a:lnTo>
                  <a:lnTo>
                    <a:pt x="121" y="1123"/>
                  </a:lnTo>
                  <a:cubicBezTo>
                    <a:pt x="158" y="1459"/>
                    <a:pt x="438" y="1702"/>
                    <a:pt x="768" y="1702"/>
                  </a:cubicBezTo>
                  <a:cubicBezTo>
                    <a:pt x="792" y="1702"/>
                    <a:pt x="817" y="1700"/>
                    <a:pt x="842" y="1698"/>
                  </a:cubicBezTo>
                  <a:cubicBezTo>
                    <a:pt x="1203" y="1657"/>
                    <a:pt x="1457" y="1337"/>
                    <a:pt x="1417" y="976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6"/>
            <p:cNvSpPr/>
            <p:nvPr/>
          </p:nvSpPr>
          <p:spPr>
            <a:xfrm>
              <a:off x="5657925" y="286550"/>
              <a:ext cx="15050" cy="31750"/>
            </a:xfrm>
            <a:custGeom>
              <a:rect b="b" l="l" r="r" t="t"/>
              <a:pathLst>
                <a:path extrusionOk="0" h="1270" w="602">
                  <a:moveTo>
                    <a:pt x="455" y="0"/>
                  </a:moveTo>
                  <a:lnTo>
                    <a:pt x="1" y="54"/>
                  </a:lnTo>
                  <a:lnTo>
                    <a:pt x="134" y="1270"/>
                  </a:lnTo>
                  <a:lnTo>
                    <a:pt x="602" y="1216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6"/>
            <p:cNvSpPr/>
            <p:nvPr/>
          </p:nvSpPr>
          <p:spPr>
            <a:xfrm>
              <a:off x="5628550" y="271775"/>
              <a:ext cx="69500" cy="24550"/>
            </a:xfrm>
            <a:custGeom>
              <a:rect b="b" l="l" r="r" t="t"/>
              <a:pathLst>
                <a:path extrusionOk="0" h="982" w="2780">
                  <a:moveTo>
                    <a:pt x="2385" y="0"/>
                  </a:moveTo>
                  <a:cubicBezTo>
                    <a:pt x="2370" y="0"/>
                    <a:pt x="2354" y="1"/>
                    <a:pt x="2338" y="3"/>
                  </a:cubicBezTo>
                  <a:lnTo>
                    <a:pt x="361" y="231"/>
                  </a:lnTo>
                  <a:cubicBezTo>
                    <a:pt x="147" y="244"/>
                    <a:pt x="0" y="431"/>
                    <a:pt x="27" y="645"/>
                  </a:cubicBezTo>
                  <a:cubicBezTo>
                    <a:pt x="52" y="830"/>
                    <a:pt x="214" y="982"/>
                    <a:pt x="397" y="982"/>
                  </a:cubicBezTo>
                  <a:cubicBezTo>
                    <a:pt x="412" y="982"/>
                    <a:pt x="426" y="981"/>
                    <a:pt x="441" y="979"/>
                  </a:cubicBezTo>
                  <a:lnTo>
                    <a:pt x="2418" y="752"/>
                  </a:lnTo>
                  <a:cubicBezTo>
                    <a:pt x="2632" y="725"/>
                    <a:pt x="2779" y="538"/>
                    <a:pt x="2752" y="337"/>
                  </a:cubicBezTo>
                  <a:cubicBezTo>
                    <a:pt x="2728" y="141"/>
                    <a:pt x="2567" y="0"/>
                    <a:pt x="238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6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6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6"/>
            <p:cNvSpPr/>
            <p:nvPr/>
          </p:nvSpPr>
          <p:spPr>
            <a:xfrm>
              <a:off x="5606825" y="355675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6"/>
            <p:cNvSpPr/>
            <p:nvPr/>
          </p:nvSpPr>
          <p:spPr>
            <a:xfrm>
              <a:off x="5627200" y="353350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6"/>
            <p:cNvSpPr/>
            <p:nvPr/>
          </p:nvSpPr>
          <p:spPr>
            <a:xfrm>
              <a:off x="5647575" y="351000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6"/>
            <p:cNvSpPr/>
            <p:nvPr/>
          </p:nvSpPr>
          <p:spPr>
            <a:xfrm>
              <a:off x="5667950" y="348675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6"/>
            <p:cNvSpPr/>
            <p:nvPr/>
          </p:nvSpPr>
          <p:spPr>
            <a:xfrm>
              <a:off x="5688325" y="346325"/>
              <a:ext cx="10375" cy="45800"/>
            </a:xfrm>
            <a:custGeom>
              <a:rect b="b" l="l" r="r" t="t"/>
              <a:pathLst>
                <a:path extrusionOk="0" h="1832" w="415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15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6"/>
            <p:cNvSpPr/>
            <p:nvPr/>
          </p:nvSpPr>
          <p:spPr>
            <a:xfrm>
              <a:off x="5708700" y="344000"/>
              <a:ext cx="10375" cy="45775"/>
            </a:xfrm>
            <a:custGeom>
              <a:rect b="b" l="l" r="r" t="t"/>
              <a:pathLst>
                <a:path extrusionOk="0" h="1831" w="415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15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6"/>
            <p:cNvSpPr/>
            <p:nvPr/>
          </p:nvSpPr>
          <p:spPr>
            <a:xfrm>
              <a:off x="5490600" y="455550"/>
              <a:ext cx="388800" cy="236050"/>
            </a:xfrm>
            <a:custGeom>
              <a:rect b="b" l="l" r="r" t="t"/>
              <a:pathLst>
                <a:path extrusionOk="0" h="9442" w="15552">
                  <a:moveTo>
                    <a:pt x="14951" y="1"/>
                  </a:moveTo>
                  <a:lnTo>
                    <a:pt x="0" y="1711"/>
                  </a:lnTo>
                  <a:lnTo>
                    <a:pt x="120" y="2767"/>
                  </a:lnTo>
                  <a:cubicBezTo>
                    <a:pt x="555" y="6607"/>
                    <a:pt x="3823" y="9442"/>
                    <a:pt x="7601" y="9442"/>
                  </a:cubicBezTo>
                  <a:cubicBezTo>
                    <a:pt x="7884" y="9442"/>
                    <a:pt x="8170" y="9426"/>
                    <a:pt x="8457" y="9393"/>
                  </a:cubicBezTo>
                  <a:cubicBezTo>
                    <a:pt x="12586" y="8926"/>
                    <a:pt x="15552" y="5185"/>
                    <a:pt x="15071" y="1056"/>
                  </a:cubicBezTo>
                  <a:lnTo>
                    <a:pt x="1495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6"/>
            <p:cNvSpPr/>
            <p:nvPr/>
          </p:nvSpPr>
          <p:spPr>
            <a:xfrm>
              <a:off x="5618175" y="560375"/>
              <a:ext cx="136425" cy="114550"/>
            </a:xfrm>
            <a:custGeom>
              <a:rect b="b" l="l" r="r" t="t"/>
              <a:pathLst>
                <a:path extrusionOk="0" h="4582" w="5457">
                  <a:moveTo>
                    <a:pt x="3020" y="1"/>
                  </a:moveTo>
                  <a:cubicBezTo>
                    <a:pt x="2932" y="1"/>
                    <a:pt x="2843" y="6"/>
                    <a:pt x="2753" y="16"/>
                  </a:cubicBezTo>
                  <a:cubicBezTo>
                    <a:pt x="736" y="244"/>
                    <a:pt x="1" y="2809"/>
                    <a:pt x="1591" y="4078"/>
                  </a:cubicBezTo>
                  <a:cubicBezTo>
                    <a:pt x="2031" y="4427"/>
                    <a:pt x="2525" y="4582"/>
                    <a:pt x="3006" y="4582"/>
                  </a:cubicBezTo>
                  <a:cubicBezTo>
                    <a:pt x="4278" y="4582"/>
                    <a:pt x="5456" y="3498"/>
                    <a:pt x="5292" y="2034"/>
                  </a:cubicBezTo>
                  <a:cubicBezTo>
                    <a:pt x="5155" y="868"/>
                    <a:pt x="4166" y="1"/>
                    <a:pt x="3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6"/>
            <p:cNvSpPr/>
            <p:nvPr/>
          </p:nvSpPr>
          <p:spPr>
            <a:xfrm>
              <a:off x="4830575" y="430600"/>
              <a:ext cx="244850" cy="41050"/>
            </a:xfrm>
            <a:custGeom>
              <a:rect b="b" l="l" r="r" t="t"/>
              <a:pathLst>
                <a:path extrusionOk="0" h="1642" w="9794">
                  <a:moveTo>
                    <a:pt x="8261" y="1"/>
                  </a:moveTo>
                  <a:cubicBezTo>
                    <a:pt x="7724" y="1"/>
                    <a:pt x="7043" y="43"/>
                    <a:pt x="6213" y="170"/>
                  </a:cubicBezTo>
                  <a:cubicBezTo>
                    <a:pt x="3768" y="545"/>
                    <a:pt x="0" y="545"/>
                    <a:pt x="682" y="985"/>
                  </a:cubicBezTo>
                  <a:cubicBezTo>
                    <a:pt x="1045" y="1221"/>
                    <a:pt x="3044" y="1642"/>
                    <a:pt x="5134" y="1642"/>
                  </a:cubicBezTo>
                  <a:cubicBezTo>
                    <a:pt x="6964" y="1642"/>
                    <a:pt x="8864" y="1318"/>
                    <a:pt x="9794" y="264"/>
                  </a:cubicBezTo>
                  <a:lnTo>
                    <a:pt x="9794" y="157"/>
                  </a:lnTo>
                  <a:cubicBezTo>
                    <a:pt x="9794" y="157"/>
                    <a:pt x="9295" y="1"/>
                    <a:pt x="82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6"/>
            <p:cNvSpPr/>
            <p:nvPr/>
          </p:nvSpPr>
          <p:spPr>
            <a:xfrm>
              <a:off x="5093775" y="419825"/>
              <a:ext cx="22750" cy="44450"/>
            </a:xfrm>
            <a:custGeom>
              <a:rect b="b" l="l" r="r" t="t"/>
              <a:pathLst>
                <a:path extrusionOk="0" h="1778" w="910">
                  <a:moveTo>
                    <a:pt x="722" y="0"/>
                  </a:moveTo>
                  <a:lnTo>
                    <a:pt x="0" y="80"/>
                  </a:lnTo>
                  <a:lnTo>
                    <a:pt x="201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6"/>
            <p:cNvSpPr/>
            <p:nvPr/>
          </p:nvSpPr>
          <p:spPr>
            <a:xfrm>
              <a:off x="5071050" y="412475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48" y="1470"/>
                  </a:lnTo>
                  <a:lnTo>
                    <a:pt x="2620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6"/>
            <p:cNvSpPr/>
            <p:nvPr/>
          </p:nvSpPr>
          <p:spPr>
            <a:xfrm>
              <a:off x="5135200" y="391450"/>
              <a:ext cx="229750" cy="54100"/>
            </a:xfrm>
            <a:custGeom>
              <a:rect b="b" l="l" r="r" t="t"/>
              <a:pathLst>
                <a:path extrusionOk="0" h="2164" w="9190">
                  <a:moveTo>
                    <a:pt x="8763" y="0"/>
                  </a:moveTo>
                  <a:cubicBezTo>
                    <a:pt x="7856" y="0"/>
                    <a:pt x="5330" y="501"/>
                    <a:pt x="3487" y="641"/>
                  </a:cubicBezTo>
                  <a:cubicBezTo>
                    <a:pt x="1029" y="828"/>
                    <a:pt x="0" y="1443"/>
                    <a:pt x="0" y="1443"/>
                  </a:cubicBezTo>
                  <a:lnTo>
                    <a:pt x="0" y="1549"/>
                  </a:lnTo>
                  <a:cubicBezTo>
                    <a:pt x="620" y="1992"/>
                    <a:pt x="1463" y="2163"/>
                    <a:pt x="2386" y="2163"/>
                  </a:cubicBezTo>
                  <a:cubicBezTo>
                    <a:pt x="5145" y="2163"/>
                    <a:pt x="8625" y="630"/>
                    <a:pt x="9045" y="200"/>
                  </a:cubicBezTo>
                  <a:cubicBezTo>
                    <a:pt x="9189" y="56"/>
                    <a:pt x="9067" y="0"/>
                    <a:pt x="876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6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6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6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6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6"/>
            <p:cNvSpPr/>
            <p:nvPr/>
          </p:nvSpPr>
          <p:spPr>
            <a:xfrm>
              <a:off x="5271800" y="531725"/>
              <a:ext cx="71850" cy="53125"/>
            </a:xfrm>
            <a:custGeom>
              <a:rect b="b" l="l" r="r" t="t"/>
              <a:pathLst>
                <a:path extrusionOk="0" h="2125" w="2874">
                  <a:moveTo>
                    <a:pt x="2673" y="0"/>
                  </a:moveTo>
                  <a:lnTo>
                    <a:pt x="1" y="307"/>
                  </a:lnTo>
                  <a:lnTo>
                    <a:pt x="201" y="2124"/>
                  </a:lnTo>
                  <a:lnTo>
                    <a:pt x="2873" y="1817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6"/>
            <p:cNvSpPr/>
            <p:nvPr/>
          </p:nvSpPr>
          <p:spPr>
            <a:xfrm>
              <a:off x="5293850" y="576150"/>
              <a:ext cx="36100" cy="42550"/>
            </a:xfrm>
            <a:custGeom>
              <a:rect b="b" l="l" r="r" t="t"/>
              <a:pathLst>
                <a:path extrusionOk="0" h="1702" w="1444">
                  <a:moveTo>
                    <a:pt x="1297" y="0"/>
                  </a:moveTo>
                  <a:lnTo>
                    <a:pt x="1" y="147"/>
                  </a:lnTo>
                  <a:lnTo>
                    <a:pt x="107" y="1122"/>
                  </a:lnTo>
                  <a:cubicBezTo>
                    <a:pt x="145" y="1458"/>
                    <a:pt x="425" y="1701"/>
                    <a:pt x="754" y="1701"/>
                  </a:cubicBezTo>
                  <a:cubicBezTo>
                    <a:pt x="779" y="1701"/>
                    <a:pt x="804" y="1700"/>
                    <a:pt x="829" y="1697"/>
                  </a:cubicBezTo>
                  <a:cubicBezTo>
                    <a:pt x="1190" y="1657"/>
                    <a:pt x="1444" y="1336"/>
                    <a:pt x="1403" y="975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6"/>
            <p:cNvSpPr/>
            <p:nvPr/>
          </p:nvSpPr>
          <p:spPr>
            <a:xfrm>
              <a:off x="5636550" y="574525"/>
              <a:ext cx="103050" cy="86375"/>
            </a:xfrm>
            <a:custGeom>
              <a:rect b="b" l="l" r="r" t="t"/>
              <a:pathLst>
                <a:path extrusionOk="0" h="3455" w="4122">
                  <a:moveTo>
                    <a:pt x="2281" y="1"/>
                  </a:moveTo>
                  <a:cubicBezTo>
                    <a:pt x="2216" y="1"/>
                    <a:pt x="2151" y="4"/>
                    <a:pt x="2085" y="12"/>
                  </a:cubicBezTo>
                  <a:cubicBezTo>
                    <a:pt x="562" y="185"/>
                    <a:pt x="1" y="2123"/>
                    <a:pt x="1203" y="3071"/>
                  </a:cubicBezTo>
                  <a:cubicBezTo>
                    <a:pt x="1538" y="3336"/>
                    <a:pt x="1914" y="3454"/>
                    <a:pt x="2278" y="3454"/>
                  </a:cubicBezTo>
                  <a:cubicBezTo>
                    <a:pt x="3237" y="3454"/>
                    <a:pt x="4121" y="2638"/>
                    <a:pt x="3996" y="1535"/>
                  </a:cubicBezTo>
                  <a:cubicBezTo>
                    <a:pt x="3896" y="652"/>
                    <a:pt x="3149" y="1"/>
                    <a:pt x="22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6"/>
            <p:cNvSpPr/>
            <p:nvPr/>
          </p:nvSpPr>
          <p:spPr>
            <a:xfrm>
              <a:off x="5647250" y="582300"/>
              <a:ext cx="83950" cy="70650"/>
            </a:xfrm>
            <a:custGeom>
              <a:rect b="b" l="l" r="r" t="t"/>
              <a:pathLst>
                <a:path extrusionOk="0" h="2826" w="3358">
                  <a:moveTo>
                    <a:pt x="1847" y="0"/>
                  </a:moveTo>
                  <a:cubicBezTo>
                    <a:pt x="1798" y="0"/>
                    <a:pt x="1748" y="3"/>
                    <a:pt x="1697" y="8"/>
                  </a:cubicBezTo>
                  <a:cubicBezTo>
                    <a:pt x="455" y="155"/>
                    <a:pt x="0" y="1731"/>
                    <a:pt x="976" y="2520"/>
                  </a:cubicBezTo>
                  <a:cubicBezTo>
                    <a:pt x="1245" y="2731"/>
                    <a:pt x="1547" y="2825"/>
                    <a:pt x="1842" y="2825"/>
                  </a:cubicBezTo>
                  <a:cubicBezTo>
                    <a:pt x="2627" y="2825"/>
                    <a:pt x="3357" y="2154"/>
                    <a:pt x="3260" y="1250"/>
                  </a:cubicBezTo>
                  <a:cubicBezTo>
                    <a:pt x="3173" y="526"/>
                    <a:pt x="2560" y="0"/>
                    <a:pt x="18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6"/>
            <p:cNvSpPr/>
            <p:nvPr/>
          </p:nvSpPr>
          <p:spPr>
            <a:xfrm>
              <a:off x="5753800" y="544950"/>
              <a:ext cx="32400" cy="27225"/>
            </a:xfrm>
            <a:custGeom>
              <a:rect b="b" l="l" r="r" t="t"/>
              <a:pathLst>
                <a:path extrusionOk="0" h="1089" w="1296">
                  <a:moveTo>
                    <a:pt x="726" y="1"/>
                  </a:moveTo>
                  <a:cubicBezTo>
                    <a:pt x="703" y="1"/>
                    <a:pt x="679" y="2"/>
                    <a:pt x="655" y="6"/>
                  </a:cubicBezTo>
                  <a:cubicBezTo>
                    <a:pt x="174" y="59"/>
                    <a:pt x="0" y="660"/>
                    <a:pt x="374" y="968"/>
                  </a:cubicBezTo>
                  <a:cubicBezTo>
                    <a:pt x="476" y="1051"/>
                    <a:pt x="592" y="1088"/>
                    <a:pt x="705" y="1088"/>
                  </a:cubicBezTo>
                  <a:cubicBezTo>
                    <a:pt x="1009" y="1088"/>
                    <a:pt x="1295" y="823"/>
                    <a:pt x="1256" y="473"/>
                  </a:cubicBezTo>
                  <a:cubicBezTo>
                    <a:pt x="1219" y="203"/>
                    <a:pt x="991" y="1"/>
                    <a:pt x="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6"/>
            <p:cNvSpPr/>
            <p:nvPr/>
          </p:nvSpPr>
          <p:spPr>
            <a:xfrm>
              <a:off x="5492600" y="474175"/>
              <a:ext cx="374125" cy="43000"/>
            </a:xfrm>
            <a:custGeom>
              <a:rect b="b" l="l" r="r" t="t"/>
              <a:pathLst>
                <a:path extrusionOk="0" h="1720" w="14965">
                  <a:moveTo>
                    <a:pt x="14937" y="1"/>
                  </a:moveTo>
                  <a:cubicBezTo>
                    <a:pt x="14609" y="1"/>
                    <a:pt x="11393" y="336"/>
                    <a:pt x="7482" y="779"/>
                  </a:cubicBezTo>
                  <a:cubicBezTo>
                    <a:pt x="3354" y="1247"/>
                    <a:pt x="0" y="1674"/>
                    <a:pt x="14" y="1714"/>
                  </a:cubicBezTo>
                  <a:cubicBezTo>
                    <a:pt x="14" y="1718"/>
                    <a:pt x="29" y="1720"/>
                    <a:pt x="60" y="1720"/>
                  </a:cubicBezTo>
                  <a:cubicBezTo>
                    <a:pt x="475" y="1720"/>
                    <a:pt x="3649" y="1388"/>
                    <a:pt x="7496" y="953"/>
                  </a:cubicBezTo>
                  <a:cubicBezTo>
                    <a:pt x="11624" y="472"/>
                    <a:pt x="14964" y="57"/>
                    <a:pt x="14964" y="4"/>
                  </a:cubicBezTo>
                  <a:cubicBezTo>
                    <a:pt x="14964" y="2"/>
                    <a:pt x="14955" y="1"/>
                    <a:pt x="149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6"/>
            <p:cNvSpPr/>
            <p:nvPr/>
          </p:nvSpPr>
          <p:spPr>
            <a:xfrm>
              <a:off x="5269125" y="534125"/>
              <a:ext cx="73850" cy="9350"/>
            </a:xfrm>
            <a:custGeom>
              <a:rect b="b" l="l" r="r" t="t"/>
              <a:pathLst>
                <a:path extrusionOk="0" h="374" w="2954">
                  <a:moveTo>
                    <a:pt x="2781" y="0"/>
                  </a:moveTo>
                  <a:cubicBezTo>
                    <a:pt x="2531" y="0"/>
                    <a:pt x="2036" y="40"/>
                    <a:pt x="1471" y="105"/>
                  </a:cubicBezTo>
                  <a:cubicBezTo>
                    <a:pt x="669" y="185"/>
                    <a:pt x="1" y="305"/>
                    <a:pt x="14" y="358"/>
                  </a:cubicBezTo>
                  <a:cubicBezTo>
                    <a:pt x="18" y="369"/>
                    <a:pt x="65" y="374"/>
                    <a:pt x="148" y="374"/>
                  </a:cubicBezTo>
                  <a:cubicBezTo>
                    <a:pt x="381" y="374"/>
                    <a:pt x="895" y="334"/>
                    <a:pt x="1497" y="265"/>
                  </a:cubicBezTo>
                  <a:cubicBezTo>
                    <a:pt x="2299" y="185"/>
                    <a:pt x="2954" y="64"/>
                    <a:pt x="2954" y="24"/>
                  </a:cubicBezTo>
                  <a:cubicBezTo>
                    <a:pt x="2954" y="8"/>
                    <a:pt x="2891" y="0"/>
                    <a:pt x="27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6"/>
            <p:cNvSpPr/>
            <p:nvPr/>
          </p:nvSpPr>
          <p:spPr>
            <a:xfrm>
              <a:off x="6002650" y="450350"/>
              <a:ext cx="74500" cy="9450"/>
            </a:xfrm>
            <a:custGeom>
              <a:rect b="b" l="l" r="r" t="t"/>
              <a:pathLst>
                <a:path extrusionOk="0" h="378" w="2980">
                  <a:moveTo>
                    <a:pt x="2832" y="0"/>
                  </a:moveTo>
                  <a:cubicBezTo>
                    <a:pt x="2589" y="0"/>
                    <a:pt x="2071" y="44"/>
                    <a:pt x="1483" y="102"/>
                  </a:cubicBezTo>
                  <a:cubicBezTo>
                    <a:pt x="655" y="195"/>
                    <a:pt x="0" y="316"/>
                    <a:pt x="0" y="356"/>
                  </a:cubicBezTo>
                  <a:cubicBezTo>
                    <a:pt x="0" y="371"/>
                    <a:pt x="53" y="377"/>
                    <a:pt x="148" y="377"/>
                  </a:cubicBezTo>
                  <a:cubicBezTo>
                    <a:pt x="392" y="377"/>
                    <a:pt x="913" y="333"/>
                    <a:pt x="1510" y="276"/>
                  </a:cubicBezTo>
                  <a:cubicBezTo>
                    <a:pt x="2325" y="182"/>
                    <a:pt x="2980" y="62"/>
                    <a:pt x="2980" y="22"/>
                  </a:cubicBezTo>
                  <a:cubicBezTo>
                    <a:pt x="2980" y="7"/>
                    <a:pt x="2926" y="0"/>
                    <a:pt x="28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6"/>
            <p:cNvSpPr/>
            <p:nvPr/>
          </p:nvSpPr>
          <p:spPr>
            <a:xfrm>
              <a:off x="5214025" y="454900"/>
              <a:ext cx="229825" cy="91525"/>
            </a:xfrm>
            <a:custGeom>
              <a:rect b="b" l="l" r="r" t="t"/>
              <a:pathLst>
                <a:path extrusionOk="0" h="3661" w="9193">
                  <a:moveTo>
                    <a:pt x="9193" y="0"/>
                  </a:moveTo>
                  <a:lnTo>
                    <a:pt x="9193" y="0"/>
                  </a:lnTo>
                  <a:cubicBezTo>
                    <a:pt x="9139" y="40"/>
                    <a:pt x="9086" y="94"/>
                    <a:pt x="9032" y="147"/>
                  </a:cubicBezTo>
                  <a:cubicBezTo>
                    <a:pt x="8928" y="264"/>
                    <a:pt x="8798" y="407"/>
                    <a:pt x="8656" y="563"/>
                  </a:cubicBezTo>
                  <a:lnTo>
                    <a:pt x="8656" y="563"/>
                  </a:lnTo>
                  <a:cubicBezTo>
                    <a:pt x="7703" y="643"/>
                    <a:pt x="5921" y="830"/>
                    <a:pt x="3888" y="1069"/>
                  </a:cubicBezTo>
                  <a:lnTo>
                    <a:pt x="668" y="1443"/>
                  </a:lnTo>
                  <a:lnTo>
                    <a:pt x="628" y="1443"/>
                  </a:lnTo>
                  <a:lnTo>
                    <a:pt x="615" y="1470"/>
                  </a:lnTo>
                  <a:lnTo>
                    <a:pt x="14" y="2405"/>
                  </a:lnTo>
                  <a:lnTo>
                    <a:pt x="0" y="2432"/>
                  </a:lnTo>
                  <a:lnTo>
                    <a:pt x="0" y="2445"/>
                  </a:lnTo>
                  <a:cubicBezTo>
                    <a:pt x="40" y="2806"/>
                    <a:pt x="94" y="3100"/>
                    <a:pt x="121" y="3340"/>
                  </a:cubicBezTo>
                  <a:cubicBezTo>
                    <a:pt x="134" y="3447"/>
                    <a:pt x="147" y="3554"/>
                    <a:pt x="187" y="3661"/>
                  </a:cubicBezTo>
                  <a:cubicBezTo>
                    <a:pt x="201" y="3554"/>
                    <a:pt x="201" y="3447"/>
                    <a:pt x="187" y="3340"/>
                  </a:cubicBezTo>
                  <a:cubicBezTo>
                    <a:pt x="162" y="3108"/>
                    <a:pt x="136" y="2813"/>
                    <a:pt x="110" y="2468"/>
                  </a:cubicBezTo>
                  <a:lnTo>
                    <a:pt x="110" y="2468"/>
                  </a:lnTo>
                  <a:lnTo>
                    <a:pt x="733" y="1572"/>
                  </a:lnTo>
                  <a:lnTo>
                    <a:pt x="733" y="1572"/>
                  </a:lnTo>
                  <a:lnTo>
                    <a:pt x="3928" y="1216"/>
                  </a:lnTo>
                  <a:cubicBezTo>
                    <a:pt x="5973" y="989"/>
                    <a:pt x="7750" y="762"/>
                    <a:pt x="8698" y="641"/>
                  </a:cubicBezTo>
                  <a:lnTo>
                    <a:pt x="8712" y="641"/>
                  </a:lnTo>
                  <a:lnTo>
                    <a:pt x="8712" y="628"/>
                  </a:lnTo>
                  <a:lnTo>
                    <a:pt x="9086" y="174"/>
                  </a:lnTo>
                  <a:cubicBezTo>
                    <a:pt x="9166" y="67"/>
                    <a:pt x="9193" y="0"/>
                    <a:pt x="919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6"/>
            <p:cNvSpPr/>
            <p:nvPr/>
          </p:nvSpPr>
          <p:spPr>
            <a:xfrm>
              <a:off x="5477225" y="403775"/>
              <a:ext cx="389825" cy="87225"/>
            </a:xfrm>
            <a:custGeom>
              <a:rect b="b" l="l" r="r" t="t"/>
              <a:pathLst>
                <a:path extrusionOk="0" h="3489" w="15593">
                  <a:moveTo>
                    <a:pt x="15593" y="1"/>
                  </a:moveTo>
                  <a:lnTo>
                    <a:pt x="15593" y="1"/>
                  </a:lnTo>
                  <a:cubicBezTo>
                    <a:pt x="15553" y="28"/>
                    <a:pt x="15512" y="68"/>
                    <a:pt x="15486" y="108"/>
                  </a:cubicBezTo>
                  <a:lnTo>
                    <a:pt x="15232" y="482"/>
                  </a:lnTo>
                  <a:cubicBezTo>
                    <a:pt x="15008" y="824"/>
                    <a:pt x="14706" y="1297"/>
                    <a:pt x="14326" y="1860"/>
                  </a:cubicBezTo>
                  <a:lnTo>
                    <a:pt x="14326" y="1860"/>
                  </a:lnTo>
                  <a:cubicBezTo>
                    <a:pt x="12751" y="2021"/>
                    <a:pt x="10463" y="2274"/>
                    <a:pt x="7924" y="2566"/>
                  </a:cubicBezTo>
                  <a:cubicBezTo>
                    <a:pt x="5187" y="2885"/>
                    <a:pt x="2741" y="3177"/>
                    <a:pt x="1177" y="3378"/>
                  </a:cubicBezTo>
                  <a:lnTo>
                    <a:pt x="1177" y="3378"/>
                  </a:lnTo>
                  <a:cubicBezTo>
                    <a:pt x="822" y="2918"/>
                    <a:pt x="546" y="2549"/>
                    <a:pt x="335" y="2272"/>
                  </a:cubicBezTo>
                  <a:lnTo>
                    <a:pt x="94" y="1978"/>
                  </a:lnTo>
                  <a:cubicBezTo>
                    <a:pt x="41" y="1912"/>
                    <a:pt x="14" y="1885"/>
                    <a:pt x="14" y="1885"/>
                  </a:cubicBezTo>
                  <a:lnTo>
                    <a:pt x="14" y="1885"/>
                  </a:lnTo>
                  <a:cubicBezTo>
                    <a:pt x="1" y="1885"/>
                    <a:pt x="27" y="1925"/>
                    <a:pt x="81" y="2005"/>
                  </a:cubicBezTo>
                  <a:lnTo>
                    <a:pt x="281" y="2312"/>
                  </a:lnTo>
                  <a:lnTo>
                    <a:pt x="1110" y="3461"/>
                  </a:lnTo>
                  <a:lnTo>
                    <a:pt x="1123" y="3488"/>
                  </a:lnTo>
                  <a:lnTo>
                    <a:pt x="1163" y="3488"/>
                  </a:lnTo>
                  <a:cubicBezTo>
                    <a:pt x="2726" y="3328"/>
                    <a:pt x="5185" y="3061"/>
                    <a:pt x="7950" y="2740"/>
                  </a:cubicBezTo>
                  <a:cubicBezTo>
                    <a:pt x="10502" y="2446"/>
                    <a:pt x="12800" y="2179"/>
                    <a:pt x="14363" y="1978"/>
                  </a:cubicBezTo>
                  <a:lnTo>
                    <a:pt x="14390" y="1978"/>
                  </a:lnTo>
                  <a:lnTo>
                    <a:pt x="14403" y="1952"/>
                  </a:lnTo>
                  <a:lnTo>
                    <a:pt x="15285" y="522"/>
                  </a:lnTo>
                  <a:lnTo>
                    <a:pt x="15512" y="135"/>
                  </a:lnTo>
                  <a:cubicBezTo>
                    <a:pt x="15553" y="94"/>
                    <a:pt x="15566" y="41"/>
                    <a:pt x="155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6"/>
            <p:cNvSpPr/>
            <p:nvPr/>
          </p:nvSpPr>
          <p:spPr>
            <a:xfrm>
              <a:off x="5199700" y="520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173" y="0"/>
                  </a:moveTo>
                  <a:cubicBezTo>
                    <a:pt x="79" y="14"/>
                    <a:pt x="66" y="80"/>
                    <a:pt x="79" y="94"/>
                  </a:cubicBezTo>
                  <a:cubicBezTo>
                    <a:pt x="106" y="107"/>
                    <a:pt x="132" y="120"/>
                    <a:pt x="159" y="120"/>
                  </a:cubicBezTo>
                  <a:cubicBezTo>
                    <a:pt x="186" y="134"/>
                    <a:pt x="186" y="147"/>
                    <a:pt x="186" y="147"/>
                  </a:cubicBezTo>
                  <a:lnTo>
                    <a:pt x="173" y="174"/>
                  </a:lnTo>
                  <a:lnTo>
                    <a:pt x="159" y="187"/>
                  </a:lnTo>
                  <a:lnTo>
                    <a:pt x="119" y="187"/>
                  </a:lnTo>
                  <a:cubicBezTo>
                    <a:pt x="92" y="174"/>
                    <a:pt x="92" y="147"/>
                    <a:pt x="66" y="134"/>
                  </a:cubicBezTo>
                  <a:cubicBezTo>
                    <a:pt x="64" y="132"/>
                    <a:pt x="62" y="131"/>
                    <a:pt x="59" y="131"/>
                  </a:cubicBezTo>
                  <a:cubicBezTo>
                    <a:pt x="40" y="131"/>
                    <a:pt x="1" y="169"/>
                    <a:pt x="12" y="227"/>
                  </a:cubicBezTo>
                  <a:cubicBezTo>
                    <a:pt x="26" y="281"/>
                    <a:pt x="79" y="321"/>
                    <a:pt x="132" y="334"/>
                  </a:cubicBezTo>
                  <a:cubicBezTo>
                    <a:pt x="147" y="338"/>
                    <a:pt x="161" y="340"/>
                    <a:pt x="175" y="340"/>
                  </a:cubicBezTo>
                  <a:cubicBezTo>
                    <a:pt x="301" y="340"/>
                    <a:pt x="390" y="187"/>
                    <a:pt x="306" y="67"/>
                  </a:cubicBezTo>
                  <a:cubicBezTo>
                    <a:pt x="279" y="27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6"/>
            <p:cNvSpPr/>
            <p:nvPr/>
          </p:nvSpPr>
          <p:spPr>
            <a:xfrm>
              <a:off x="5201375" y="535300"/>
              <a:ext cx="8675" cy="8550"/>
            </a:xfrm>
            <a:custGeom>
              <a:rect b="b" l="l" r="r" t="t"/>
              <a:pathLst>
                <a:path extrusionOk="0" h="342" w="347">
                  <a:moveTo>
                    <a:pt x="187" y="1"/>
                  </a:moveTo>
                  <a:cubicBezTo>
                    <a:pt x="178" y="1"/>
                    <a:pt x="168" y="2"/>
                    <a:pt x="159" y="4"/>
                  </a:cubicBezTo>
                  <a:cubicBezTo>
                    <a:pt x="79" y="17"/>
                    <a:pt x="65" y="71"/>
                    <a:pt x="79" y="84"/>
                  </a:cubicBezTo>
                  <a:cubicBezTo>
                    <a:pt x="106" y="98"/>
                    <a:pt x="132" y="111"/>
                    <a:pt x="159" y="124"/>
                  </a:cubicBezTo>
                  <a:cubicBezTo>
                    <a:pt x="186" y="124"/>
                    <a:pt x="186" y="151"/>
                    <a:pt x="186" y="151"/>
                  </a:cubicBezTo>
                  <a:lnTo>
                    <a:pt x="172" y="164"/>
                  </a:lnTo>
                  <a:lnTo>
                    <a:pt x="159" y="178"/>
                  </a:lnTo>
                  <a:lnTo>
                    <a:pt x="119" y="178"/>
                  </a:lnTo>
                  <a:cubicBezTo>
                    <a:pt x="92" y="151"/>
                    <a:pt x="79" y="124"/>
                    <a:pt x="65" y="111"/>
                  </a:cubicBezTo>
                  <a:cubicBezTo>
                    <a:pt x="64" y="109"/>
                    <a:pt x="61" y="108"/>
                    <a:pt x="59" y="108"/>
                  </a:cubicBezTo>
                  <a:cubicBezTo>
                    <a:pt x="40" y="108"/>
                    <a:pt x="0" y="148"/>
                    <a:pt x="12" y="218"/>
                  </a:cubicBezTo>
                  <a:cubicBezTo>
                    <a:pt x="25" y="271"/>
                    <a:pt x="65" y="311"/>
                    <a:pt x="119" y="338"/>
                  </a:cubicBezTo>
                  <a:cubicBezTo>
                    <a:pt x="130" y="340"/>
                    <a:pt x="142" y="341"/>
                    <a:pt x="153" y="341"/>
                  </a:cubicBezTo>
                  <a:cubicBezTo>
                    <a:pt x="211" y="341"/>
                    <a:pt x="273" y="314"/>
                    <a:pt x="306" y="258"/>
                  </a:cubicBezTo>
                  <a:cubicBezTo>
                    <a:pt x="346" y="204"/>
                    <a:pt x="346" y="111"/>
                    <a:pt x="306" y="58"/>
                  </a:cubicBezTo>
                  <a:cubicBezTo>
                    <a:pt x="273" y="25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6"/>
            <p:cNvSpPr/>
            <p:nvPr/>
          </p:nvSpPr>
          <p:spPr>
            <a:xfrm>
              <a:off x="5165600" y="520350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70" y="0"/>
                  </a:moveTo>
                  <a:cubicBezTo>
                    <a:pt x="69" y="0"/>
                    <a:pt x="68" y="1"/>
                    <a:pt x="67" y="1"/>
                  </a:cubicBezTo>
                  <a:cubicBezTo>
                    <a:pt x="13" y="1"/>
                    <a:pt x="0" y="295"/>
                    <a:pt x="53" y="656"/>
                  </a:cubicBezTo>
                  <a:cubicBezTo>
                    <a:pt x="107" y="1016"/>
                    <a:pt x="174" y="1297"/>
                    <a:pt x="227" y="1297"/>
                  </a:cubicBezTo>
                  <a:cubicBezTo>
                    <a:pt x="267" y="1283"/>
                    <a:pt x="267" y="990"/>
                    <a:pt x="227" y="629"/>
                  </a:cubicBezTo>
                  <a:cubicBezTo>
                    <a:pt x="188" y="289"/>
                    <a:pt x="110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6"/>
            <p:cNvSpPr/>
            <p:nvPr/>
          </p:nvSpPr>
          <p:spPr>
            <a:xfrm>
              <a:off x="5065375" y="536050"/>
              <a:ext cx="5700" cy="26425"/>
            </a:xfrm>
            <a:custGeom>
              <a:rect b="b" l="l" r="r" t="t"/>
              <a:pathLst>
                <a:path extrusionOk="0" h="1057" w="228">
                  <a:moveTo>
                    <a:pt x="54" y="1"/>
                  </a:moveTo>
                  <a:cubicBezTo>
                    <a:pt x="1" y="1"/>
                    <a:pt x="1" y="241"/>
                    <a:pt x="28" y="535"/>
                  </a:cubicBezTo>
                  <a:cubicBezTo>
                    <a:pt x="68" y="829"/>
                    <a:pt x="121" y="1056"/>
                    <a:pt x="175" y="1056"/>
                  </a:cubicBezTo>
                  <a:cubicBezTo>
                    <a:pt x="215" y="1056"/>
                    <a:pt x="228" y="802"/>
                    <a:pt x="201" y="522"/>
                  </a:cubicBezTo>
                  <a:cubicBezTo>
                    <a:pt x="161" y="228"/>
                    <a:pt x="94" y="1"/>
                    <a:pt x="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6"/>
            <p:cNvSpPr/>
            <p:nvPr/>
          </p:nvSpPr>
          <p:spPr>
            <a:xfrm>
              <a:off x="5902425" y="389100"/>
              <a:ext cx="239850" cy="51450"/>
            </a:xfrm>
            <a:custGeom>
              <a:rect b="b" l="l" r="r" t="t"/>
              <a:pathLst>
                <a:path extrusionOk="0" h="2058" w="9594">
                  <a:moveTo>
                    <a:pt x="8632" y="0"/>
                  </a:moveTo>
                  <a:lnTo>
                    <a:pt x="5412" y="361"/>
                  </a:lnTo>
                  <a:cubicBezTo>
                    <a:pt x="3384" y="586"/>
                    <a:pt x="1605" y="812"/>
                    <a:pt x="664" y="946"/>
                  </a:cubicBezTo>
                  <a:lnTo>
                    <a:pt x="664" y="946"/>
                  </a:lnTo>
                  <a:lnTo>
                    <a:pt x="188" y="628"/>
                  </a:lnTo>
                  <a:cubicBezTo>
                    <a:pt x="134" y="575"/>
                    <a:pt x="68" y="548"/>
                    <a:pt x="1" y="521"/>
                  </a:cubicBezTo>
                  <a:lnTo>
                    <a:pt x="1" y="521"/>
                  </a:lnTo>
                  <a:cubicBezTo>
                    <a:pt x="1" y="521"/>
                    <a:pt x="54" y="575"/>
                    <a:pt x="161" y="668"/>
                  </a:cubicBezTo>
                  <a:lnTo>
                    <a:pt x="615" y="1029"/>
                  </a:lnTo>
                  <a:lnTo>
                    <a:pt x="629" y="1029"/>
                  </a:lnTo>
                  <a:cubicBezTo>
                    <a:pt x="1577" y="949"/>
                    <a:pt x="3368" y="762"/>
                    <a:pt x="5412" y="534"/>
                  </a:cubicBezTo>
                  <a:lnTo>
                    <a:pt x="8598" y="151"/>
                  </a:lnTo>
                  <a:lnTo>
                    <a:pt x="9398" y="874"/>
                  </a:lnTo>
                  <a:lnTo>
                    <a:pt x="9398" y="874"/>
                  </a:lnTo>
                  <a:cubicBezTo>
                    <a:pt x="9449" y="1220"/>
                    <a:pt x="9488" y="1504"/>
                    <a:pt x="9527" y="1737"/>
                  </a:cubicBezTo>
                  <a:cubicBezTo>
                    <a:pt x="9527" y="1844"/>
                    <a:pt x="9554" y="1951"/>
                    <a:pt x="9580" y="2058"/>
                  </a:cubicBezTo>
                  <a:cubicBezTo>
                    <a:pt x="9594" y="1951"/>
                    <a:pt x="9594" y="1844"/>
                    <a:pt x="9580" y="1737"/>
                  </a:cubicBezTo>
                  <a:cubicBezTo>
                    <a:pt x="9567" y="1496"/>
                    <a:pt x="9540" y="1189"/>
                    <a:pt x="9500" y="828"/>
                  </a:cubicBezTo>
                  <a:lnTo>
                    <a:pt x="9500" y="815"/>
                  </a:lnTo>
                  <a:lnTo>
                    <a:pt x="9487" y="802"/>
                  </a:lnTo>
                  <a:lnTo>
                    <a:pt x="8685" y="2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6"/>
            <p:cNvSpPr/>
            <p:nvPr/>
          </p:nvSpPr>
          <p:spPr>
            <a:xfrm>
              <a:off x="6146875" y="412125"/>
              <a:ext cx="9425" cy="8475"/>
            </a:xfrm>
            <a:custGeom>
              <a:rect b="b" l="l" r="r" t="t"/>
              <a:pathLst>
                <a:path extrusionOk="0" h="339" w="377">
                  <a:moveTo>
                    <a:pt x="177" y="1"/>
                  </a:moveTo>
                  <a:cubicBezTo>
                    <a:pt x="123" y="14"/>
                    <a:pt x="83" y="41"/>
                    <a:pt x="56" y="94"/>
                  </a:cubicBezTo>
                  <a:cubicBezTo>
                    <a:pt x="1" y="216"/>
                    <a:pt x="102" y="338"/>
                    <a:pt x="222" y="338"/>
                  </a:cubicBezTo>
                  <a:cubicBezTo>
                    <a:pt x="246" y="338"/>
                    <a:pt x="272" y="333"/>
                    <a:pt x="297" y="322"/>
                  </a:cubicBezTo>
                  <a:cubicBezTo>
                    <a:pt x="337" y="295"/>
                    <a:pt x="377" y="241"/>
                    <a:pt x="377" y="188"/>
                  </a:cubicBezTo>
                  <a:cubicBezTo>
                    <a:pt x="377" y="121"/>
                    <a:pt x="330" y="91"/>
                    <a:pt x="307" y="91"/>
                  </a:cubicBezTo>
                  <a:cubicBezTo>
                    <a:pt x="303" y="91"/>
                    <a:pt x="299" y="92"/>
                    <a:pt x="297" y="94"/>
                  </a:cubicBezTo>
                  <a:cubicBezTo>
                    <a:pt x="283" y="108"/>
                    <a:pt x="270" y="148"/>
                    <a:pt x="257" y="161"/>
                  </a:cubicBezTo>
                  <a:cubicBezTo>
                    <a:pt x="243" y="188"/>
                    <a:pt x="230" y="188"/>
                    <a:pt x="230" y="188"/>
                  </a:cubicBezTo>
                  <a:lnTo>
                    <a:pt x="217" y="175"/>
                  </a:lnTo>
                  <a:lnTo>
                    <a:pt x="190" y="148"/>
                  </a:lnTo>
                  <a:cubicBezTo>
                    <a:pt x="190" y="148"/>
                    <a:pt x="190" y="148"/>
                    <a:pt x="217" y="121"/>
                  </a:cubicBezTo>
                  <a:cubicBezTo>
                    <a:pt x="230" y="94"/>
                    <a:pt x="257" y="94"/>
                    <a:pt x="283" y="81"/>
                  </a:cubicBezTo>
                  <a:cubicBezTo>
                    <a:pt x="297" y="54"/>
                    <a:pt x="270" y="1"/>
                    <a:pt x="1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6"/>
            <p:cNvSpPr/>
            <p:nvPr/>
          </p:nvSpPr>
          <p:spPr>
            <a:xfrm>
              <a:off x="6148550" y="426500"/>
              <a:ext cx="9425" cy="8450"/>
            </a:xfrm>
            <a:custGeom>
              <a:rect b="b" l="l" r="r" t="t"/>
              <a:pathLst>
                <a:path extrusionOk="0" h="338" w="377">
                  <a:moveTo>
                    <a:pt x="176" y="0"/>
                  </a:moveTo>
                  <a:cubicBezTo>
                    <a:pt x="123" y="0"/>
                    <a:pt x="83" y="41"/>
                    <a:pt x="56" y="94"/>
                  </a:cubicBezTo>
                  <a:cubicBezTo>
                    <a:pt x="1" y="216"/>
                    <a:pt x="102" y="338"/>
                    <a:pt x="221" y="338"/>
                  </a:cubicBezTo>
                  <a:cubicBezTo>
                    <a:pt x="246" y="338"/>
                    <a:pt x="272" y="333"/>
                    <a:pt x="297" y="321"/>
                  </a:cubicBezTo>
                  <a:cubicBezTo>
                    <a:pt x="337" y="281"/>
                    <a:pt x="377" y="241"/>
                    <a:pt x="377" y="188"/>
                  </a:cubicBezTo>
                  <a:cubicBezTo>
                    <a:pt x="377" y="117"/>
                    <a:pt x="338" y="84"/>
                    <a:pt x="320" y="84"/>
                  </a:cubicBezTo>
                  <a:cubicBezTo>
                    <a:pt x="314" y="84"/>
                    <a:pt x="310" y="88"/>
                    <a:pt x="310" y="94"/>
                  </a:cubicBezTo>
                  <a:cubicBezTo>
                    <a:pt x="283" y="107"/>
                    <a:pt x="270" y="147"/>
                    <a:pt x="257" y="161"/>
                  </a:cubicBezTo>
                  <a:cubicBezTo>
                    <a:pt x="243" y="174"/>
                    <a:pt x="230" y="174"/>
                    <a:pt x="230" y="174"/>
                  </a:cubicBezTo>
                  <a:lnTo>
                    <a:pt x="216" y="161"/>
                  </a:lnTo>
                  <a:lnTo>
                    <a:pt x="203" y="147"/>
                  </a:lnTo>
                  <a:cubicBezTo>
                    <a:pt x="190" y="134"/>
                    <a:pt x="190" y="134"/>
                    <a:pt x="216" y="107"/>
                  </a:cubicBezTo>
                  <a:cubicBezTo>
                    <a:pt x="230" y="94"/>
                    <a:pt x="257" y="81"/>
                    <a:pt x="283" y="67"/>
                  </a:cubicBezTo>
                  <a:cubicBezTo>
                    <a:pt x="297" y="54"/>
                    <a:pt x="270" y="0"/>
                    <a:pt x="1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6"/>
            <p:cNvSpPr/>
            <p:nvPr/>
          </p:nvSpPr>
          <p:spPr>
            <a:xfrm>
              <a:off x="6185350" y="403125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40" y="0"/>
                  </a:moveTo>
                  <a:cubicBezTo>
                    <a:pt x="14" y="14"/>
                    <a:pt x="0" y="308"/>
                    <a:pt x="40" y="668"/>
                  </a:cubicBezTo>
                  <a:cubicBezTo>
                    <a:pt x="81" y="1016"/>
                    <a:pt x="161" y="1296"/>
                    <a:pt x="201" y="1296"/>
                  </a:cubicBezTo>
                  <a:cubicBezTo>
                    <a:pt x="254" y="1296"/>
                    <a:pt x="268" y="1002"/>
                    <a:pt x="214" y="642"/>
                  </a:cubicBezTo>
                  <a:cubicBezTo>
                    <a:pt x="161" y="281"/>
                    <a:pt x="81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6"/>
            <p:cNvSpPr/>
            <p:nvPr/>
          </p:nvSpPr>
          <p:spPr>
            <a:xfrm>
              <a:off x="6286900" y="395775"/>
              <a:ext cx="6025" cy="26400"/>
            </a:xfrm>
            <a:custGeom>
              <a:rect b="b" l="l" r="r" t="t"/>
              <a:pathLst>
                <a:path extrusionOk="0" h="1056" w="241">
                  <a:moveTo>
                    <a:pt x="53" y="0"/>
                  </a:moveTo>
                  <a:cubicBezTo>
                    <a:pt x="13" y="14"/>
                    <a:pt x="0" y="254"/>
                    <a:pt x="40" y="535"/>
                  </a:cubicBezTo>
                  <a:cubicBezTo>
                    <a:pt x="67" y="829"/>
                    <a:pt x="134" y="1056"/>
                    <a:pt x="174" y="1056"/>
                  </a:cubicBezTo>
                  <a:cubicBezTo>
                    <a:pt x="227" y="1056"/>
                    <a:pt x="241" y="815"/>
                    <a:pt x="200" y="521"/>
                  </a:cubicBezTo>
                  <a:cubicBezTo>
                    <a:pt x="174" y="227"/>
                    <a:pt x="107" y="0"/>
                    <a:pt x="5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6"/>
            <p:cNvSpPr/>
            <p:nvPr/>
          </p:nvSpPr>
          <p:spPr>
            <a:xfrm>
              <a:off x="5522725" y="518625"/>
              <a:ext cx="16650" cy="15100"/>
            </a:xfrm>
            <a:custGeom>
              <a:rect b="b" l="l" r="r" t="t"/>
              <a:pathLst>
                <a:path extrusionOk="0" h="604" w="666">
                  <a:moveTo>
                    <a:pt x="321" y="1"/>
                  </a:moveTo>
                  <a:cubicBezTo>
                    <a:pt x="250" y="1"/>
                    <a:pt x="216" y="38"/>
                    <a:pt x="225" y="56"/>
                  </a:cubicBezTo>
                  <a:cubicBezTo>
                    <a:pt x="238" y="83"/>
                    <a:pt x="305" y="70"/>
                    <a:pt x="385" y="137"/>
                  </a:cubicBezTo>
                  <a:cubicBezTo>
                    <a:pt x="507" y="221"/>
                    <a:pt x="346" y="358"/>
                    <a:pt x="234" y="358"/>
                  </a:cubicBezTo>
                  <a:cubicBezTo>
                    <a:pt x="187" y="358"/>
                    <a:pt x="149" y="334"/>
                    <a:pt x="145" y="270"/>
                  </a:cubicBezTo>
                  <a:cubicBezTo>
                    <a:pt x="118" y="177"/>
                    <a:pt x="171" y="123"/>
                    <a:pt x="158" y="110"/>
                  </a:cubicBezTo>
                  <a:cubicBezTo>
                    <a:pt x="155" y="105"/>
                    <a:pt x="150" y="102"/>
                    <a:pt x="142" y="102"/>
                  </a:cubicBezTo>
                  <a:cubicBezTo>
                    <a:pt x="107" y="102"/>
                    <a:pt x="33" y="151"/>
                    <a:pt x="11" y="270"/>
                  </a:cubicBezTo>
                  <a:cubicBezTo>
                    <a:pt x="1" y="457"/>
                    <a:pt x="151" y="603"/>
                    <a:pt x="313" y="603"/>
                  </a:cubicBezTo>
                  <a:cubicBezTo>
                    <a:pt x="360" y="603"/>
                    <a:pt x="407" y="591"/>
                    <a:pt x="452" y="564"/>
                  </a:cubicBezTo>
                  <a:cubicBezTo>
                    <a:pt x="666" y="444"/>
                    <a:pt x="652" y="137"/>
                    <a:pt x="439" y="30"/>
                  </a:cubicBezTo>
                  <a:cubicBezTo>
                    <a:pt x="392" y="9"/>
                    <a:pt x="353" y="1"/>
                    <a:pt x="3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6"/>
            <p:cNvSpPr/>
            <p:nvPr/>
          </p:nvSpPr>
          <p:spPr>
            <a:xfrm>
              <a:off x="5675625" y="501275"/>
              <a:ext cx="16725" cy="14825"/>
            </a:xfrm>
            <a:custGeom>
              <a:rect b="b" l="l" r="r" t="t"/>
              <a:pathLst>
                <a:path extrusionOk="0" h="593" w="669">
                  <a:moveTo>
                    <a:pt x="321" y="0"/>
                  </a:moveTo>
                  <a:cubicBezTo>
                    <a:pt x="247" y="0"/>
                    <a:pt x="206" y="37"/>
                    <a:pt x="215" y="56"/>
                  </a:cubicBezTo>
                  <a:cubicBezTo>
                    <a:pt x="228" y="82"/>
                    <a:pt x="308" y="69"/>
                    <a:pt x="388" y="136"/>
                  </a:cubicBezTo>
                  <a:cubicBezTo>
                    <a:pt x="501" y="220"/>
                    <a:pt x="337" y="358"/>
                    <a:pt x="224" y="358"/>
                  </a:cubicBezTo>
                  <a:cubicBezTo>
                    <a:pt x="177" y="358"/>
                    <a:pt x="138" y="333"/>
                    <a:pt x="135" y="269"/>
                  </a:cubicBezTo>
                  <a:cubicBezTo>
                    <a:pt x="121" y="176"/>
                    <a:pt x="175" y="123"/>
                    <a:pt x="148" y="96"/>
                  </a:cubicBezTo>
                  <a:cubicBezTo>
                    <a:pt x="148" y="94"/>
                    <a:pt x="146" y="93"/>
                    <a:pt x="144" y="93"/>
                  </a:cubicBezTo>
                  <a:cubicBezTo>
                    <a:pt x="124" y="93"/>
                    <a:pt x="38" y="140"/>
                    <a:pt x="14" y="269"/>
                  </a:cubicBezTo>
                  <a:cubicBezTo>
                    <a:pt x="1" y="376"/>
                    <a:pt x="41" y="470"/>
                    <a:pt x="108" y="523"/>
                  </a:cubicBezTo>
                  <a:cubicBezTo>
                    <a:pt x="168" y="569"/>
                    <a:pt x="238" y="593"/>
                    <a:pt x="303" y="593"/>
                  </a:cubicBezTo>
                  <a:cubicBezTo>
                    <a:pt x="353" y="593"/>
                    <a:pt x="401" y="579"/>
                    <a:pt x="442" y="550"/>
                  </a:cubicBezTo>
                  <a:cubicBezTo>
                    <a:pt x="669" y="443"/>
                    <a:pt x="656" y="136"/>
                    <a:pt x="442" y="29"/>
                  </a:cubicBezTo>
                  <a:cubicBezTo>
                    <a:pt x="396" y="8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6"/>
            <p:cNvSpPr/>
            <p:nvPr/>
          </p:nvSpPr>
          <p:spPr>
            <a:xfrm>
              <a:off x="5816600" y="485450"/>
              <a:ext cx="16100" cy="12650"/>
            </a:xfrm>
            <a:custGeom>
              <a:rect b="b" l="l" r="r" t="t"/>
              <a:pathLst>
                <a:path extrusionOk="0" h="506" w="644">
                  <a:moveTo>
                    <a:pt x="332" y="0"/>
                  </a:moveTo>
                  <a:cubicBezTo>
                    <a:pt x="251" y="0"/>
                    <a:pt x="208" y="38"/>
                    <a:pt x="227" y="47"/>
                  </a:cubicBezTo>
                  <a:cubicBezTo>
                    <a:pt x="241" y="74"/>
                    <a:pt x="307" y="61"/>
                    <a:pt x="388" y="128"/>
                  </a:cubicBezTo>
                  <a:cubicBezTo>
                    <a:pt x="499" y="220"/>
                    <a:pt x="340" y="352"/>
                    <a:pt x="227" y="352"/>
                  </a:cubicBezTo>
                  <a:cubicBezTo>
                    <a:pt x="178" y="352"/>
                    <a:pt x="138" y="326"/>
                    <a:pt x="134" y="261"/>
                  </a:cubicBezTo>
                  <a:cubicBezTo>
                    <a:pt x="120" y="168"/>
                    <a:pt x="160" y="101"/>
                    <a:pt x="147" y="87"/>
                  </a:cubicBezTo>
                  <a:cubicBezTo>
                    <a:pt x="147" y="86"/>
                    <a:pt x="145" y="85"/>
                    <a:pt x="141" y="85"/>
                  </a:cubicBezTo>
                  <a:cubicBezTo>
                    <a:pt x="115" y="85"/>
                    <a:pt x="25" y="125"/>
                    <a:pt x="13" y="275"/>
                  </a:cubicBezTo>
                  <a:cubicBezTo>
                    <a:pt x="1" y="432"/>
                    <a:pt x="145" y="506"/>
                    <a:pt x="295" y="506"/>
                  </a:cubicBezTo>
                  <a:cubicBezTo>
                    <a:pt x="465" y="506"/>
                    <a:pt x="643" y="411"/>
                    <a:pt x="615" y="234"/>
                  </a:cubicBezTo>
                  <a:cubicBezTo>
                    <a:pt x="588" y="141"/>
                    <a:pt x="535" y="61"/>
                    <a:pt x="441" y="21"/>
                  </a:cubicBezTo>
                  <a:cubicBezTo>
                    <a:pt x="400" y="6"/>
                    <a:pt x="3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6"/>
            <p:cNvSpPr/>
            <p:nvPr/>
          </p:nvSpPr>
          <p:spPr>
            <a:xfrm>
              <a:off x="5499950" y="509925"/>
              <a:ext cx="364425" cy="42000"/>
            </a:xfrm>
            <a:custGeom>
              <a:rect b="b" l="l" r="r" t="t"/>
              <a:pathLst>
                <a:path extrusionOk="0" h="1680" w="14577">
                  <a:moveTo>
                    <a:pt x="14548" y="0"/>
                  </a:moveTo>
                  <a:cubicBezTo>
                    <a:pt x="14218" y="0"/>
                    <a:pt x="11084" y="323"/>
                    <a:pt x="7282" y="765"/>
                  </a:cubicBezTo>
                  <a:cubicBezTo>
                    <a:pt x="3247" y="1219"/>
                    <a:pt x="0" y="1634"/>
                    <a:pt x="0" y="1674"/>
                  </a:cubicBezTo>
                  <a:cubicBezTo>
                    <a:pt x="0" y="1678"/>
                    <a:pt x="16" y="1679"/>
                    <a:pt x="48" y="1679"/>
                  </a:cubicBezTo>
                  <a:cubicBezTo>
                    <a:pt x="466" y="1679"/>
                    <a:pt x="3557" y="1360"/>
                    <a:pt x="7295" y="926"/>
                  </a:cubicBezTo>
                  <a:cubicBezTo>
                    <a:pt x="11317" y="471"/>
                    <a:pt x="14577" y="57"/>
                    <a:pt x="14577" y="4"/>
                  </a:cubicBezTo>
                  <a:cubicBezTo>
                    <a:pt x="14577" y="1"/>
                    <a:pt x="14567" y="0"/>
                    <a:pt x="1454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6"/>
            <p:cNvSpPr/>
            <p:nvPr/>
          </p:nvSpPr>
          <p:spPr>
            <a:xfrm>
              <a:off x="5554725" y="545750"/>
              <a:ext cx="137300" cy="147650"/>
            </a:xfrm>
            <a:custGeom>
              <a:rect b="b" l="l" r="r" t="t"/>
              <a:pathLst>
                <a:path extrusionOk="0" h="5906" w="5492">
                  <a:moveTo>
                    <a:pt x="0" y="0"/>
                  </a:moveTo>
                  <a:cubicBezTo>
                    <a:pt x="0" y="107"/>
                    <a:pt x="14" y="227"/>
                    <a:pt x="40" y="348"/>
                  </a:cubicBezTo>
                  <a:cubicBezTo>
                    <a:pt x="94" y="561"/>
                    <a:pt x="161" y="882"/>
                    <a:pt x="254" y="1283"/>
                  </a:cubicBezTo>
                  <a:cubicBezTo>
                    <a:pt x="455" y="2058"/>
                    <a:pt x="775" y="3167"/>
                    <a:pt x="1523" y="4196"/>
                  </a:cubicBezTo>
                  <a:cubicBezTo>
                    <a:pt x="1857" y="4677"/>
                    <a:pt x="2298" y="5091"/>
                    <a:pt x="2806" y="5398"/>
                  </a:cubicBezTo>
                  <a:cubicBezTo>
                    <a:pt x="3234" y="5625"/>
                    <a:pt x="3701" y="5772"/>
                    <a:pt x="4182" y="5852"/>
                  </a:cubicBezTo>
                  <a:cubicBezTo>
                    <a:pt x="4387" y="5888"/>
                    <a:pt x="4604" y="5906"/>
                    <a:pt x="4821" y="5906"/>
                  </a:cubicBezTo>
                  <a:cubicBezTo>
                    <a:pt x="4929" y="5906"/>
                    <a:pt x="5037" y="5901"/>
                    <a:pt x="5144" y="5892"/>
                  </a:cubicBezTo>
                  <a:cubicBezTo>
                    <a:pt x="5264" y="5892"/>
                    <a:pt x="5371" y="5866"/>
                    <a:pt x="5492" y="5826"/>
                  </a:cubicBezTo>
                  <a:lnTo>
                    <a:pt x="5492" y="5826"/>
                  </a:lnTo>
                  <a:cubicBezTo>
                    <a:pt x="5435" y="5827"/>
                    <a:pt x="5378" y="5828"/>
                    <a:pt x="5321" y="5828"/>
                  </a:cubicBezTo>
                  <a:cubicBezTo>
                    <a:pt x="4940" y="5828"/>
                    <a:pt x="4568" y="5790"/>
                    <a:pt x="4196" y="5732"/>
                  </a:cubicBezTo>
                  <a:cubicBezTo>
                    <a:pt x="3741" y="5638"/>
                    <a:pt x="3300" y="5478"/>
                    <a:pt x="2886" y="5251"/>
                  </a:cubicBezTo>
                  <a:cubicBezTo>
                    <a:pt x="2405" y="4957"/>
                    <a:pt x="1978" y="4556"/>
                    <a:pt x="1657" y="4089"/>
                  </a:cubicBezTo>
                  <a:cubicBezTo>
                    <a:pt x="936" y="3100"/>
                    <a:pt x="602" y="2018"/>
                    <a:pt x="374" y="1243"/>
                  </a:cubicBezTo>
                  <a:cubicBezTo>
                    <a:pt x="281" y="882"/>
                    <a:pt x="174" y="575"/>
                    <a:pt x="107" y="334"/>
                  </a:cubicBezTo>
                  <a:cubicBezTo>
                    <a:pt x="80" y="214"/>
                    <a:pt x="40" y="9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6"/>
            <p:cNvSpPr/>
            <p:nvPr/>
          </p:nvSpPr>
          <p:spPr>
            <a:xfrm>
              <a:off x="5770500" y="517025"/>
              <a:ext cx="38100" cy="151675"/>
            </a:xfrm>
            <a:custGeom>
              <a:rect b="b" l="l" r="r" t="t"/>
              <a:pathLst>
                <a:path extrusionOk="0" h="6067" w="1524">
                  <a:moveTo>
                    <a:pt x="1417" y="0"/>
                  </a:moveTo>
                  <a:cubicBezTo>
                    <a:pt x="1390" y="0"/>
                    <a:pt x="1417" y="348"/>
                    <a:pt x="1403" y="922"/>
                  </a:cubicBezTo>
                  <a:cubicBezTo>
                    <a:pt x="1363" y="1670"/>
                    <a:pt x="1270" y="2419"/>
                    <a:pt x="1123" y="3153"/>
                  </a:cubicBezTo>
                  <a:cubicBezTo>
                    <a:pt x="989" y="3888"/>
                    <a:pt x="775" y="4610"/>
                    <a:pt x="468" y="5291"/>
                  </a:cubicBezTo>
                  <a:cubicBezTo>
                    <a:pt x="428" y="5411"/>
                    <a:pt x="361" y="5518"/>
                    <a:pt x="308" y="5625"/>
                  </a:cubicBezTo>
                  <a:lnTo>
                    <a:pt x="147" y="5866"/>
                  </a:lnTo>
                  <a:cubicBezTo>
                    <a:pt x="40" y="5986"/>
                    <a:pt x="0" y="6066"/>
                    <a:pt x="0" y="6066"/>
                  </a:cubicBezTo>
                  <a:cubicBezTo>
                    <a:pt x="14" y="6066"/>
                    <a:pt x="81" y="6013"/>
                    <a:pt x="201" y="5906"/>
                  </a:cubicBezTo>
                  <a:lnTo>
                    <a:pt x="388" y="5665"/>
                  </a:lnTo>
                  <a:cubicBezTo>
                    <a:pt x="441" y="5572"/>
                    <a:pt x="521" y="5465"/>
                    <a:pt x="588" y="5331"/>
                  </a:cubicBezTo>
                  <a:cubicBezTo>
                    <a:pt x="922" y="4650"/>
                    <a:pt x="1163" y="3928"/>
                    <a:pt x="1296" y="3180"/>
                  </a:cubicBezTo>
                  <a:cubicBezTo>
                    <a:pt x="1443" y="2445"/>
                    <a:pt x="1523" y="1684"/>
                    <a:pt x="1510" y="922"/>
                  </a:cubicBezTo>
                  <a:cubicBezTo>
                    <a:pt x="1510" y="695"/>
                    <a:pt x="1497" y="468"/>
                    <a:pt x="1457" y="241"/>
                  </a:cubicBezTo>
                  <a:cubicBezTo>
                    <a:pt x="1457" y="161"/>
                    <a:pt x="1443" y="67"/>
                    <a:pt x="14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6"/>
            <p:cNvSpPr/>
            <p:nvPr/>
          </p:nvSpPr>
          <p:spPr>
            <a:xfrm>
              <a:off x="5660175" y="606500"/>
              <a:ext cx="43200" cy="41700"/>
            </a:xfrm>
            <a:custGeom>
              <a:rect b="b" l="l" r="r" t="t"/>
              <a:pathLst>
                <a:path extrusionOk="0" h="1668" w="1728">
                  <a:moveTo>
                    <a:pt x="309" y="1"/>
                  </a:moveTo>
                  <a:cubicBezTo>
                    <a:pt x="286" y="1"/>
                    <a:pt x="176" y="122"/>
                    <a:pt x="138" y="376"/>
                  </a:cubicBezTo>
                  <a:cubicBezTo>
                    <a:pt x="0" y="1051"/>
                    <a:pt x="530" y="1668"/>
                    <a:pt x="1200" y="1668"/>
                  </a:cubicBezTo>
                  <a:cubicBezTo>
                    <a:pt x="1246" y="1668"/>
                    <a:pt x="1293" y="1665"/>
                    <a:pt x="1340" y="1659"/>
                  </a:cubicBezTo>
                  <a:cubicBezTo>
                    <a:pt x="1594" y="1632"/>
                    <a:pt x="1728" y="1525"/>
                    <a:pt x="1714" y="1512"/>
                  </a:cubicBezTo>
                  <a:cubicBezTo>
                    <a:pt x="1712" y="1506"/>
                    <a:pt x="1704" y="1504"/>
                    <a:pt x="1692" y="1504"/>
                  </a:cubicBezTo>
                  <a:cubicBezTo>
                    <a:pt x="1643" y="1504"/>
                    <a:pt x="1519" y="1538"/>
                    <a:pt x="1327" y="1538"/>
                  </a:cubicBezTo>
                  <a:cubicBezTo>
                    <a:pt x="1312" y="1539"/>
                    <a:pt x="1298" y="1539"/>
                    <a:pt x="1283" y="1539"/>
                  </a:cubicBezTo>
                  <a:cubicBezTo>
                    <a:pt x="675" y="1539"/>
                    <a:pt x="180" y="1003"/>
                    <a:pt x="245" y="389"/>
                  </a:cubicBezTo>
                  <a:cubicBezTo>
                    <a:pt x="272" y="149"/>
                    <a:pt x="325" y="15"/>
                    <a:pt x="312" y="2"/>
                  </a:cubicBezTo>
                  <a:cubicBezTo>
                    <a:pt x="311" y="1"/>
                    <a:pt x="310" y="1"/>
                    <a:pt x="3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6"/>
            <p:cNvSpPr/>
            <p:nvPr/>
          </p:nvSpPr>
          <p:spPr>
            <a:xfrm>
              <a:off x="5669950" y="594250"/>
              <a:ext cx="6700" cy="5900"/>
            </a:xfrm>
            <a:custGeom>
              <a:rect b="b" l="l" r="r" t="t"/>
              <a:pathLst>
                <a:path extrusionOk="0" h="236" w="268">
                  <a:moveTo>
                    <a:pt x="189" y="1"/>
                  </a:moveTo>
                  <a:cubicBezTo>
                    <a:pt x="153" y="1"/>
                    <a:pt x="108" y="19"/>
                    <a:pt x="68" y="51"/>
                  </a:cubicBezTo>
                  <a:cubicBezTo>
                    <a:pt x="14" y="118"/>
                    <a:pt x="1" y="198"/>
                    <a:pt x="41" y="225"/>
                  </a:cubicBezTo>
                  <a:cubicBezTo>
                    <a:pt x="52" y="232"/>
                    <a:pt x="64" y="235"/>
                    <a:pt x="78" y="235"/>
                  </a:cubicBezTo>
                  <a:cubicBezTo>
                    <a:pt x="116" y="235"/>
                    <a:pt x="162" y="210"/>
                    <a:pt x="201" y="171"/>
                  </a:cubicBezTo>
                  <a:cubicBezTo>
                    <a:pt x="241" y="118"/>
                    <a:pt x="268" y="51"/>
                    <a:pt x="241" y="24"/>
                  </a:cubicBezTo>
                  <a:cubicBezTo>
                    <a:pt x="231" y="8"/>
                    <a:pt x="212" y="1"/>
                    <a:pt x="1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6"/>
            <p:cNvSpPr/>
            <p:nvPr/>
          </p:nvSpPr>
          <p:spPr>
            <a:xfrm>
              <a:off x="4694625" y="448550"/>
              <a:ext cx="161025" cy="59800"/>
            </a:xfrm>
            <a:custGeom>
              <a:rect b="b" l="l" r="r" t="t"/>
              <a:pathLst>
                <a:path extrusionOk="0" h="2392" w="6441">
                  <a:moveTo>
                    <a:pt x="3528" y="0"/>
                  </a:moveTo>
                  <a:cubicBezTo>
                    <a:pt x="3394" y="14"/>
                    <a:pt x="3260" y="40"/>
                    <a:pt x="3127" y="80"/>
                  </a:cubicBezTo>
                  <a:lnTo>
                    <a:pt x="2031" y="348"/>
                  </a:lnTo>
                  <a:lnTo>
                    <a:pt x="1283" y="535"/>
                  </a:lnTo>
                  <a:cubicBezTo>
                    <a:pt x="989" y="602"/>
                    <a:pt x="695" y="695"/>
                    <a:pt x="415" y="815"/>
                  </a:cubicBezTo>
                  <a:cubicBezTo>
                    <a:pt x="254" y="909"/>
                    <a:pt x="134" y="1042"/>
                    <a:pt x="67" y="1216"/>
                  </a:cubicBezTo>
                  <a:cubicBezTo>
                    <a:pt x="0" y="1403"/>
                    <a:pt x="41" y="1617"/>
                    <a:pt x="174" y="1764"/>
                  </a:cubicBezTo>
                  <a:cubicBezTo>
                    <a:pt x="455" y="2044"/>
                    <a:pt x="856" y="2071"/>
                    <a:pt x="1203" y="2125"/>
                  </a:cubicBezTo>
                  <a:cubicBezTo>
                    <a:pt x="2432" y="2285"/>
                    <a:pt x="3675" y="2378"/>
                    <a:pt x="4904" y="2392"/>
                  </a:cubicBezTo>
                  <a:cubicBezTo>
                    <a:pt x="5385" y="2392"/>
                    <a:pt x="5772" y="2378"/>
                    <a:pt x="6039" y="2365"/>
                  </a:cubicBezTo>
                  <a:cubicBezTo>
                    <a:pt x="6075" y="2369"/>
                    <a:pt x="6111" y="2370"/>
                    <a:pt x="6147" y="2370"/>
                  </a:cubicBezTo>
                  <a:cubicBezTo>
                    <a:pt x="6245" y="2370"/>
                    <a:pt x="6342" y="2358"/>
                    <a:pt x="6440" y="2338"/>
                  </a:cubicBezTo>
                  <a:cubicBezTo>
                    <a:pt x="6342" y="2319"/>
                    <a:pt x="6245" y="2306"/>
                    <a:pt x="6147" y="2306"/>
                  </a:cubicBezTo>
                  <a:cubicBezTo>
                    <a:pt x="6111" y="2306"/>
                    <a:pt x="6075" y="2308"/>
                    <a:pt x="6039" y="2312"/>
                  </a:cubicBezTo>
                  <a:lnTo>
                    <a:pt x="4917" y="2272"/>
                  </a:lnTo>
                  <a:cubicBezTo>
                    <a:pt x="3969" y="2245"/>
                    <a:pt x="2659" y="2151"/>
                    <a:pt x="1230" y="1964"/>
                  </a:cubicBezTo>
                  <a:cubicBezTo>
                    <a:pt x="1056" y="1938"/>
                    <a:pt x="882" y="1911"/>
                    <a:pt x="709" y="1871"/>
                  </a:cubicBezTo>
                  <a:cubicBezTo>
                    <a:pt x="548" y="1831"/>
                    <a:pt x="415" y="1764"/>
                    <a:pt x="294" y="1657"/>
                  </a:cubicBezTo>
                  <a:cubicBezTo>
                    <a:pt x="201" y="1550"/>
                    <a:pt x="161" y="1403"/>
                    <a:pt x="214" y="1270"/>
                  </a:cubicBezTo>
                  <a:cubicBezTo>
                    <a:pt x="268" y="1136"/>
                    <a:pt x="375" y="1016"/>
                    <a:pt x="495" y="949"/>
                  </a:cubicBezTo>
                  <a:cubicBezTo>
                    <a:pt x="762" y="829"/>
                    <a:pt x="1029" y="735"/>
                    <a:pt x="1323" y="668"/>
                  </a:cubicBezTo>
                  <a:lnTo>
                    <a:pt x="2058" y="455"/>
                  </a:lnTo>
                  <a:lnTo>
                    <a:pt x="3140" y="134"/>
                  </a:lnTo>
                  <a:cubicBezTo>
                    <a:pt x="3274" y="107"/>
                    <a:pt x="3407" y="54"/>
                    <a:pt x="35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6"/>
            <p:cNvSpPr/>
            <p:nvPr/>
          </p:nvSpPr>
          <p:spPr>
            <a:xfrm>
              <a:off x="4709650" y="507825"/>
              <a:ext cx="170375" cy="12350"/>
            </a:xfrm>
            <a:custGeom>
              <a:rect b="b" l="l" r="r" t="t"/>
              <a:pathLst>
                <a:path extrusionOk="0" h="494" w="6815">
                  <a:moveTo>
                    <a:pt x="36" y="1"/>
                  </a:moveTo>
                  <a:cubicBezTo>
                    <a:pt x="13" y="1"/>
                    <a:pt x="1" y="3"/>
                    <a:pt x="1" y="7"/>
                  </a:cubicBezTo>
                  <a:cubicBezTo>
                    <a:pt x="1" y="21"/>
                    <a:pt x="375" y="128"/>
                    <a:pt x="976" y="235"/>
                  </a:cubicBezTo>
                  <a:cubicBezTo>
                    <a:pt x="1778" y="368"/>
                    <a:pt x="2579" y="448"/>
                    <a:pt x="3394" y="475"/>
                  </a:cubicBezTo>
                  <a:cubicBezTo>
                    <a:pt x="3642" y="488"/>
                    <a:pt x="3892" y="494"/>
                    <a:pt x="4142" y="494"/>
                  </a:cubicBezTo>
                  <a:cubicBezTo>
                    <a:pt x="4699" y="494"/>
                    <a:pt x="5259" y="464"/>
                    <a:pt x="5813" y="408"/>
                  </a:cubicBezTo>
                  <a:cubicBezTo>
                    <a:pt x="6441" y="328"/>
                    <a:pt x="6815" y="261"/>
                    <a:pt x="6815" y="235"/>
                  </a:cubicBezTo>
                  <a:cubicBezTo>
                    <a:pt x="6815" y="233"/>
                    <a:pt x="6808" y="232"/>
                    <a:pt x="6794" y="232"/>
                  </a:cubicBezTo>
                  <a:cubicBezTo>
                    <a:pt x="6708" y="232"/>
                    <a:pt x="6357" y="265"/>
                    <a:pt x="5826" y="288"/>
                  </a:cubicBezTo>
                  <a:cubicBezTo>
                    <a:pt x="5382" y="307"/>
                    <a:pt x="4831" y="326"/>
                    <a:pt x="4211" y="326"/>
                  </a:cubicBezTo>
                  <a:cubicBezTo>
                    <a:pt x="3954" y="326"/>
                    <a:pt x="3685" y="323"/>
                    <a:pt x="3408" y="315"/>
                  </a:cubicBezTo>
                  <a:cubicBezTo>
                    <a:pt x="2472" y="288"/>
                    <a:pt x="1617" y="195"/>
                    <a:pt x="1003" y="114"/>
                  </a:cubicBezTo>
                  <a:cubicBezTo>
                    <a:pt x="497" y="48"/>
                    <a:pt x="145" y="1"/>
                    <a:pt x="3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6"/>
            <p:cNvSpPr/>
            <p:nvPr/>
          </p:nvSpPr>
          <p:spPr>
            <a:xfrm>
              <a:off x="5285500" y="351575"/>
              <a:ext cx="136300" cy="56900"/>
            </a:xfrm>
            <a:custGeom>
              <a:rect b="b" l="l" r="r" t="t"/>
              <a:pathLst>
                <a:path extrusionOk="0" h="2276" w="5452">
                  <a:moveTo>
                    <a:pt x="1836" y="0"/>
                  </a:moveTo>
                  <a:cubicBezTo>
                    <a:pt x="1575" y="0"/>
                    <a:pt x="1314" y="11"/>
                    <a:pt x="1056" y="31"/>
                  </a:cubicBezTo>
                  <a:cubicBezTo>
                    <a:pt x="401" y="71"/>
                    <a:pt x="1" y="125"/>
                    <a:pt x="1" y="138"/>
                  </a:cubicBezTo>
                  <a:cubicBezTo>
                    <a:pt x="1" y="150"/>
                    <a:pt x="72" y="154"/>
                    <a:pt x="204" y="154"/>
                  </a:cubicBezTo>
                  <a:cubicBezTo>
                    <a:pt x="385" y="154"/>
                    <a:pt x="678" y="146"/>
                    <a:pt x="1056" y="138"/>
                  </a:cubicBezTo>
                  <a:cubicBezTo>
                    <a:pt x="1194" y="134"/>
                    <a:pt x="1333" y="132"/>
                    <a:pt x="1471" y="132"/>
                  </a:cubicBezTo>
                  <a:cubicBezTo>
                    <a:pt x="2174" y="132"/>
                    <a:pt x="2876" y="189"/>
                    <a:pt x="3568" y="312"/>
                  </a:cubicBezTo>
                  <a:cubicBezTo>
                    <a:pt x="4022" y="392"/>
                    <a:pt x="4463" y="539"/>
                    <a:pt x="4864" y="753"/>
                  </a:cubicBezTo>
                  <a:cubicBezTo>
                    <a:pt x="5024" y="860"/>
                    <a:pt x="5158" y="993"/>
                    <a:pt x="5251" y="1167"/>
                  </a:cubicBezTo>
                  <a:cubicBezTo>
                    <a:pt x="5318" y="1314"/>
                    <a:pt x="5318" y="1474"/>
                    <a:pt x="5251" y="1621"/>
                  </a:cubicBezTo>
                  <a:cubicBezTo>
                    <a:pt x="5131" y="1835"/>
                    <a:pt x="4944" y="2009"/>
                    <a:pt x="4730" y="2129"/>
                  </a:cubicBezTo>
                  <a:cubicBezTo>
                    <a:pt x="4570" y="2223"/>
                    <a:pt x="4490" y="2263"/>
                    <a:pt x="4490" y="2276"/>
                  </a:cubicBezTo>
                  <a:cubicBezTo>
                    <a:pt x="4583" y="2263"/>
                    <a:pt x="4663" y="2236"/>
                    <a:pt x="4744" y="2196"/>
                  </a:cubicBezTo>
                  <a:cubicBezTo>
                    <a:pt x="4997" y="2089"/>
                    <a:pt x="5211" y="1915"/>
                    <a:pt x="5345" y="1688"/>
                  </a:cubicBezTo>
                  <a:cubicBezTo>
                    <a:pt x="5438" y="1514"/>
                    <a:pt x="5452" y="1301"/>
                    <a:pt x="5372" y="1114"/>
                  </a:cubicBezTo>
                  <a:cubicBezTo>
                    <a:pt x="5278" y="913"/>
                    <a:pt x="5131" y="753"/>
                    <a:pt x="4944" y="633"/>
                  </a:cubicBezTo>
                  <a:cubicBezTo>
                    <a:pt x="4530" y="405"/>
                    <a:pt x="4076" y="245"/>
                    <a:pt x="3608" y="165"/>
                  </a:cubicBezTo>
                  <a:cubicBezTo>
                    <a:pt x="3024" y="54"/>
                    <a:pt x="2428" y="0"/>
                    <a:pt x="1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76"/>
            <p:cNvSpPr/>
            <p:nvPr/>
          </p:nvSpPr>
          <p:spPr>
            <a:xfrm>
              <a:off x="5382700" y="336300"/>
              <a:ext cx="52125" cy="24825"/>
            </a:xfrm>
            <a:custGeom>
              <a:rect b="b" l="l" r="r" t="t"/>
              <a:pathLst>
                <a:path extrusionOk="0" h="993" w="2085">
                  <a:moveTo>
                    <a:pt x="145" y="1"/>
                  </a:moveTo>
                  <a:cubicBezTo>
                    <a:pt x="62" y="1"/>
                    <a:pt x="14" y="12"/>
                    <a:pt x="14" y="28"/>
                  </a:cubicBezTo>
                  <a:cubicBezTo>
                    <a:pt x="1" y="81"/>
                    <a:pt x="508" y="148"/>
                    <a:pt x="1069" y="415"/>
                  </a:cubicBezTo>
                  <a:cubicBezTo>
                    <a:pt x="1601" y="668"/>
                    <a:pt x="1964" y="993"/>
                    <a:pt x="2035" y="993"/>
                  </a:cubicBezTo>
                  <a:cubicBezTo>
                    <a:pt x="2039" y="993"/>
                    <a:pt x="2043" y="992"/>
                    <a:pt x="2045" y="990"/>
                  </a:cubicBezTo>
                  <a:cubicBezTo>
                    <a:pt x="2085" y="963"/>
                    <a:pt x="1737" y="549"/>
                    <a:pt x="1150" y="268"/>
                  </a:cubicBezTo>
                  <a:cubicBezTo>
                    <a:pt x="728" y="62"/>
                    <a:pt x="339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76"/>
            <p:cNvSpPr/>
            <p:nvPr/>
          </p:nvSpPr>
          <p:spPr>
            <a:xfrm>
              <a:off x="6413150" y="238125"/>
              <a:ext cx="142325" cy="88850"/>
            </a:xfrm>
            <a:custGeom>
              <a:rect b="b" l="l" r="r" t="t"/>
              <a:pathLst>
                <a:path extrusionOk="0" h="3554" w="5693">
                  <a:moveTo>
                    <a:pt x="455" y="0"/>
                  </a:moveTo>
                  <a:cubicBezTo>
                    <a:pt x="308" y="0"/>
                    <a:pt x="147" y="0"/>
                    <a:pt x="0" y="27"/>
                  </a:cubicBezTo>
                  <a:cubicBezTo>
                    <a:pt x="147" y="53"/>
                    <a:pt x="308" y="67"/>
                    <a:pt x="455" y="67"/>
                  </a:cubicBezTo>
                  <a:cubicBezTo>
                    <a:pt x="749" y="80"/>
                    <a:pt x="1149" y="107"/>
                    <a:pt x="1670" y="160"/>
                  </a:cubicBezTo>
                  <a:cubicBezTo>
                    <a:pt x="2178" y="200"/>
                    <a:pt x="2793" y="281"/>
                    <a:pt x="3461" y="387"/>
                  </a:cubicBezTo>
                  <a:cubicBezTo>
                    <a:pt x="3795" y="454"/>
                    <a:pt x="4142" y="521"/>
                    <a:pt x="4503" y="601"/>
                  </a:cubicBezTo>
                  <a:cubicBezTo>
                    <a:pt x="4677" y="628"/>
                    <a:pt x="4864" y="681"/>
                    <a:pt x="5024" y="762"/>
                  </a:cubicBezTo>
                  <a:cubicBezTo>
                    <a:pt x="5198" y="828"/>
                    <a:pt x="5331" y="935"/>
                    <a:pt x="5425" y="1096"/>
                  </a:cubicBezTo>
                  <a:cubicBezTo>
                    <a:pt x="5518" y="1243"/>
                    <a:pt x="5518" y="1430"/>
                    <a:pt x="5452" y="1590"/>
                  </a:cubicBezTo>
                  <a:cubicBezTo>
                    <a:pt x="5398" y="1750"/>
                    <a:pt x="5291" y="1897"/>
                    <a:pt x="5144" y="2004"/>
                  </a:cubicBezTo>
                  <a:cubicBezTo>
                    <a:pt x="4864" y="2205"/>
                    <a:pt x="4556" y="2378"/>
                    <a:pt x="4236" y="2512"/>
                  </a:cubicBezTo>
                  <a:cubicBezTo>
                    <a:pt x="3688" y="2739"/>
                    <a:pt x="3113" y="2939"/>
                    <a:pt x="2539" y="3100"/>
                  </a:cubicBezTo>
                  <a:cubicBezTo>
                    <a:pt x="2045" y="3247"/>
                    <a:pt x="1644" y="3340"/>
                    <a:pt x="1363" y="3420"/>
                  </a:cubicBezTo>
                  <a:cubicBezTo>
                    <a:pt x="1216" y="3447"/>
                    <a:pt x="1069" y="3487"/>
                    <a:pt x="936" y="3554"/>
                  </a:cubicBezTo>
                  <a:cubicBezTo>
                    <a:pt x="1083" y="3541"/>
                    <a:pt x="1243" y="3527"/>
                    <a:pt x="1390" y="3487"/>
                  </a:cubicBezTo>
                  <a:cubicBezTo>
                    <a:pt x="1670" y="3434"/>
                    <a:pt x="2085" y="3340"/>
                    <a:pt x="2579" y="3220"/>
                  </a:cubicBezTo>
                  <a:cubicBezTo>
                    <a:pt x="3167" y="3073"/>
                    <a:pt x="3741" y="2873"/>
                    <a:pt x="4303" y="2645"/>
                  </a:cubicBezTo>
                  <a:cubicBezTo>
                    <a:pt x="4637" y="2512"/>
                    <a:pt x="4957" y="2325"/>
                    <a:pt x="5251" y="2124"/>
                  </a:cubicBezTo>
                  <a:cubicBezTo>
                    <a:pt x="5412" y="1991"/>
                    <a:pt x="5545" y="1830"/>
                    <a:pt x="5612" y="1630"/>
                  </a:cubicBezTo>
                  <a:cubicBezTo>
                    <a:pt x="5692" y="1430"/>
                    <a:pt x="5679" y="1202"/>
                    <a:pt x="5572" y="1002"/>
                  </a:cubicBezTo>
                  <a:cubicBezTo>
                    <a:pt x="5465" y="815"/>
                    <a:pt x="5291" y="681"/>
                    <a:pt x="5091" y="601"/>
                  </a:cubicBezTo>
                  <a:cubicBezTo>
                    <a:pt x="4917" y="521"/>
                    <a:pt x="4730" y="468"/>
                    <a:pt x="4543" y="428"/>
                  </a:cubicBezTo>
                  <a:cubicBezTo>
                    <a:pt x="4169" y="361"/>
                    <a:pt x="3822" y="294"/>
                    <a:pt x="3488" y="240"/>
                  </a:cubicBezTo>
                  <a:cubicBezTo>
                    <a:pt x="2806" y="134"/>
                    <a:pt x="2192" y="67"/>
                    <a:pt x="1670" y="40"/>
                  </a:cubicBezTo>
                  <a:cubicBezTo>
                    <a:pt x="1163" y="0"/>
                    <a:pt x="749" y="0"/>
                    <a:pt x="4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76"/>
            <p:cNvSpPr/>
            <p:nvPr/>
          </p:nvSpPr>
          <p:spPr>
            <a:xfrm>
              <a:off x="6560775" y="241950"/>
              <a:ext cx="31425" cy="44300"/>
            </a:xfrm>
            <a:custGeom>
              <a:rect b="b" l="l" r="r" t="t"/>
              <a:pathLst>
                <a:path extrusionOk="0" h="1772" w="1257">
                  <a:moveTo>
                    <a:pt x="85" y="0"/>
                  </a:moveTo>
                  <a:cubicBezTo>
                    <a:pt x="39" y="0"/>
                    <a:pt x="14" y="9"/>
                    <a:pt x="14" y="21"/>
                  </a:cubicBezTo>
                  <a:cubicBezTo>
                    <a:pt x="1" y="47"/>
                    <a:pt x="134" y="74"/>
                    <a:pt x="308" y="168"/>
                  </a:cubicBezTo>
                  <a:cubicBezTo>
                    <a:pt x="776" y="435"/>
                    <a:pt x="1083" y="902"/>
                    <a:pt x="1137" y="1437"/>
                  </a:cubicBezTo>
                  <a:cubicBezTo>
                    <a:pt x="1163" y="1637"/>
                    <a:pt x="1123" y="1771"/>
                    <a:pt x="1163" y="1771"/>
                  </a:cubicBezTo>
                  <a:cubicBezTo>
                    <a:pt x="1164" y="1772"/>
                    <a:pt x="1165" y="1772"/>
                    <a:pt x="1166" y="1772"/>
                  </a:cubicBezTo>
                  <a:cubicBezTo>
                    <a:pt x="1183" y="1772"/>
                    <a:pt x="1244" y="1653"/>
                    <a:pt x="1257" y="1437"/>
                  </a:cubicBezTo>
                  <a:cubicBezTo>
                    <a:pt x="1257" y="1143"/>
                    <a:pt x="1177" y="849"/>
                    <a:pt x="1016" y="609"/>
                  </a:cubicBezTo>
                  <a:cubicBezTo>
                    <a:pt x="856" y="368"/>
                    <a:pt x="629" y="181"/>
                    <a:pt x="362" y="61"/>
                  </a:cubicBezTo>
                  <a:cubicBezTo>
                    <a:pt x="241" y="15"/>
                    <a:pt x="145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76"/>
            <p:cNvSpPr/>
            <p:nvPr/>
          </p:nvSpPr>
          <p:spPr>
            <a:xfrm>
              <a:off x="5931825" y="286725"/>
              <a:ext cx="36100" cy="81500"/>
            </a:xfrm>
            <a:custGeom>
              <a:rect b="b" l="l" r="r" t="t"/>
              <a:pathLst>
                <a:path extrusionOk="0" h="3260" w="1444">
                  <a:moveTo>
                    <a:pt x="1399" y="0"/>
                  </a:moveTo>
                  <a:cubicBezTo>
                    <a:pt x="1307" y="0"/>
                    <a:pt x="1078" y="33"/>
                    <a:pt x="802" y="207"/>
                  </a:cubicBezTo>
                  <a:cubicBezTo>
                    <a:pt x="321" y="528"/>
                    <a:pt x="14" y="1049"/>
                    <a:pt x="1" y="1623"/>
                  </a:cubicBezTo>
                  <a:cubicBezTo>
                    <a:pt x="14" y="2198"/>
                    <a:pt x="308" y="2732"/>
                    <a:pt x="789" y="3040"/>
                  </a:cubicBezTo>
                  <a:cubicBezTo>
                    <a:pt x="1067" y="3225"/>
                    <a:pt x="1297" y="3259"/>
                    <a:pt x="1388" y="3259"/>
                  </a:cubicBezTo>
                  <a:cubicBezTo>
                    <a:pt x="1415" y="3259"/>
                    <a:pt x="1430" y="3256"/>
                    <a:pt x="1430" y="3253"/>
                  </a:cubicBezTo>
                  <a:cubicBezTo>
                    <a:pt x="1444" y="3240"/>
                    <a:pt x="1176" y="3187"/>
                    <a:pt x="856" y="2946"/>
                  </a:cubicBezTo>
                  <a:cubicBezTo>
                    <a:pt x="441" y="2625"/>
                    <a:pt x="188" y="2144"/>
                    <a:pt x="174" y="1623"/>
                  </a:cubicBezTo>
                  <a:cubicBezTo>
                    <a:pt x="188" y="1102"/>
                    <a:pt x="441" y="621"/>
                    <a:pt x="869" y="314"/>
                  </a:cubicBezTo>
                  <a:cubicBezTo>
                    <a:pt x="1190" y="73"/>
                    <a:pt x="1444" y="20"/>
                    <a:pt x="1444" y="7"/>
                  </a:cubicBezTo>
                  <a:cubicBezTo>
                    <a:pt x="1444" y="4"/>
                    <a:pt x="1428" y="0"/>
                    <a:pt x="1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76"/>
            <p:cNvSpPr/>
            <p:nvPr/>
          </p:nvSpPr>
          <p:spPr>
            <a:xfrm>
              <a:off x="5673625" y="786100"/>
              <a:ext cx="766600" cy="1004475"/>
            </a:xfrm>
            <a:custGeom>
              <a:rect b="b" l="l" r="r" t="t"/>
              <a:pathLst>
                <a:path extrusionOk="0" h="40179" w="30664">
                  <a:moveTo>
                    <a:pt x="4789" y="0"/>
                  </a:moveTo>
                  <a:cubicBezTo>
                    <a:pt x="4730" y="0"/>
                    <a:pt x="4670" y="2"/>
                    <a:pt x="4610" y="6"/>
                  </a:cubicBezTo>
                  <a:cubicBezTo>
                    <a:pt x="4209" y="33"/>
                    <a:pt x="3835" y="153"/>
                    <a:pt x="3501" y="367"/>
                  </a:cubicBezTo>
                  <a:cubicBezTo>
                    <a:pt x="3194" y="567"/>
                    <a:pt x="2913" y="808"/>
                    <a:pt x="2700" y="1115"/>
                  </a:cubicBezTo>
                  <a:cubicBezTo>
                    <a:pt x="2326" y="1636"/>
                    <a:pt x="2085" y="2251"/>
                    <a:pt x="2005" y="2905"/>
                  </a:cubicBezTo>
                  <a:cubicBezTo>
                    <a:pt x="1938" y="3426"/>
                    <a:pt x="1951" y="3974"/>
                    <a:pt x="2058" y="4495"/>
                  </a:cubicBezTo>
                  <a:lnTo>
                    <a:pt x="2058" y="4509"/>
                  </a:lnTo>
                  <a:lnTo>
                    <a:pt x="2072" y="4509"/>
                  </a:lnTo>
                  <a:cubicBezTo>
                    <a:pt x="3020" y="5110"/>
                    <a:pt x="3635" y="5684"/>
                    <a:pt x="3942" y="6125"/>
                  </a:cubicBezTo>
                  <a:cubicBezTo>
                    <a:pt x="4116" y="6339"/>
                    <a:pt x="4236" y="6593"/>
                    <a:pt x="4276" y="6860"/>
                  </a:cubicBezTo>
                  <a:cubicBezTo>
                    <a:pt x="4276" y="6860"/>
                    <a:pt x="4276" y="6793"/>
                    <a:pt x="4249" y="6646"/>
                  </a:cubicBezTo>
                  <a:cubicBezTo>
                    <a:pt x="4196" y="6446"/>
                    <a:pt x="4102" y="6259"/>
                    <a:pt x="3982" y="6098"/>
                  </a:cubicBezTo>
                  <a:cubicBezTo>
                    <a:pt x="3662" y="5644"/>
                    <a:pt x="3047" y="5056"/>
                    <a:pt x="2112" y="4455"/>
                  </a:cubicBezTo>
                  <a:lnTo>
                    <a:pt x="2112" y="4468"/>
                  </a:lnTo>
                  <a:cubicBezTo>
                    <a:pt x="2018" y="3947"/>
                    <a:pt x="2005" y="3426"/>
                    <a:pt x="2085" y="2892"/>
                  </a:cubicBezTo>
                  <a:cubicBezTo>
                    <a:pt x="2165" y="2264"/>
                    <a:pt x="2406" y="1663"/>
                    <a:pt x="2780" y="1142"/>
                  </a:cubicBezTo>
                  <a:cubicBezTo>
                    <a:pt x="2980" y="861"/>
                    <a:pt x="3247" y="607"/>
                    <a:pt x="3541" y="420"/>
                  </a:cubicBezTo>
                  <a:cubicBezTo>
                    <a:pt x="3875" y="220"/>
                    <a:pt x="4236" y="113"/>
                    <a:pt x="4624" y="86"/>
                  </a:cubicBezTo>
                  <a:cubicBezTo>
                    <a:pt x="4681" y="82"/>
                    <a:pt x="4739" y="80"/>
                    <a:pt x="4797" y="80"/>
                  </a:cubicBezTo>
                  <a:cubicBezTo>
                    <a:pt x="5140" y="80"/>
                    <a:pt x="5479" y="147"/>
                    <a:pt x="5799" y="273"/>
                  </a:cubicBezTo>
                  <a:cubicBezTo>
                    <a:pt x="6200" y="420"/>
                    <a:pt x="6547" y="687"/>
                    <a:pt x="6801" y="1021"/>
                  </a:cubicBezTo>
                  <a:cubicBezTo>
                    <a:pt x="7055" y="1396"/>
                    <a:pt x="7149" y="1850"/>
                    <a:pt x="7095" y="2291"/>
                  </a:cubicBezTo>
                  <a:cubicBezTo>
                    <a:pt x="7028" y="2758"/>
                    <a:pt x="6895" y="3226"/>
                    <a:pt x="6721" y="3667"/>
                  </a:cubicBezTo>
                  <a:cubicBezTo>
                    <a:pt x="6561" y="4121"/>
                    <a:pt x="6387" y="4602"/>
                    <a:pt x="6227" y="5083"/>
                  </a:cubicBezTo>
                  <a:cubicBezTo>
                    <a:pt x="6013" y="5564"/>
                    <a:pt x="5879" y="6085"/>
                    <a:pt x="5813" y="6606"/>
                  </a:cubicBezTo>
                  <a:cubicBezTo>
                    <a:pt x="5746" y="7154"/>
                    <a:pt x="5799" y="7702"/>
                    <a:pt x="5946" y="8236"/>
                  </a:cubicBezTo>
                  <a:cubicBezTo>
                    <a:pt x="6107" y="8784"/>
                    <a:pt x="6427" y="9292"/>
                    <a:pt x="6855" y="9679"/>
                  </a:cubicBezTo>
                  <a:cubicBezTo>
                    <a:pt x="7723" y="10481"/>
                    <a:pt x="8886" y="10882"/>
                    <a:pt x="10075" y="11162"/>
                  </a:cubicBezTo>
                  <a:cubicBezTo>
                    <a:pt x="12426" y="11790"/>
                    <a:pt x="14951" y="12391"/>
                    <a:pt x="17517" y="13220"/>
                  </a:cubicBezTo>
                  <a:cubicBezTo>
                    <a:pt x="18826" y="13647"/>
                    <a:pt x="20109" y="14155"/>
                    <a:pt x="21365" y="14756"/>
                  </a:cubicBezTo>
                  <a:cubicBezTo>
                    <a:pt x="22661" y="15357"/>
                    <a:pt x="23890" y="16106"/>
                    <a:pt x="25025" y="17001"/>
                  </a:cubicBezTo>
                  <a:cubicBezTo>
                    <a:pt x="26188" y="17923"/>
                    <a:pt x="27230" y="19005"/>
                    <a:pt x="28098" y="20207"/>
                  </a:cubicBezTo>
                  <a:cubicBezTo>
                    <a:pt x="29007" y="21450"/>
                    <a:pt x="29675" y="22840"/>
                    <a:pt x="30076" y="24323"/>
                  </a:cubicBezTo>
                  <a:cubicBezTo>
                    <a:pt x="30477" y="25846"/>
                    <a:pt x="30490" y="27436"/>
                    <a:pt x="30143" y="28972"/>
                  </a:cubicBezTo>
                  <a:cubicBezTo>
                    <a:pt x="29742" y="30535"/>
                    <a:pt x="29074" y="32005"/>
                    <a:pt x="28152" y="33328"/>
                  </a:cubicBezTo>
                  <a:cubicBezTo>
                    <a:pt x="27003" y="34998"/>
                    <a:pt x="25640" y="36534"/>
                    <a:pt x="24050" y="37710"/>
                  </a:cubicBezTo>
                  <a:cubicBezTo>
                    <a:pt x="23262" y="38298"/>
                    <a:pt x="22407" y="38792"/>
                    <a:pt x="21498" y="39153"/>
                  </a:cubicBezTo>
                  <a:cubicBezTo>
                    <a:pt x="20590" y="39500"/>
                    <a:pt x="19654" y="39741"/>
                    <a:pt x="18692" y="39874"/>
                  </a:cubicBezTo>
                  <a:cubicBezTo>
                    <a:pt x="17912" y="39979"/>
                    <a:pt x="17131" y="40022"/>
                    <a:pt x="16355" y="40022"/>
                  </a:cubicBezTo>
                  <a:cubicBezTo>
                    <a:pt x="15243" y="40022"/>
                    <a:pt x="14139" y="39933"/>
                    <a:pt x="13054" y="39808"/>
                  </a:cubicBezTo>
                  <a:cubicBezTo>
                    <a:pt x="11224" y="39607"/>
                    <a:pt x="9407" y="39367"/>
                    <a:pt x="7710" y="38899"/>
                  </a:cubicBezTo>
                  <a:cubicBezTo>
                    <a:pt x="6013" y="38432"/>
                    <a:pt x="4437" y="37657"/>
                    <a:pt x="3234" y="36481"/>
                  </a:cubicBezTo>
                  <a:cubicBezTo>
                    <a:pt x="2085" y="35345"/>
                    <a:pt x="1230" y="33929"/>
                    <a:pt x="776" y="32366"/>
                  </a:cubicBezTo>
                  <a:cubicBezTo>
                    <a:pt x="335" y="30923"/>
                    <a:pt x="134" y="29400"/>
                    <a:pt x="188" y="27890"/>
                  </a:cubicBezTo>
                  <a:cubicBezTo>
                    <a:pt x="241" y="26500"/>
                    <a:pt x="428" y="25111"/>
                    <a:pt x="762" y="23748"/>
                  </a:cubicBezTo>
                  <a:cubicBezTo>
                    <a:pt x="1364" y="21143"/>
                    <a:pt x="2205" y="18858"/>
                    <a:pt x="2847" y="16827"/>
                  </a:cubicBezTo>
                  <a:cubicBezTo>
                    <a:pt x="3408" y="15090"/>
                    <a:pt x="3835" y="13313"/>
                    <a:pt x="4116" y="11510"/>
                  </a:cubicBezTo>
                  <a:cubicBezTo>
                    <a:pt x="4290" y="10374"/>
                    <a:pt x="4370" y="9225"/>
                    <a:pt x="4343" y="8076"/>
                  </a:cubicBezTo>
                  <a:cubicBezTo>
                    <a:pt x="4343" y="7675"/>
                    <a:pt x="4316" y="7381"/>
                    <a:pt x="4303" y="7181"/>
                  </a:cubicBezTo>
                  <a:cubicBezTo>
                    <a:pt x="4290" y="6967"/>
                    <a:pt x="4276" y="6874"/>
                    <a:pt x="4276" y="6873"/>
                  </a:cubicBezTo>
                  <a:lnTo>
                    <a:pt x="4276" y="6873"/>
                  </a:lnTo>
                  <a:cubicBezTo>
                    <a:pt x="4276" y="6874"/>
                    <a:pt x="4276" y="6980"/>
                    <a:pt x="4290" y="7181"/>
                  </a:cubicBezTo>
                  <a:cubicBezTo>
                    <a:pt x="4303" y="7381"/>
                    <a:pt x="4316" y="7675"/>
                    <a:pt x="4316" y="8076"/>
                  </a:cubicBezTo>
                  <a:cubicBezTo>
                    <a:pt x="4316" y="9225"/>
                    <a:pt x="4223" y="10374"/>
                    <a:pt x="4049" y="11510"/>
                  </a:cubicBezTo>
                  <a:cubicBezTo>
                    <a:pt x="3755" y="13300"/>
                    <a:pt x="3314" y="15077"/>
                    <a:pt x="2753" y="16800"/>
                  </a:cubicBezTo>
                  <a:cubicBezTo>
                    <a:pt x="2112" y="18831"/>
                    <a:pt x="1257" y="21103"/>
                    <a:pt x="642" y="23721"/>
                  </a:cubicBezTo>
                  <a:cubicBezTo>
                    <a:pt x="308" y="25084"/>
                    <a:pt x="108" y="26487"/>
                    <a:pt x="54" y="27890"/>
                  </a:cubicBezTo>
                  <a:cubicBezTo>
                    <a:pt x="1" y="29426"/>
                    <a:pt x="201" y="30949"/>
                    <a:pt x="642" y="32419"/>
                  </a:cubicBezTo>
                  <a:cubicBezTo>
                    <a:pt x="1110" y="33996"/>
                    <a:pt x="1965" y="35425"/>
                    <a:pt x="3127" y="36588"/>
                  </a:cubicBezTo>
                  <a:cubicBezTo>
                    <a:pt x="4343" y="37777"/>
                    <a:pt x="5960" y="38552"/>
                    <a:pt x="7670" y="39046"/>
                  </a:cubicBezTo>
                  <a:cubicBezTo>
                    <a:pt x="9380" y="39527"/>
                    <a:pt x="11197" y="39768"/>
                    <a:pt x="13041" y="39968"/>
                  </a:cubicBezTo>
                  <a:cubicBezTo>
                    <a:pt x="14133" y="40088"/>
                    <a:pt x="15259" y="40179"/>
                    <a:pt x="16398" y="40179"/>
                  </a:cubicBezTo>
                  <a:cubicBezTo>
                    <a:pt x="17168" y="40179"/>
                    <a:pt x="17944" y="40137"/>
                    <a:pt x="18719" y="40035"/>
                  </a:cubicBezTo>
                  <a:cubicBezTo>
                    <a:pt x="19681" y="39901"/>
                    <a:pt x="20643" y="39661"/>
                    <a:pt x="21552" y="39313"/>
                  </a:cubicBezTo>
                  <a:cubicBezTo>
                    <a:pt x="22473" y="38939"/>
                    <a:pt x="23355" y="38445"/>
                    <a:pt x="24144" y="37844"/>
                  </a:cubicBezTo>
                  <a:cubicBezTo>
                    <a:pt x="25760" y="36641"/>
                    <a:pt x="27123" y="35105"/>
                    <a:pt x="28285" y="33421"/>
                  </a:cubicBezTo>
                  <a:cubicBezTo>
                    <a:pt x="29221" y="32085"/>
                    <a:pt x="29902" y="30589"/>
                    <a:pt x="30303" y="28999"/>
                  </a:cubicBezTo>
                  <a:cubicBezTo>
                    <a:pt x="30664" y="27449"/>
                    <a:pt x="30637" y="25819"/>
                    <a:pt x="30236" y="24269"/>
                  </a:cubicBezTo>
                  <a:cubicBezTo>
                    <a:pt x="29822" y="22773"/>
                    <a:pt x="29141" y="21370"/>
                    <a:pt x="28232" y="20114"/>
                  </a:cubicBezTo>
                  <a:cubicBezTo>
                    <a:pt x="27337" y="18898"/>
                    <a:pt x="26295" y="17816"/>
                    <a:pt x="25119" y="16881"/>
                  </a:cubicBezTo>
                  <a:cubicBezTo>
                    <a:pt x="23970" y="15999"/>
                    <a:pt x="22727" y="15237"/>
                    <a:pt x="21418" y="14623"/>
                  </a:cubicBezTo>
                  <a:cubicBezTo>
                    <a:pt x="20162" y="14035"/>
                    <a:pt x="18866" y="13527"/>
                    <a:pt x="17557" y="13100"/>
                  </a:cubicBezTo>
                  <a:cubicBezTo>
                    <a:pt x="14965" y="12258"/>
                    <a:pt x="12453" y="11670"/>
                    <a:pt x="10088" y="11055"/>
                  </a:cubicBezTo>
                  <a:cubicBezTo>
                    <a:pt x="8912" y="10761"/>
                    <a:pt x="7763" y="10374"/>
                    <a:pt x="6935" y="9599"/>
                  </a:cubicBezTo>
                  <a:cubicBezTo>
                    <a:pt x="6521" y="9225"/>
                    <a:pt x="6213" y="8744"/>
                    <a:pt x="6053" y="8223"/>
                  </a:cubicBezTo>
                  <a:cubicBezTo>
                    <a:pt x="5906" y="7702"/>
                    <a:pt x="5853" y="7167"/>
                    <a:pt x="5920" y="6633"/>
                  </a:cubicBezTo>
                  <a:cubicBezTo>
                    <a:pt x="5986" y="6112"/>
                    <a:pt x="6120" y="5604"/>
                    <a:pt x="6320" y="5123"/>
                  </a:cubicBezTo>
                  <a:cubicBezTo>
                    <a:pt x="6481" y="4642"/>
                    <a:pt x="6654" y="4175"/>
                    <a:pt x="6815" y="3707"/>
                  </a:cubicBezTo>
                  <a:cubicBezTo>
                    <a:pt x="7002" y="3266"/>
                    <a:pt x="7122" y="2798"/>
                    <a:pt x="7189" y="2317"/>
                  </a:cubicBezTo>
                  <a:cubicBezTo>
                    <a:pt x="7256" y="1850"/>
                    <a:pt x="7135" y="1369"/>
                    <a:pt x="6882" y="981"/>
                  </a:cubicBezTo>
                  <a:cubicBezTo>
                    <a:pt x="6614" y="621"/>
                    <a:pt x="6240" y="353"/>
                    <a:pt x="5826" y="193"/>
                  </a:cubicBezTo>
                  <a:cubicBezTo>
                    <a:pt x="5494" y="67"/>
                    <a:pt x="5143" y="0"/>
                    <a:pt x="47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76"/>
            <p:cNvSpPr/>
            <p:nvPr/>
          </p:nvSpPr>
          <p:spPr>
            <a:xfrm>
              <a:off x="5729750" y="816975"/>
              <a:ext cx="120925" cy="87725"/>
            </a:xfrm>
            <a:custGeom>
              <a:rect b="b" l="l" r="r" t="t"/>
              <a:pathLst>
                <a:path extrusionOk="0" h="3509" w="4837">
                  <a:moveTo>
                    <a:pt x="4824" y="0"/>
                  </a:moveTo>
                  <a:cubicBezTo>
                    <a:pt x="4783" y="0"/>
                    <a:pt x="4783" y="401"/>
                    <a:pt x="4583" y="949"/>
                  </a:cubicBezTo>
                  <a:cubicBezTo>
                    <a:pt x="4103" y="2401"/>
                    <a:pt x="2752" y="3364"/>
                    <a:pt x="1241" y="3364"/>
                  </a:cubicBezTo>
                  <a:cubicBezTo>
                    <a:pt x="1153" y="3364"/>
                    <a:pt x="1065" y="3360"/>
                    <a:pt x="976" y="3354"/>
                  </a:cubicBezTo>
                  <a:cubicBezTo>
                    <a:pt x="441" y="3330"/>
                    <a:pt x="96" y="3200"/>
                    <a:pt x="17" y="3200"/>
                  </a:cubicBezTo>
                  <a:cubicBezTo>
                    <a:pt x="7" y="3200"/>
                    <a:pt x="2" y="3202"/>
                    <a:pt x="0" y="3207"/>
                  </a:cubicBezTo>
                  <a:cubicBezTo>
                    <a:pt x="81" y="3260"/>
                    <a:pt x="161" y="3300"/>
                    <a:pt x="241" y="3314"/>
                  </a:cubicBezTo>
                  <a:cubicBezTo>
                    <a:pt x="481" y="3407"/>
                    <a:pt x="722" y="3461"/>
                    <a:pt x="962" y="3487"/>
                  </a:cubicBezTo>
                  <a:cubicBezTo>
                    <a:pt x="1092" y="3502"/>
                    <a:pt x="1221" y="3509"/>
                    <a:pt x="1348" y="3509"/>
                  </a:cubicBezTo>
                  <a:cubicBezTo>
                    <a:pt x="2884" y="3509"/>
                    <a:pt x="4272" y="2494"/>
                    <a:pt x="4703" y="989"/>
                  </a:cubicBezTo>
                  <a:cubicBezTo>
                    <a:pt x="4770" y="762"/>
                    <a:pt x="4824" y="521"/>
                    <a:pt x="4837" y="267"/>
                  </a:cubicBezTo>
                  <a:cubicBezTo>
                    <a:pt x="4837" y="187"/>
                    <a:pt x="4837" y="94"/>
                    <a:pt x="4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76"/>
            <p:cNvSpPr/>
            <p:nvPr/>
          </p:nvSpPr>
          <p:spPr>
            <a:xfrm>
              <a:off x="5742775" y="898125"/>
              <a:ext cx="206775" cy="872150"/>
            </a:xfrm>
            <a:custGeom>
              <a:rect b="b" l="l" r="r" t="t"/>
              <a:pathLst>
                <a:path extrusionOk="0" h="34886" w="8271">
                  <a:moveTo>
                    <a:pt x="1350" y="1"/>
                  </a:moveTo>
                  <a:cubicBezTo>
                    <a:pt x="1350" y="41"/>
                    <a:pt x="1350" y="68"/>
                    <a:pt x="1363" y="108"/>
                  </a:cubicBezTo>
                  <a:cubicBezTo>
                    <a:pt x="1377" y="175"/>
                    <a:pt x="1403" y="281"/>
                    <a:pt x="1430" y="402"/>
                  </a:cubicBezTo>
                  <a:cubicBezTo>
                    <a:pt x="1483" y="656"/>
                    <a:pt x="1564" y="1030"/>
                    <a:pt x="1671" y="1524"/>
                  </a:cubicBezTo>
                  <a:cubicBezTo>
                    <a:pt x="1951" y="2900"/>
                    <a:pt x="2138" y="4290"/>
                    <a:pt x="2232" y="5693"/>
                  </a:cubicBezTo>
                  <a:cubicBezTo>
                    <a:pt x="2379" y="7777"/>
                    <a:pt x="2312" y="9861"/>
                    <a:pt x="2031" y="11932"/>
                  </a:cubicBezTo>
                  <a:cubicBezTo>
                    <a:pt x="1737" y="14270"/>
                    <a:pt x="1069" y="16782"/>
                    <a:pt x="562" y="19467"/>
                  </a:cubicBezTo>
                  <a:cubicBezTo>
                    <a:pt x="308" y="20777"/>
                    <a:pt x="134" y="22100"/>
                    <a:pt x="67" y="23422"/>
                  </a:cubicBezTo>
                  <a:cubicBezTo>
                    <a:pt x="0" y="24665"/>
                    <a:pt x="67" y="25907"/>
                    <a:pt x="281" y="27123"/>
                  </a:cubicBezTo>
                  <a:cubicBezTo>
                    <a:pt x="468" y="28232"/>
                    <a:pt x="815" y="29314"/>
                    <a:pt x="1323" y="30316"/>
                  </a:cubicBezTo>
                  <a:cubicBezTo>
                    <a:pt x="1777" y="31198"/>
                    <a:pt x="2365" y="31986"/>
                    <a:pt x="3060" y="32681"/>
                  </a:cubicBezTo>
                  <a:cubicBezTo>
                    <a:pt x="3635" y="33242"/>
                    <a:pt x="4289" y="33723"/>
                    <a:pt x="5011" y="34111"/>
                  </a:cubicBezTo>
                  <a:cubicBezTo>
                    <a:pt x="5545" y="34391"/>
                    <a:pt x="6120" y="34605"/>
                    <a:pt x="6721" y="34739"/>
                  </a:cubicBezTo>
                  <a:cubicBezTo>
                    <a:pt x="6935" y="34792"/>
                    <a:pt x="7162" y="34819"/>
                    <a:pt x="7376" y="34846"/>
                  </a:cubicBezTo>
                  <a:cubicBezTo>
                    <a:pt x="7536" y="34872"/>
                    <a:pt x="7696" y="34872"/>
                    <a:pt x="7870" y="34886"/>
                  </a:cubicBezTo>
                  <a:lnTo>
                    <a:pt x="8271" y="34886"/>
                  </a:lnTo>
                  <a:cubicBezTo>
                    <a:pt x="8231" y="34872"/>
                    <a:pt x="8191" y="34872"/>
                    <a:pt x="8164" y="34872"/>
                  </a:cubicBezTo>
                  <a:lnTo>
                    <a:pt x="7857" y="34859"/>
                  </a:lnTo>
                  <a:cubicBezTo>
                    <a:pt x="7696" y="34846"/>
                    <a:pt x="7536" y="34832"/>
                    <a:pt x="7376" y="34806"/>
                  </a:cubicBezTo>
                  <a:cubicBezTo>
                    <a:pt x="7162" y="34779"/>
                    <a:pt x="6948" y="34739"/>
                    <a:pt x="6734" y="34685"/>
                  </a:cubicBezTo>
                  <a:cubicBezTo>
                    <a:pt x="6146" y="34538"/>
                    <a:pt x="5585" y="34325"/>
                    <a:pt x="5051" y="34044"/>
                  </a:cubicBezTo>
                  <a:cubicBezTo>
                    <a:pt x="4343" y="33657"/>
                    <a:pt x="3701" y="33176"/>
                    <a:pt x="3140" y="32601"/>
                  </a:cubicBezTo>
                  <a:cubicBezTo>
                    <a:pt x="2459" y="31920"/>
                    <a:pt x="1884" y="31131"/>
                    <a:pt x="1443" y="30263"/>
                  </a:cubicBezTo>
                  <a:cubicBezTo>
                    <a:pt x="949" y="29274"/>
                    <a:pt x="602" y="28205"/>
                    <a:pt x="428" y="27110"/>
                  </a:cubicBezTo>
                  <a:cubicBezTo>
                    <a:pt x="228" y="25894"/>
                    <a:pt x="161" y="24665"/>
                    <a:pt x="228" y="23436"/>
                  </a:cubicBezTo>
                  <a:cubicBezTo>
                    <a:pt x="294" y="22113"/>
                    <a:pt x="468" y="20804"/>
                    <a:pt x="722" y="19508"/>
                  </a:cubicBezTo>
                  <a:cubicBezTo>
                    <a:pt x="1230" y="16835"/>
                    <a:pt x="1898" y="14310"/>
                    <a:pt x="2178" y="11959"/>
                  </a:cubicBezTo>
                  <a:cubicBezTo>
                    <a:pt x="2459" y="9888"/>
                    <a:pt x="2512" y="7777"/>
                    <a:pt x="2352" y="5693"/>
                  </a:cubicBezTo>
                  <a:cubicBezTo>
                    <a:pt x="2245" y="4276"/>
                    <a:pt x="2045" y="2887"/>
                    <a:pt x="1737" y="1511"/>
                  </a:cubicBezTo>
                  <a:cubicBezTo>
                    <a:pt x="1630" y="1016"/>
                    <a:pt x="1537" y="642"/>
                    <a:pt x="1457" y="388"/>
                  </a:cubicBezTo>
                  <a:cubicBezTo>
                    <a:pt x="1430" y="268"/>
                    <a:pt x="1403" y="175"/>
                    <a:pt x="1377" y="94"/>
                  </a:cubicBezTo>
                  <a:cubicBezTo>
                    <a:pt x="1377" y="68"/>
                    <a:pt x="1363" y="28"/>
                    <a:pt x="13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76"/>
            <p:cNvSpPr/>
            <p:nvPr/>
          </p:nvSpPr>
          <p:spPr>
            <a:xfrm>
              <a:off x="5786875" y="899475"/>
              <a:ext cx="338375" cy="889100"/>
            </a:xfrm>
            <a:custGeom>
              <a:rect b="b" l="l" r="r" t="t"/>
              <a:pathLst>
                <a:path extrusionOk="0" h="35564" w="13535">
                  <a:moveTo>
                    <a:pt x="0" y="0"/>
                  </a:moveTo>
                  <a:cubicBezTo>
                    <a:pt x="0" y="40"/>
                    <a:pt x="0" y="80"/>
                    <a:pt x="13" y="107"/>
                  </a:cubicBezTo>
                  <a:cubicBezTo>
                    <a:pt x="13" y="187"/>
                    <a:pt x="40" y="294"/>
                    <a:pt x="53" y="414"/>
                  </a:cubicBezTo>
                  <a:cubicBezTo>
                    <a:pt x="94" y="708"/>
                    <a:pt x="160" y="1109"/>
                    <a:pt x="241" y="1617"/>
                  </a:cubicBezTo>
                  <a:cubicBezTo>
                    <a:pt x="401" y="2659"/>
                    <a:pt x="628" y="4155"/>
                    <a:pt x="882" y="6013"/>
                  </a:cubicBezTo>
                  <a:cubicBezTo>
                    <a:pt x="1136" y="7870"/>
                    <a:pt x="1403" y="10088"/>
                    <a:pt x="1657" y="12559"/>
                  </a:cubicBezTo>
                  <a:cubicBezTo>
                    <a:pt x="1777" y="13802"/>
                    <a:pt x="1884" y="15085"/>
                    <a:pt x="2004" y="16434"/>
                  </a:cubicBezTo>
                  <a:cubicBezTo>
                    <a:pt x="2124" y="17783"/>
                    <a:pt x="2218" y="19186"/>
                    <a:pt x="2338" y="20616"/>
                  </a:cubicBezTo>
                  <a:cubicBezTo>
                    <a:pt x="2592" y="23462"/>
                    <a:pt x="3046" y="26201"/>
                    <a:pt x="3982" y="28512"/>
                  </a:cubicBezTo>
                  <a:cubicBezTo>
                    <a:pt x="4409" y="29621"/>
                    <a:pt x="4970" y="30663"/>
                    <a:pt x="5652" y="31625"/>
                  </a:cubicBezTo>
                  <a:cubicBezTo>
                    <a:pt x="6226" y="32480"/>
                    <a:pt x="6948" y="33242"/>
                    <a:pt x="7776" y="33856"/>
                  </a:cubicBezTo>
                  <a:cubicBezTo>
                    <a:pt x="9005" y="34725"/>
                    <a:pt x="10421" y="35273"/>
                    <a:pt x="11904" y="35473"/>
                  </a:cubicBezTo>
                  <a:cubicBezTo>
                    <a:pt x="12305" y="35533"/>
                    <a:pt x="12714" y="35563"/>
                    <a:pt x="13124" y="35563"/>
                  </a:cubicBezTo>
                  <a:cubicBezTo>
                    <a:pt x="13261" y="35563"/>
                    <a:pt x="13398" y="35560"/>
                    <a:pt x="13534" y="35553"/>
                  </a:cubicBezTo>
                  <a:cubicBezTo>
                    <a:pt x="13494" y="35540"/>
                    <a:pt x="13454" y="35540"/>
                    <a:pt x="13414" y="35540"/>
                  </a:cubicBezTo>
                  <a:lnTo>
                    <a:pt x="13107" y="35527"/>
                  </a:lnTo>
                  <a:cubicBezTo>
                    <a:pt x="12706" y="35513"/>
                    <a:pt x="12305" y="35460"/>
                    <a:pt x="11904" y="35406"/>
                  </a:cubicBezTo>
                  <a:cubicBezTo>
                    <a:pt x="9393" y="35072"/>
                    <a:pt x="7148" y="33669"/>
                    <a:pt x="5759" y="31558"/>
                  </a:cubicBezTo>
                  <a:cubicBezTo>
                    <a:pt x="5090" y="30596"/>
                    <a:pt x="4543" y="29554"/>
                    <a:pt x="4128" y="28459"/>
                  </a:cubicBezTo>
                  <a:cubicBezTo>
                    <a:pt x="3207" y="26161"/>
                    <a:pt x="2752" y="23435"/>
                    <a:pt x="2512" y="20603"/>
                  </a:cubicBezTo>
                  <a:cubicBezTo>
                    <a:pt x="2378" y="19173"/>
                    <a:pt x="2285" y="17770"/>
                    <a:pt x="2178" y="16421"/>
                  </a:cubicBezTo>
                  <a:cubicBezTo>
                    <a:pt x="2058" y="15085"/>
                    <a:pt x="1937" y="13775"/>
                    <a:pt x="1817" y="12546"/>
                  </a:cubicBezTo>
                  <a:cubicBezTo>
                    <a:pt x="1550" y="10074"/>
                    <a:pt x="1269" y="7856"/>
                    <a:pt x="1002" y="5999"/>
                  </a:cubicBezTo>
                  <a:cubicBezTo>
                    <a:pt x="735" y="4142"/>
                    <a:pt x="481" y="2646"/>
                    <a:pt x="307" y="1604"/>
                  </a:cubicBezTo>
                  <a:cubicBezTo>
                    <a:pt x="214" y="1096"/>
                    <a:pt x="134" y="695"/>
                    <a:pt x="94" y="414"/>
                  </a:cubicBezTo>
                  <a:cubicBezTo>
                    <a:pt x="67" y="281"/>
                    <a:pt x="40" y="187"/>
                    <a:pt x="27" y="107"/>
                  </a:cubicBezTo>
                  <a:cubicBezTo>
                    <a:pt x="13" y="67"/>
                    <a:pt x="13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6"/>
            <p:cNvSpPr/>
            <p:nvPr/>
          </p:nvSpPr>
          <p:spPr>
            <a:xfrm>
              <a:off x="5800900" y="898475"/>
              <a:ext cx="408850" cy="873150"/>
            </a:xfrm>
            <a:custGeom>
              <a:rect b="b" l="l" r="r" t="t"/>
              <a:pathLst>
                <a:path extrusionOk="0" h="34926" w="16354">
                  <a:moveTo>
                    <a:pt x="0" y="0"/>
                  </a:moveTo>
                  <a:cubicBezTo>
                    <a:pt x="0" y="40"/>
                    <a:pt x="0" y="67"/>
                    <a:pt x="14" y="107"/>
                  </a:cubicBezTo>
                  <a:cubicBezTo>
                    <a:pt x="27" y="187"/>
                    <a:pt x="40" y="281"/>
                    <a:pt x="54" y="401"/>
                  </a:cubicBezTo>
                  <a:cubicBezTo>
                    <a:pt x="107" y="682"/>
                    <a:pt x="161" y="1069"/>
                    <a:pt x="241" y="1550"/>
                  </a:cubicBezTo>
                  <a:cubicBezTo>
                    <a:pt x="414" y="2552"/>
                    <a:pt x="682" y="3982"/>
                    <a:pt x="1056" y="5745"/>
                  </a:cubicBezTo>
                  <a:cubicBezTo>
                    <a:pt x="1831" y="9273"/>
                    <a:pt x="3060" y="14136"/>
                    <a:pt x="5064" y="19266"/>
                  </a:cubicBezTo>
                  <a:cubicBezTo>
                    <a:pt x="7068" y="24397"/>
                    <a:pt x="9486" y="28806"/>
                    <a:pt x="11597" y="31732"/>
                  </a:cubicBezTo>
                  <a:cubicBezTo>
                    <a:pt x="12092" y="32387"/>
                    <a:pt x="12653" y="32988"/>
                    <a:pt x="13294" y="33509"/>
                  </a:cubicBezTo>
                  <a:cubicBezTo>
                    <a:pt x="13762" y="33896"/>
                    <a:pt x="14283" y="34230"/>
                    <a:pt x="14844" y="34484"/>
                  </a:cubicBezTo>
                  <a:cubicBezTo>
                    <a:pt x="15205" y="34645"/>
                    <a:pt x="15565" y="34765"/>
                    <a:pt x="15953" y="34858"/>
                  </a:cubicBezTo>
                  <a:cubicBezTo>
                    <a:pt x="16087" y="34885"/>
                    <a:pt x="16220" y="34912"/>
                    <a:pt x="16354" y="34925"/>
                  </a:cubicBezTo>
                  <a:cubicBezTo>
                    <a:pt x="16354" y="34912"/>
                    <a:pt x="16220" y="34898"/>
                    <a:pt x="15953" y="34818"/>
                  </a:cubicBezTo>
                  <a:cubicBezTo>
                    <a:pt x="15579" y="34725"/>
                    <a:pt x="15218" y="34591"/>
                    <a:pt x="14871" y="34417"/>
                  </a:cubicBezTo>
                  <a:cubicBezTo>
                    <a:pt x="14323" y="34150"/>
                    <a:pt x="13802" y="33816"/>
                    <a:pt x="13334" y="33429"/>
                  </a:cubicBezTo>
                  <a:cubicBezTo>
                    <a:pt x="12720" y="32894"/>
                    <a:pt x="12172" y="32306"/>
                    <a:pt x="11691" y="31652"/>
                  </a:cubicBezTo>
                  <a:cubicBezTo>
                    <a:pt x="9607" y="28712"/>
                    <a:pt x="7228" y="24330"/>
                    <a:pt x="5211" y="19200"/>
                  </a:cubicBezTo>
                  <a:cubicBezTo>
                    <a:pt x="3207" y="14069"/>
                    <a:pt x="1964" y="9219"/>
                    <a:pt x="1176" y="5719"/>
                  </a:cubicBezTo>
                  <a:cubicBezTo>
                    <a:pt x="788" y="3968"/>
                    <a:pt x="495" y="2539"/>
                    <a:pt x="307" y="1537"/>
                  </a:cubicBezTo>
                  <a:cubicBezTo>
                    <a:pt x="214" y="1056"/>
                    <a:pt x="134" y="668"/>
                    <a:pt x="94" y="401"/>
                  </a:cubicBezTo>
                  <a:cubicBezTo>
                    <a:pt x="67" y="267"/>
                    <a:pt x="40" y="174"/>
                    <a:pt x="27" y="107"/>
                  </a:cubicBezTo>
                  <a:cubicBezTo>
                    <a:pt x="27" y="67"/>
                    <a:pt x="14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6"/>
            <p:cNvSpPr/>
            <p:nvPr/>
          </p:nvSpPr>
          <p:spPr>
            <a:xfrm>
              <a:off x="5844975" y="1031400"/>
              <a:ext cx="437600" cy="695450"/>
            </a:xfrm>
            <a:custGeom>
              <a:rect b="b" l="l" r="r" t="t"/>
              <a:pathLst>
                <a:path extrusionOk="0" h="27818" w="17504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cubicBezTo>
                    <a:pt x="14" y="148"/>
                    <a:pt x="28" y="215"/>
                    <a:pt x="41" y="335"/>
                  </a:cubicBezTo>
                  <a:cubicBezTo>
                    <a:pt x="54" y="442"/>
                    <a:pt x="68" y="575"/>
                    <a:pt x="94" y="736"/>
                  </a:cubicBezTo>
                  <a:cubicBezTo>
                    <a:pt x="134" y="896"/>
                    <a:pt x="174" y="1083"/>
                    <a:pt x="215" y="1297"/>
                  </a:cubicBezTo>
                  <a:cubicBezTo>
                    <a:pt x="482" y="2473"/>
                    <a:pt x="949" y="3581"/>
                    <a:pt x="1604" y="4597"/>
                  </a:cubicBezTo>
                  <a:cubicBezTo>
                    <a:pt x="2406" y="5893"/>
                    <a:pt x="3635" y="7229"/>
                    <a:pt x="4918" y="8779"/>
                  </a:cubicBezTo>
                  <a:cubicBezTo>
                    <a:pt x="6200" y="10315"/>
                    <a:pt x="7723" y="11919"/>
                    <a:pt x="9313" y="13589"/>
                  </a:cubicBezTo>
                  <a:cubicBezTo>
                    <a:pt x="10810" y="15165"/>
                    <a:pt x="12226" y="16809"/>
                    <a:pt x="13535" y="18546"/>
                  </a:cubicBezTo>
                  <a:cubicBezTo>
                    <a:pt x="14617" y="19948"/>
                    <a:pt x="15539" y="21472"/>
                    <a:pt x="16261" y="23088"/>
                  </a:cubicBezTo>
                  <a:cubicBezTo>
                    <a:pt x="16528" y="23716"/>
                    <a:pt x="16755" y="24357"/>
                    <a:pt x="16956" y="25012"/>
                  </a:cubicBezTo>
                  <a:cubicBezTo>
                    <a:pt x="17089" y="25506"/>
                    <a:pt x="17196" y="26001"/>
                    <a:pt x="17290" y="26509"/>
                  </a:cubicBezTo>
                  <a:cubicBezTo>
                    <a:pt x="17316" y="26722"/>
                    <a:pt x="17356" y="26909"/>
                    <a:pt x="17370" y="27070"/>
                  </a:cubicBezTo>
                  <a:cubicBezTo>
                    <a:pt x="17383" y="27230"/>
                    <a:pt x="17396" y="27377"/>
                    <a:pt x="17410" y="27470"/>
                  </a:cubicBezTo>
                  <a:cubicBezTo>
                    <a:pt x="17423" y="27577"/>
                    <a:pt x="17437" y="27658"/>
                    <a:pt x="17437" y="27724"/>
                  </a:cubicBezTo>
                  <a:cubicBezTo>
                    <a:pt x="17383" y="27738"/>
                    <a:pt x="17383" y="27818"/>
                    <a:pt x="17437" y="27818"/>
                  </a:cubicBezTo>
                  <a:cubicBezTo>
                    <a:pt x="17490" y="27818"/>
                    <a:pt x="17503" y="27738"/>
                    <a:pt x="17450" y="27724"/>
                  </a:cubicBezTo>
                  <a:cubicBezTo>
                    <a:pt x="17437" y="27658"/>
                    <a:pt x="17450" y="27591"/>
                    <a:pt x="17437" y="27470"/>
                  </a:cubicBezTo>
                  <a:cubicBezTo>
                    <a:pt x="17437" y="27364"/>
                    <a:pt x="17437" y="27230"/>
                    <a:pt x="17410" y="27056"/>
                  </a:cubicBezTo>
                  <a:cubicBezTo>
                    <a:pt x="17396" y="26896"/>
                    <a:pt x="17370" y="26709"/>
                    <a:pt x="17343" y="26495"/>
                  </a:cubicBezTo>
                  <a:cubicBezTo>
                    <a:pt x="17276" y="25987"/>
                    <a:pt x="17169" y="25480"/>
                    <a:pt x="17049" y="24985"/>
                  </a:cubicBezTo>
                  <a:cubicBezTo>
                    <a:pt x="16862" y="24317"/>
                    <a:pt x="16635" y="23676"/>
                    <a:pt x="16381" y="23048"/>
                  </a:cubicBezTo>
                  <a:cubicBezTo>
                    <a:pt x="15660" y="21418"/>
                    <a:pt x="14751" y="19868"/>
                    <a:pt x="13669" y="18452"/>
                  </a:cubicBezTo>
                  <a:cubicBezTo>
                    <a:pt x="12359" y="16715"/>
                    <a:pt x="10943" y="15058"/>
                    <a:pt x="9433" y="13495"/>
                  </a:cubicBezTo>
                  <a:cubicBezTo>
                    <a:pt x="7844" y="11812"/>
                    <a:pt x="6320" y="10222"/>
                    <a:pt x="5038" y="8685"/>
                  </a:cubicBezTo>
                  <a:cubicBezTo>
                    <a:pt x="3742" y="7149"/>
                    <a:pt x="2526" y="5813"/>
                    <a:pt x="1711" y="4543"/>
                  </a:cubicBezTo>
                  <a:cubicBezTo>
                    <a:pt x="1056" y="3541"/>
                    <a:pt x="562" y="2446"/>
                    <a:pt x="268" y="1283"/>
                  </a:cubicBezTo>
                  <a:cubicBezTo>
                    <a:pt x="228" y="1083"/>
                    <a:pt x="174" y="896"/>
                    <a:pt x="148" y="736"/>
                  </a:cubicBezTo>
                  <a:cubicBezTo>
                    <a:pt x="121" y="589"/>
                    <a:pt x="94" y="442"/>
                    <a:pt x="68" y="335"/>
                  </a:cubicBezTo>
                  <a:cubicBezTo>
                    <a:pt x="54" y="228"/>
                    <a:pt x="41" y="148"/>
                    <a:pt x="28" y="81"/>
                  </a:cubicBezTo>
                  <a:cubicBezTo>
                    <a:pt x="14" y="54"/>
                    <a:pt x="14" y="28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6"/>
            <p:cNvSpPr/>
            <p:nvPr/>
          </p:nvSpPr>
          <p:spPr>
            <a:xfrm>
              <a:off x="5881725" y="1052125"/>
              <a:ext cx="523100" cy="544475"/>
            </a:xfrm>
            <a:custGeom>
              <a:rect b="b" l="l" r="r" t="t"/>
              <a:pathLst>
                <a:path extrusionOk="0" h="21779" w="20924">
                  <a:moveTo>
                    <a:pt x="0" y="0"/>
                  </a:moveTo>
                  <a:cubicBezTo>
                    <a:pt x="0" y="0"/>
                    <a:pt x="14" y="27"/>
                    <a:pt x="54" y="67"/>
                  </a:cubicBezTo>
                  <a:lnTo>
                    <a:pt x="214" y="241"/>
                  </a:lnTo>
                  <a:cubicBezTo>
                    <a:pt x="361" y="401"/>
                    <a:pt x="575" y="628"/>
                    <a:pt x="856" y="909"/>
                  </a:cubicBezTo>
                  <a:cubicBezTo>
                    <a:pt x="1657" y="1724"/>
                    <a:pt x="2499" y="2485"/>
                    <a:pt x="3381" y="3207"/>
                  </a:cubicBezTo>
                  <a:cubicBezTo>
                    <a:pt x="4690" y="4276"/>
                    <a:pt x="6080" y="5251"/>
                    <a:pt x="7523" y="6133"/>
                  </a:cubicBezTo>
                  <a:cubicBezTo>
                    <a:pt x="9126" y="7148"/>
                    <a:pt x="10996" y="8123"/>
                    <a:pt x="12880" y="9232"/>
                  </a:cubicBezTo>
                  <a:cubicBezTo>
                    <a:pt x="14764" y="10355"/>
                    <a:pt x="16461" y="11597"/>
                    <a:pt x="17770" y="12960"/>
                  </a:cubicBezTo>
                  <a:cubicBezTo>
                    <a:pt x="19066" y="14336"/>
                    <a:pt x="19935" y="15846"/>
                    <a:pt x="20362" y="17209"/>
                  </a:cubicBezTo>
                  <a:cubicBezTo>
                    <a:pt x="20710" y="18291"/>
                    <a:pt x="20843" y="19427"/>
                    <a:pt x="20736" y="20549"/>
                  </a:cubicBezTo>
                  <a:cubicBezTo>
                    <a:pt x="20710" y="20856"/>
                    <a:pt x="20670" y="21164"/>
                    <a:pt x="20589" y="21458"/>
                  </a:cubicBezTo>
                  <a:cubicBezTo>
                    <a:pt x="20576" y="21564"/>
                    <a:pt x="20563" y="21645"/>
                    <a:pt x="20549" y="21698"/>
                  </a:cubicBezTo>
                  <a:cubicBezTo>
                    <a:pt x="20536" y="21725"/>
                    <a:pt x="20536" y="21751"/>
                    <a:pt x="20536" y="21778"/>
                  </a:cubicBezTo>
                  <a:cubicBezTo>
                    <a:pt x="20670" y="21391"/>
                    <a:pt x="20763" y="20977"/>
                    <a:pt x="20803" y="20562"/>
                  </a:cubicBezTo>
                  <a:cubicBezTo>
                    <a:pt x="20923" y="19427"/>
                    <a:pt x="20817" y="18278"/>
                    <a:pt x="20469" y="17182"/>
                  </a:cubicBezTo>
                  <a:cubicBezTo>
                    <a:pt x="20055" y="15793"/>
                    <a:pt x="19186" y="14256"/>
                    <a:pt x="17877" y="12853"/>
                  </a:cubicBezTo>
                  <a:cubicBezTo>
                    <a:pt x="16568" y="11450"/>
                    <a:pt x="14844" y="10208"/>
                    <a:pt x="12960" y="9085"/>
                  </a:cubicBezTo>
                  <a:cubicBezTo>
                    <a:pt x="11063" y="7963"/>
                    <a:pt x="9206" y="7015"/>
                    <a:pt x="7589" y="5999"/>
                  </a:cubicBezTo>
                  <a:cubicBezTo>
                    <a:pt x="6146" y="5131"/>
                    <a:pt x="4770" y="4169"/>
                    <a:pt x="3448" y="3113"/>
                  </a:cubicBezTo>
                  <a:cubicBezTo>
                    <a:pt x="2325" y="2218"/>
                    <a:pt x="1484" y="1430"/>
                    <a:pt x="896" y="869"/>
                  </a:cubicBezTo>
                  <a:lnTo>
                    <a:pt x="228" y="214"/>
                  </a:lnTo>
                  <a:lnTo>
                    <a:pt x="67" y="54"/>
                  </a:lnTo>
                  <a:cubicBezTo>
                    <a:pt x="2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6"/>
            <p:cNvSpPr/>
            <p:nvPr/>
          </p:nvSpPr>
          <p:spPr>
            <a:xfrm>
              <a:off x="5760150" y="1059800"/>
              <a:ext cx="199750" cy="110950"/>
            </a:xfrm>
            <a:custGeom>
              <a:rect b="b" l="l" r="r" t="t"/>
              <a:pathLst>
                <a:path extrusionOk="0" h="4438" w="7990">
                  <a:moveTo>
                    <a:pt x="7988" y="0"/>
                  </a:moveTo>
                  <a:cubicBezTo>
                    <a:pt x="7945" y="0"/>
                    <a:pt x="7743" y="517"/>
                    <a:pt x="7268" y="1216"/>
                  </a:cubicBezTo>
                  <a:cubicBezTo>
                    <a:pt x="5932" y="3140"/>
                    <a:pt x="3755" y="4289"/>
                    <a:pt x="1430" y="4316"/>
                  </a:cubicBezTo>
                  <a:cubicBezTo>
                    <a:pt x="1383" y="4317"/>
                    <a:pt x="1337" y="4317"/>
                    <a:pt x="1293" y="4317"/>
                  </a:cubicBezTo>
                  <a:cubicBezTo>
                    <a:pt x="577" y="4317"/>
                    <a:pt x="108" y="4232"/>
                    <a:pt x="17" y="4232"/>
                  </a:cubicBezTo>
                  <a:cubicBezTo>
                    <a:pt x="6" y="4232"/>
                    <a:pt x="0" y="4233"/>
                    <a:pt x="0" y="4236"/>
                  </a:cubicBezTo>
                  <a:cubicBezTo>
                    <a:pt x="120" y="4289"/>
                    <a:pt x="241" y="4316"/>
                    <a:pt x="374" y="4343"/>
                  </a:cubicBezTo>
                  <a:cubicBezTo>
                    <a:pt x="722" y="4396"/>
                    <a:pt x="1069" y="4436"/>
                    <a:pt x="1430" y="4436"/>
                  </a:cubicBezTo>
                  <a:cubicBezTo>
                    <a:pt x="1469" y="4437"/>
                    <a:pt x="1508" y="4437"/>
                    <a:pt x="1546" y="4437"/>
                  </a:cubicBezTo>
                  <a:cubicBezTo>
                    <a:pt x="3881" y="4437"/>
                    <a:pt x="6074" y="3255"/>
                    <a:pt x="7362" y="1296"/>
                  </a:cubicBezTo>
                  <a:cubicBezTo>
                    <a:pt x="7549" y="1003"/>
                    <a:pt x="7723" y="682"/>
                    <a:pt x="7856" y="361"/>
                  </a:cubicBezTo>
                  <a:cubicBezTo>
                    <a:pt x="7923" y="254"/>
                    <a:pt x="7963" y="121"/>
                    <a:pt x="7990" y="0"/>
                  </a:cubicBezTo>
                  <a:cubicBezTo>
                    <a:pt x="7989" y="0"/>
                    <a:pt x="7989" y="0"/>
                    <a:pt x="79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76"/>
            <p:cNvSpPr/>
            <p:nvPr/>
          </p:nvSpPr>
          <p:spPr>
            <a:xfrm>
              <a:off x="5740775" y="1095550"/>
              <a:ext cx="309975" cy="142100"/>
            </a:xfrm>
            <a:custGeom>
              <a:rect b="b" l="l" r="r" t="t"/>
              <a:pathLst>
                <a:path extrusionOk="0" h="5684" w="12399">
                  <a:moveTo>
                    <a:pt x="12399" y="0"/>
                  </a:moveTo>
                  <a:lnTo>
                    <a:pt x="12399" y="0"/>
                  </a:lnTo>
                  <a:cubicBezTo>
                    <a:pt x="12279" y="147"/>
                    <a:pt x="12172" y="321"/>
                    <a:pt x="12078" y="481"/>
                  </a:cubicBezTo>
                  <a:cubicBezTo>
                    <a:pt x="11811" y="922"/>
                    <a:pt x="11504" y="1336"/>
                    <a:pt x="11170" y="1737"/>
                  </a:cubicBezTo>
                  <a:cubicBezTo>
                    <a:pt x="9154" y="4166"/>
                    <a:pt x="6166" y="5546"/>
                    <a:pt x="3039" y="5546"/>
                  </a:cubicBezTo>
                  <a:cubicBezTo>
                    <a:pt x="2726" y="5546"/>
                    <a:pt x="2412" y="5533"/>
                    <a:pt x="2098" y="5505"/>
                  </a:cubicBezTo>
                  <a:cubicBezTo>
                    <a:pt x="1577" y="5451"/>
                    <a:pt x="1069" y="5371"/>
                    <a:pt x="561" y="5264"/>
                  </a:cubicBezTo>
                  <a:cubicBezTo>
                    <a:pt x="374" y="5211"/>
                    <a:pt x="187" y="5171"/>
                    <a:pt x="0" y="5144"/>
                  </a:cubicBezTo>
                  <a:lnTo>
                    <a:pt x="0" y="5144"/>
                  </a:lnTo>
                  <a:cubicBezTo>
                    <a:pt x="0" y="5144"/>
                    <a:pt x="54" y="5171"/>
                    <a:pt x="147" y="5197"/>
                  </a:cubicBezTo>
                  <a:cubicBezTo>
                    <a:pt x="241" y="5224"/>
                    <a:pt x="374" y="5278"/>
                    <a:pt x="548" y="5331"/>
                  </a:cubicBezTo>
                  <a:cubicBezTo>
                    <a:pt x="1056" y="5465"/>
                    <a:pt x="1563" y="5558"/>
                    <a:pt x="2085" y="5625"/>
                  </a:cubicBezTo>
                  <a:cubicBezTo>
                    <a:pt x="2454" y="5664"/>
                    <a:pt x="2823" y="5684"/>
                    <a:pt x="3190" y="5684"/>
                  </a:cubicBezTo>
                  <a:cubicBezTo>
                    <a:pt x="6312" y="5684"/>
                    <a:pt x="9291" y="4279"/>
                    <a:pt x="11263" y="1804"/>
                  </a:cubicBezTo>
                  <a:cubicBezTo>
                    <a:pt x="11584" y="1403"/>
                    <a:pt x="11878" y="962"/>
                    <a:pt x="12145" y="508"/>
                  </a:cubicBezTo>
                  <a:cubicBezTo>
                    <a:pt x="12239" y="347"/>
                    <a:pt x="12292" y="227"/>
                    <a:pt x="12346" y="134"/>
                  </a:cubicBezTo>
                  <a:cubicBezTo>
                    <a:pt x="12359" y="94"/>
                    <a:pt x="12386" y="40"/>
                    <a:pt x="12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76"/>
            <p:cNvSpPr/>
            <p:nvPr/>
          </p:nvSpPr>
          <p:spPr>
            <a:xfrm>
              <a:off x="5721725" y="1120250"/>
              <a:ext cx="432250" cy="215525"/>
            </a:xfrm>
            <a:custGeom>
              <a:rect b="b" l="l" r="r" t="t"/>
              <a:pathLst>
                <a:path extrusionOk="0" h="8621" w="17290">
                  <a:moveTo>
                    <a:pt x="17289" y="1"/>
                  </a:moveTo>
                  <a:cubicBezTo>
                    <a:pt x="17249" y="54"/>
                    <a:pt x="17223" y="108"/>
                    <a:pt x="17196" y="174"/>
                  </a:cubicBezTo>
                  <a:cubicBezTo>
                    <a:pt x="17129" y="308"/>
                    <a:pt x="17062" y="495"/>
                    <a:pt x="16942" y="736"/>
                  </a:cubicBezTo>
                  <a:cubicBezTo>
                    <a:pt x="16154" y="2432"/>
                    <a:pt x="15032" y="3942"/>
                    <a:pt x="13642" y="5185"/>
                  </a:cubicBezTo>
                  <a:cubicBezTo>
                    <a:pt x="11598" y="7015"/>
                    <a:pt x="9033" y="8137"/>
                    <a:pt x="6294" y="8405"/>
                  </a:cubicBezTo>
                  <a:cubicBezTo>
                    <a:pt x="5855" y="8447"/>
                    <a:pt x="5413" y="8469"/>
                    <a:pt x="4969" y="8469"/>
                  </a:cubicBezTo>
                  <a:cubicBezTo>
                    <a:pt x="4304" y="8469"/>
                    <a:pt x="3637" y="8421"/>
                    <a:pt x="2980" y="8324"/>
                  </a:cubicBezTo>
                  <a:cubicBezTo>
                    <a:pt x="2232" y="8218"/>
                    <a:pt x="1510" y="8044"/>
                    <a:pt x="789" y="7817"/>
                  </a:cubicBezTo>
                  <a:cubicBezTo>
                    <a:pt x="535" y="7750"/>
                    <a:pt x="348" y="7670"/>
                    <a:pt x="214" y="7630"/>
                  </a:cubicBezTo>
                  <a:cubicBezTo>
                    <a:pt x="148" y="7590"/>
                    <a:pt x="81" y="7576"/>
                    <a:pt x="1" y="7563"/>
                  </a:cubicBezTo>
                  <a:lnTo>
                    <a:pt x="1" y="7563"/>
                  </a:lnTo>
                  <a:cubicBezTo>
                    <a:pt x="67" y="7603"/>
                    <a:pt x="134" y="7630"/>
                    <a:pt x="201" y="7656"/>
                  </a:cubicBezTo>
                  <a:cubicBezTo>
                    <a:pt x="335" y="7710"/>
                    <a:pt x="522" y="7803"/>
                    <a:pt x="776" y="7884"/>
                  </a:cubicBezTo>
                  <a:cubicBezTo>
                    <a:pt x="1484" y="8137"/>
                    <a:pt x="2219" y="8324"/>
                    <a:pt x="2953" y="8445"/>
                  </a:cubicBezTo>
                  <a:cubicBezTo>
                    <a:pt x="3665" y="8563"/>
                    <a:pt x="4377" y="8620"/>
                    <a:pt x="5083" y="8620"/>
                  </a:cubicBezTo>
                  <a:cubicBezTo>
                    <a:pt x="9410" y="8620"/>
                    <a:pt x="13503" y="6454"/>
                    <a:pt x="15927" y="2766"/>
                  </a:cubicBezTo>
                  <a:cubicBezTo>
                    <a:pt x="16354" y="2138"/>
                    <a:pt x="16715" y="1470"/>
                    <a:pt x="17009" y="776"/>
                  </a:cubicBezTo>
                  <a:cubicBezTo>
                    <a:pt x="17116" y="535"/>
                    <a:pt x="17169" y="335"/>
                    <a:pt x="17223" y="201"/>
                  </a:cubicBezTo>
                  <a:cubicBezTo>
                    <a:pt x="17249" y="134"/>
                    <a:pt x="17276" y="68"/>
                    <a:pt x="172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6"/>
            <p:cNvSpPr/>
            <p:nvPr/>
          </p:nvSpPr>
          <p:spPr>
            <a:xfrm>
              <a:off x="5689325" y="1171350"/>
              <a:ext cx="556850" cy="282625"/>
            </a:xfrm>
            <a:custGeom>
              <a:rect b="b" l="l" r="r" t="t"/>
              <a:pathLst>
                <a:path extrusionOk="0" h="11305" w="22274">
                  <a:moveTo>
                    <a:pt x="22273" y="1"/>
                  </a:moveTo>
                  <a:lnTo>
                    <a:pt x="22273" y="1"/>
                  </a:lnTo>
                  <a:cubicBezTo>
                    <a:pt x="22260" y="81"/>
                    <a:pt x="22246" y="175"/>
                    <a:pt x="22246" y="268"/>
                  </a:cubicBezTo>
                  <a:cubicBezTo>
                    <a:pt x="22206" y="535"/>
                    <a:pt x="22153" y="789"/>
                    <a:pt x="22099" y="1056"/>
                  </a:cubicBezTo>
                  <a:cubicBezTo>
                    <a:pt x="21845" y="1992"/>
                    <a:pt x="21445" y="2887"/>
                    <a:pt x="20884" y="3689"/>
                  </a:cubicBezTo>
                  <a:cubicBezTo>
                    <a:pt x="20496" y="4236"/>
                    <a:pt x="20055" y="4757"/>
                    <a:pt x="19574" y="5225"/>
                  </a:cubicBezTo>
                  <a:cubicBezTo>
                    <a:pt x="19013" y="5746"/>
                    <a:pt x="18412" y="6227"/>
                    <a:pt x="17770" y="6655"/>
                  </a:cubicBezTo>
                  <a:cubicBezTo>
                    <a:pt x="16421" y="7576"/>
                    <a:pt x="14791" y="8351"/>
                    <a:pt x="13067" y="9113"/>
                  </a:cubicBezTo>
                  <a:cubicBezTo>
                    <a:pt x="11344" y="9875"/>
                    <a:pt x="9661" y="10516"/>
                    <a:pt x="8057" y="10850"/>
                  </a:cubicBezTo>
                  <a:cubicBezTo>
                    <a:pt x="7122" y="11064"/>
                    <a:pt x="6163" y="11171"/>
                    <a:pt x="5200" y="11171"/>
                  </a:cubicBezTo>
                  <a:cubicBezTo>
                    <a:pt x="4719" y="11171"/>
                    <a:pt x="4236" y="11144"/>
                    <a:pt x="3755" y="11090"/>
                  </a:cubicBezTo>
                  <a:cubicBezTo>
                    <a:pt x="2793" y="10983"/>
                    <a:pt x="1844" y="10716"/>
                    <a:pt x="949" y="10329"/>
                  </a:cubicBezTo>
                  <a:cubicBezTo>
                    <a:pt x="709" y="10222"/>
                    <a:pt x="468" y="10102"/>
                    <a:pt x="241" y="9968"/>
                  </a:cubicBezTo>
                  <a:cubicBezTo>
                    <a:pt x="161" y="9915"/>
                    <a:pt x="81" y="9875"/>
                    <a:pt x="1" y="9834"/>
                  </a:cubicBezTo>
                  <a:lnTo>
                    <a:pt x="1" y="9834"/>
                  </a:lnTo>
                  <a:cubicBezTo>
                    <a:pt x="67" y="9901"/>
                    <a:pt x="148" y="9955"/>
                    <a:pt x="228" y="9995"/>
                  </a:cubicBezTo>
                  <a:cubicBezTo>
                    <a:pt x="455" y="10142"/>
                    <a:pt x="682" y="10262"/>
                    <a:pt x="923" y="10382"/>
                  </a:cubicBezTo>
                  <a:cubicBezTo>
                    <a:pt x="1818" y="10810"/>
                    <a:pt x="2766" y="11090"/>
                    <a:pt x="3742" y="11211"/>
                  </a:cubicBezTo>
                  <a:cubicBezTo>
                    <a:pt x="4262" y="11273"/>
                    <a:pt x="4783" y="11304"/>
                    <a:pt x="5303" y="11304"/>
                  </a:cubicBezTo>
                  <a:cubicBezTo>
                    <a:pt x="6236" y="11304"/>
                    <a:pt x="7166" y="11203"/>
                    <a:pt x="8084" y="10997"/>
                  </a:cubicBezTo>
                  <a:cubicBezTo>
                    <a:pt x="9701" y="10663"/>
                    <a:pt x="11411" y="10035"/>
                    <a:pt x="13134" y="9273"/>
                  </a:cubicBezTo>
                  <a:cubicBezTo>
                    <a:pt x="14858" y="8498"/>
                    <a:pt x="16501" y="7723"/>
                    <a:pt x="17864" y="6788"/>
                  </a:cubicBezTo>
                  <a:cubicBezTo>
                    <a:pt x="18505" y="6347"/>
                    <a:pt x="19107" y="5866"/>
                    <a:pt x="19668" y="5319"/>
                  </a:cubicBezTo>
                  <a:cubicBezTo>
                    <a:pt x="20162" y="4838"/>
                    <a:pt x="20590" y="4316"/>
                    <a:pt x="20977" y="3755"/>
                  </a:cubicBezTo>
                  <a:cubicBezTo>
                    <a:pt x="21525" y="2940"/>
                    <a:pt x="21926" y="2032"/>
                    <a:pt x="22139" y="1070"/>
                  </a:cubicBezTo>
                  <a:cubicBezTo>
                    <a:pt x="22206" y="803"/>
                    <a:pt x="22246" y="535"/>
                    <a:pt x="22260" y="282"/>
                  </a:cubicBezTo>
                  <a:cubicBezTo>
                    <a:pt x="22273" y="188"/>
                    <a:pt x="22273" y="94"/>
                    <a:pt x="222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6"/>
            <p:cNvSpPr/>
            <p:nvPr/>
          </p:nvSpPr>
          <p:spPr>
            <a:xfrm>
              <a:off x="5689325" y="1225475"/>
              <a:ext cx="650375" cy="353925"/>
            </a:xfrm>
            <a:custGeom>
              <a:rect b="b" l="l" r="r" t="t"/>
              <a:pathLst>
                <a:path extrusionOk="0" h="14157" w="26015">
                  <a:moveTo>
                    <a:pt x="26014" y="0"/>
                  </a:moveTo>
                  <a:lnTo>
                    <a:pt x="26014" y="0"/>
                  </a:lnTo>
                  <a:cubicBezTo>
                    <a:pt x="26001" y="27"/>
                    <a:pt x="25987" y="54"/>
                    <a:pt x="25974" y="67"/>
                  </a:cubicBezTo>
                  <a:cubicBezTo>
                    <a:pt x="25947" y="134"/>
                    <a:pt x="25921" y="214"/>
                    <a:pt x="25894" y="308"/>
                  </a:cubicBezTo>
                  <a:cubicBezTo>
                    <a:pt x="25814" y="508"/>
                    <a:pt x="25720" y="802"/>
                    <a:pt x="25560" y="1189"/>
                  </a:cubicBezTo>
                  <a:cubicBezTo>
                    <a:pt x="25119" y="2258"/>
                    <a:pt x="24598" y="3287"/>
                    <a:pt x="23997" y="4276"/>
                  </a:cubicBezTo>
                  <a:cubicBezTo>
                    <a:pt x="23101" y="5732"/>
                    <a:pt x="22033" y="7082"/>
                    <a:pt x="20803" y="8284"/>
                  </a:cubicBezTo>
                  <a:cubicBezTo>
                    <a:pt x="17797" y="11250"/>
                    <a:pt x="13923" y="13174"/>
                    <a:pt x="9741" y="13789"/>
                  </a:cubicBezTo>
                  <a:cubicBezTo>
                    <a:pt x="8722" y="13942"/>
                    <a:pt x="7688" y="14018"/>
                    <a:pt x="6652" y="14018"/>
                  </a:cubicBezTo>
                  <a:cubicBezTo>
                    <a:pt x="5976" y="14018"/>
                    <a:pt x="5299" y="13986"/>
                    <a:pt x="4624" y="13922"/>
                  </a:cubicBezTo>
                  <a:cubicBezTo>
                    <a:pt x="3474" y="13802"/>
                    <a:pt x="2339" y="13602"/>
                    <a:pt x="1230" y="13294"/>
                  </a:cubicBezTo>
                  <a:cubicBezTo>
                    <a:pt x="816" y="13201"/>
                    <a:pt x="522" y="13094"/>
                    <a:pt x="321" y="13027"/>
                  </a:cubicBezTo>
                  <a:lnTo>
                    <a:pt x="81" y="12960"/>
                  </a:lnTo>
                  <a:cubicBezTo>
                    <a:pt x="54" y="12960"/>
                    <a:pt x="27" y="12947"/>
                    <a:pt x="1" y="12947"/>
                  </a:cubicBezTo>
                  <a:cubicBezTo>
                    <a:pt x="1" y="12947"/>
                    <a:pt x="27" y="12960"/>
                    <a:pt x="81" y="12987"/>
                  </a:cubicBezTo>
                  <a:lnTo>
                    <a:pt x="308" y="13067"/>
                  </a:lnTo>
                  <a:cubicBezTo>
                    <a:pt x="508" y="13134"/>
                    <a:pt x="816" y="13254"/>
                    <a:pt x="1203" y="13361"/>
                  </a:cubicBezTo>
                  <a:cubicBezTo>
                    <a:pt x="2325" y="13682"/>
                    <a:pt x="3461" y="13909"/>
                    <a:pt x="4610" y="14029"/>
                  </a:cubicBezTo>
                  <a:cubicBezTo>
                    <a:pt x="5346" y="14115"/>
                    <a:pt x="6081" y="14156"/>
                    <a:pt x="6816" y="14156"/>
                  </a:cubicBezTo>
                  <a:cubicBezTo>
                    <a:pt x="7802" y="14156"/>
                    <a:pt x="8787" y="14081"/>
                    <a:pt x="9767" y="13936"/>
                  </a:cubicBezTo>
                  <a:cubicBezTo>
                    <a:pt x="13989" y="13348"/>
                    <a:pt x="17891" y="11397"/>
                    <a:pt x="20910" y="8391"/>
                  </a:cubicBezTo>
                  <a:cubicBezTo>
                    <a:pt x="22139" y="7188"/>
                    <a:pt x="23208" y="5826"/>
                    <a:pt x="24103" y="4343"/>
                  </a:cubicBezTo>
                  <a:cubicBezTo>
                    <a:pt x="24691" y="3341"/>
                    <a:pt x="25199" y="2298"/>
                    <a:pt x="25613" y="1216"/>
                  </a:cubicBezTo>
                  <a:cubicBezTo>
                    <a:pt x="25774" y="829"/>
                    <a:pt x="25854" y="521"/>
                    <a:pt x="25921" y="321"/>
                  </a:cubicBezTo>
                  <a:cubicBezTo>
                    <a:pt x="25947" y="228"/>
                    <a:pt x="25974" y="147"/>
                    <a:pt x="25987" y="81"/>
                  </a:cubicBezTo>
                  <a:cubicBezTo>
                    <a:pt x="26001" y="54"/>
                    <a:pt x="26014" y="27"/>
                    <a:pt x="2601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6"/>
            <p:cNvSpPr/>
            <p:nvPr/>
          </p:nvSpPr>
          <p:spPr>
            <a:xfrm>
              <a:off x="5733075" y="1349050"/>
              <a:ext cx="680425" cy="355575"/>
            </a:xfrm>
            <a:custGeom>
              <a:rect b="b" l="l" r="r" t="t"/>
              <a:pathLst>
                <a:path extrusionOk="0" h="14223" w="27217">
                  <a:moveTo>
                    <a:pt x="27212" y="0"/>
                  </a:moveTo>
                  <a:cubicBezTo>
                    <a:pt x="27203" y="0"/>
                    <a:pt x="27183" y="8"/>
                    <a:pt x="27163" y="68"/>
                  </a:cubicBezTo>
                  <a:cubicBezTo>
                    <a:pt x="27137" y="134"/>
                    <a:pt x="27110" y="201"/>
                    <a:pt x="27070" y="295"/>
                  </a:cubicBezTo>
                  <a:cubicBezTo>
                    <a:pt x="26990" y="509"/>
                    <a:pt x="26856" y="816"/>
                    <a:pt x="26696" y="1203"/>
                  </a:cubicBezTo>
                  <a:cubicBezTo>
                    <a:pt x="26215" y="2299"/>
                    <a:pt x="25667" y="3368"/>
                    <a:pt x="25039" y="4397"/>
                  </a:cubicBezTo>
                  <a:cubicBezTo>
                    <a:pt x="24130" y="5920"/>
                    <a:pt x="23035" y="7336"/>
                    <a:pt x="21779" y="8605"/>
                  </a:cubicBezTo>
                  <a:cubicBezTo>
                    <a:pt x="20242" y="10142"/>
                    <a:pt x="18452" y="11424"/>
                    <a:pt x="16488" y="12373"/>
                  </a:cubicBezTo>
                  <a:cubicBezTo>
                    <a:pt x="14524" y="13295"/>
                    <a:pt x="12386" y="13843"/>
                    <a:pt x="10209" y="13990"/>
                  </a:cubicBezTo>
                  <a:cubicBezTo>
                    <a:pt x="9573" y="14035"/>
                    <a:pt x="8925" y="14062"/>
                    <a:pt x="8278" y="14062"/>
                  </a:cubicBezTo>
                  <a:cubicBezTo>
                    <a:pt x="7972" y="14062"/>
                    <a:pt x="7667" y="14056"/>
                    <a:pt x="7363" y="14043"/>
                  </a:cubicBezTo>
                  <a:cubicBezTo>
                    <a:pt x="6481" y="14016"/>
                    <a:pt x="5639" y="13949"/>
                    <a:pt x="4891" y="13883"/>
                  </a:cubicBezTo>
                  <a:cubicBezTo>
                    <a:pt x="3368" y="13736"/>
                    <a:pt x="2139" y="13549"/>
                    <a:pt x="1310" y="13442"/>
                  </a:cubicBezTo>
                  <a:lnTo>
                    <a:pt x="335" y="13308"/>
                  </a:lnTo>
                  <a:lnTo>
                    <a:pt x="81" y="13268"/>
                  </a:lnTo>
                  <a:lnTo>
                    <a:pt x="1" y="13268"/>
                  </a:lnTo>
                  <a:cubicBezTo>
                    <a:pt x="28" y="13281"/>
                    <a:pt x="54" y="13295"/>
                    <a:pt x="81" y="13295"/>
                  </a:cubicBezTo>
                  <a:lnTo>
                    <a:pt x="335" y="13348"/>
                  </a:lnTo>
                  <a:lnTo>
                    <a:pt x="1297" y="13509"/>
                  </a:lnTo>
                  <a:cubicBezTo>
                    <a:pt x="2139" y="13656"/>
                    <a:pt x="3354" y="13843"/>
                    <a:pt x="4878" y="14016"/>
                  </a:cubicBezTo>
                  <a:cubicBezTo>
                    <a:pt x="5639" y="14096"/>
                    <a:pt x="6468" y="14163"/>
                    <a:pt x="7363" y="14190"/>
                  </a:cubicBezTo>
                  <a:cubicBezTo>
                    <a:pt x="7759" y="14212"/>
                    <a:pt x="8157" y="14223"/>
                    <a:pt x="8556" y="14223"/>
                  </a:cubicBezTo>
                  <a:cubicBezTo>
                    <a:pt x="9112" y="14223"/>
                    <a:pt x="9669" y="14202"/>
                    <a:pt x="10222" y="14163"/>
                  </a:cubicBezTo>
                  <a:cubicBezTo>
                    <a:pt x="12426" y="14016"/>
                    <a:pt x="14578" y="13468"/>
                    <a:pt x="16568" y="12533"/>
                  </a:cubicBezTo>
                  <a:cubicBezTo>
                    <a:pt x="18559" y="11585"/>
                    <a:pt x="20349" y="10289"/>
                    <a:pt x="21899" y="8725"/>
                  </a:cubicBezTo>
                  <a:cubicBezTo>
                    <a:pt x="23155" y="7443"/>
                    <a:pt x="24237" y="6013"/>
                    <a:pt x="25159" y="4477"/>
                  </a:cubicBezTo>
                  <a:cubicBezTo>
                    <a:pt x="25760" y="3435"/>
                    <a:pt x="26295" y="2352"/>
                    <a:pt x="26763" y="1243"/>
                  </a:cubicBezTo>
                  <a:cubicBezTo>
                    <a:pt x="26923" y="843"/>
                    <a:pt x="27043" y="535"/>
                    <a:pt x="27110" y="322"/>
                  </a:cubicBezTo>
                  <a:lnTo>
                    <a:pt x="27190" y="81"/>
                  </a:lnTo>
                  <a:cubicBezTo>
                    <a:pt x="27203" y="54"/>
                    <a:pt x="27217" y="28"/>
                    <a:pt x="27217" y="1"/>
                  </a:cubicBezTo>
                  <a:cubicBezTo>
                    <a:pt x="27217" y="1"/>
                    <a:pt x="27215" y="0"/>
                    <a:pt x="272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6"/>
            <p:cNvSpPr/>
            <p:nvPr/>
          </p:nvSpPr>
          <p:spPr>
            <a:xfrm>
              <a:off x="5772500" y="1045750"/>
              <a:ext cx="109925" cy="43950"/>
            </a:xfrm>
            <a:custGeom>
              <a:rect b="b" l="l" r="r" t="t"/>
              <a:pathLst>
                <a:path extrusionOk="0" h="1758" w="4397">
                  <a:moveTo>
                    <a:pt x="4380" y="1"/>
                  </a:moveTo>
                  <a:cubicBezTo>
                    <a:pt x="4348" y="1"/>
                    <a:pt x="4201" y="236"/>
                    <a:pt x="3888" y="522"/>
                  </a:cubicBezTo>
                  <a:cubicBezTo>
                    <a:pt x="3448" y="883"/>
                    <a:pt x="2940" y="1164"/>
                    <a:pt x="2392" y="1324"/>
                  </a:cubicBezTo>
                  <a:cubicBezTo>
                    <a:pt x="1844" y="1471"/>
                    <a:pt x="1283" y="1578"/>
                    <a:pt x="709" y="1631"/>
                  </a:cubicBezTo>
                  <a:cubicBezTo>
                    <a:pt x="268" y="1671"/>
                    <a:pt x="1" y="1711"/>
                    <a:pt x="1" y="1738"/>
                  </a:cubicBezTo>
                  <a:cubicBezTo>
                    <a:pt x="1" y="1748"/>
                    <a:pt x="134" y="1757"/>
                    <a:pt x="373" y="1757"/>
                  </a:cubicBezTo>
                  <a:cubicBezTo>
                    <a:pt x="472" y="1757"/>
                    <a:pt x="589" y="1755"/>
                    <a:pt x="722" y="1752"/>
                  </a:cubicBezTo>
                  <a:cubicBezTo>
                    <a:pt x="1297" y="1725"/>
                    <a:pt x="1884" y="1645"/>
                    <a:pt x="2446" y="1484"/>
                  </a:cubicBezTo>
                  <a:cubicBezTo>
                    <a:pt x="3020" y="1311"/>
                    <a:pt x="3541" y="1017"/>
                    <a:pt x="3969" y="603"/>
                  </a:cubicBezTo>
                  <a:cubicBezTo>
                    <a:pt x="4289" y="282"/>
                    <a:pt x="4396" y="1"/>
                    <a:pt x="4383" y="1"/>
                  </a:cubicBezTo>
                  <a:cubicBezTo>
                    <a:pt x="4382" y="1"/>
                    <a:pt x="4381" y="1"/>
                    <a:pt x="43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6"/>
            <p:cNvSpPr/>
            <p:nvPr/>
          </p:nvSpPr>
          <p:spPr>
            <a:xfrm>
              <a:off x="5780275" y="1015575"/>
              <a:ext cx="48700" cy="11600"/>
            </a:xfrm>
            <a:custGeom>
              <a:rect b="b" l="l" r="r" t="t"/>
              <a:pathLst>
                <a:path extrusionOk="0" h="464" w="1948">
                  <a:moveTo>
                    <a:pt x="1918" y="1"/>
                  </a:moveTo>
                  <a:cubicBezTo>
                    <a:pt x="1835" y="1"/>
                    <a:pt x="1460" y="174"/>
                    <a:pt x="986" y="260"/>
                  </a:cubicBezTo>
                  <a:cubicBezTo>
                    <a:pt x="464" y="353"/>
                    <a:pt x="24" y="340"/>
                    <a:pt x="10" y="367"/>
                  </a:cubicBezTo>
                  <a:cubicBezTo>
                    <a:pt x="1" y="395"/>
                    <a:pt x="225" y="463"/>
                    <a:pt x="555" y="463"/>
                  </a:cubicBezTo>
                  <a:cubicBezTo>
                    <a:pt x="692" y="463"/>
                    <a:pt x="847" y="451"/>
                    <a:pt x="1012" y="420"/>
                  </a:cubicBezTo>
                  <a:cubicBezTo>
                    <a:pt x="1573" y="313"/>
                    <a:pt x="1947" y="46"/>
                    <a:pt x="1934" y="6"/>
                  </a:cubicBezTo>
                  <a:cubicBezTo>
                    <a:pt x="1932" y="2"/>
                    <a:pt x="1926" y="1"/>
                    <a:pt x="191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76"/>
            <p:cNvSpPr/>
            <p:nvPr/>
          </p:nvSpPr>
          <p:spPr>
            <a:xfrm>
              <a:off x="5782625" y="987825"/>
              <a:ext cx="41000" cy="10300"/>
            </a:xfrm>
            <a:custGeom>
              <a:rect b="b" l="l" r="r" t="t"/>
              <a:pathLst>
                <a:path extrusionOk="0" h="412" w="1640">
                  <a:moveTo>
                    <a:pt x="1595" y="0"/>
                  </a:moveTo>
                  <a:cubicBezTo>
                    <a:pt x="1518" y="0"/>
                    <a:pt x="1201" y="125"/>
                    <a:pt x="811" y="207"/>
                  </a:cubicBezTo>
                  <a:cubicBezTo>
                    <a:pt x="384" y="301"/>
                    <a:pt x="10" y="301"/>
                    <a:pt x="10" y="341"/>
                  </a:cubicBezTo>
                  <a:cubicBezTo>
                    <a:pt x="1" y="367"/>
                    <a:pt x="166" y="411"/>
                    <a:pt x="414" y="411"/>
                  </a:cubicBezTo>
                  <a:cubicBezTo>
                    <a:pt x="542" y="411"/>
                    <a:pt x="692" y="399"/>
                    <a:pt x="851" y="368"/>
                  </a:cubicBezTo>
                  <a:cubicBezTo>
                    <a:pt x="1319" y="274"/>
                    <a:pt x="1640" y="47"/>
                    <a:pt x="1613" y="7"/>
                  </a:cubicBezTo>
                  <a:cubicBezTo>
                    <a:pt x="1611" y="2"/>
                    <a:pt x="1605" y="0"/>
                    <a:pt x="159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6"/>
            <p:cNvSpPr/>
            <p:nvPr/>
          </p:nvSpPr>
          <p:spPr>
            <a:xfrm>
              <a:off x="5778350" y="942125"/>
              <a:ext cx="43950" cy="17125"/>
            </a:xfrm>
            <a:custGeom>
              <a:rect b="b" l="l" r="r" t="t"/>
              <a:pathLst>
                <a:path extrusionOk="0" h="685" w="1758">
                  <a:moveTo>
                    <a:pt x="1707" y="0"/>
                  </a:moveTo>
                  <a:cubicBezTo>
                    <a:pt x="1642" y="0"/>
                    <a:pt x="1323" y="232"/>
                    <a:pt x="889" y="405"/>
                  </a:cubicBezTo>
                  <a:cubicBezTo>
                    <a:pt x="421" y="579"/>
                    <a:pt x="7" y="592"/>
                    <a:pt x="7" y="646"/>
                  </a:cubicBezTo>
                  <a:cubicBezTo>
                    <a:pt x="1" y="664"/>
                    <a:pt x="88" y="685"/>
                    <a:pt x="233" y="685"/>
                  </a:cubicBezTo>
                  <a:cubicBezTo>
                    <a:pt x="407" y="685"/>
                    <a:pt x="665" y="654"/>
                    <a:pt x="942" y="552"/>
                  </a:cubicBezTo>
                  <a:cubicBezTo>
                    <a:pt x="1463" y="365"/>
                    <a:pt x="1757" y="31"/>
                    <a:pt x="1717" y="4"/>
                  </a:cubicBezTo>
                  <a:cubicBezTo>
                    <a:pt x="1715" y="2"/>
                    <a:pt x="1712" y="0"/>
                    <a:pt x="17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6"/>
            <p:cNvSpPr/>
            <p:nvPr/>
          </p:nvSpPr>
          <p:spPr>
            <a:xfrm>
              <a:off x="5750125" y="885375"/>
              <a:ext cx="91550" cy="36450"/>
            </a:xfrm>
            <a:custGeom>
              <a:rect b="b" l="l" r="r" t="t"/>
              <a:pathLst>
                <a:path extrusionOk="0" h="1458" w="3662">
                  <a:moveTo>
                    <a:pt x="3644" y="1"/>
                  </a:moveTo>
                  <a:cubicBezTo>
                    <a:pt x="3617" y="1"/>
                    <a:pt x="3484" y="180"/>
                    <a:pt x="3234" y="417"/>
                  </a:cubicBezTo>
                  <a:cubicBezTo>
                    <a:pt x="2624" y="993"/>
                    <a:pt x="1825" y="1311"/>
                    <a:pt x="1000" y="1311"/>
                  </a:cubicBezTo>
                  <a:cubicBezTo>
                    <a:pt x="868" y="1311"/>
                    <a:pt x="735" y="1302"/>
                    <a:pt x="602" y="1286"/>
                  </a:cubicBezTo>
                  <a:cubicBezTo>
                    <a:pt x="298" y="1252"/>
                    <a:pt x="89" y="1199"/>
                    <a:pt x="31" y="1199"/>
                  </a:cubicBezTo>
                  <a:cubicBezTo>
                    <a:pt x="19" y="1199"/>
                    <a:pt x="14" y="1201"/>
                    <a:pt x="14" y="1206"/>
                  </a:cubicBezTo>
                  <a:cubicBezTo>
                    <a:pt x="0" y="1219"/>
                    <a:pt x="214" y="1339"/>
                    <a:pt x="588" y="1406"/>
                  </a:cubicBezTo>
                  <a:cubicBezTo>
                    <a:pt x="772" y="1440"/>
                    <a:pt x="956" y="1457"/>
                    <a:pt x="1139" y="1457"/>
                  </a:cubicBezTo>
                  <a:cubicBezTo>
                    <a:pt x="1955" y="1457"/>
                    <a:pt x="2746" y="1122"/>
                    <a:pt x="3314" y="511"/>
                  </a:cubicBezTo>
                  <a:cubicBezTo>
                    <a:pt x="3568" y="230"/>
                    <a:pt x="3661" y="3"/>
                    <a:pt x="3648" y="3"/>
                  </a:cubicBezTo>
                  <a:cubicBezTo>
                    <a:pt x="3647" y="1"/>
                    <a:pt x="3646" y="1"/>
                    <a:pt x="36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4" name="Google Shape;2794;p76"/>
          <p:cNvSpPr txBox="1"/>
          <p:nvPr/>
        </p:nvSpPr>
        <p:spPr>
          <a:xfrm>
            <a:off x="3652349" y="285724"/>
            <a:ext cx="4634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 u="none" cap="none" strike="noStrike">
                <a:solidFill>
                  <a:srgbClr val="F9CB9C"/>
                </a:solidFill>
                <a:latin typeface="Caveat"/>
                <a:ea typeface="Caveat"/>
                <a:cs typeface="Caveat"/>
                <a:sym typeface="Caveat"/>
              </a:rPr>
              <a:t>INPUT TAG</a:t>
            </a:r>
            <a:endParaRPr b="1" sz="5100" u="none" cap="none" strike="noStrike">
              <a:solidFill>
                <a:srgbClr val="F9CB9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795" name="Google Shape;2795;p76"/>
          <p:cNvSpPr txBox="1"/>
          <p:nvPr/>
        </p:nvSpPr>
        <p:spPr>
          <a:xfrm>
            <a:off x="785786" y="1857370"/>
            <a:ext cx="77153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&lt;input type=“text” placeholder=“Enter name”/&gt;</a:t>
            </a:r>
            <a:endParaRPr b="1" i="0" sz="2400" u="none" cap="none" strike="noStrike">
              <a:solidFill>
                <a:srgbClr val="EAD1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p76"/>
          <p:cNvSpPr txBox="1"/>
          <p:nvPr/>
        </p:nvSpPr>
        <p:spPr>
          <a:xfrm>
            <a:off x="353200" y="2526377"/>
            <a:ext cx="82869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❏"/>
            </a:pPr>
            <a:r>
              <a:rPr b="1" i="1" lang="en" sz="1800">
                <a:solidFill>
                  <a:schemeClr val="dk1"/>
                </a:solidFill>
              </a:rPr>
              <a:t> 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used to create a blank space for user to enter info.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❏"/>
            </a:pPr>
            <a:r>
              <a:rPr b="1" i="1" lang="en" sz="1800">
                <a:solidFill>
                  <a:schemeClr val="dk1"/>
                </a:solidFill>
              </a:rPr>
              <a:t> 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Tags are self closing.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❏"/>
            </a:pPr>
            <a:r>
              <a:rPr b="1" i="1" lang="en" sz="1800">
                <a:solidFill>
                  <a:schemeClr val="dk1"/>
                </a:solidFill>
              </a:rPr>
              <a:t> 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Placeholder attribute contains grey text that tells user what to enter.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❏"/>
            </a:pPr>
            <a:r>
              <a:rPr b="1" i="1" lang="en" sz="1800">
                <a:solidFill>
                  <a:schemeClr val="dk1"/>
                </a:solidFill>
              </a:rPr>
              <a:t>  </a:t>
            </a:r>
            <a:r>
              <a:rPr b="1" i="1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can be “email” , “text” etc , it checks whether the entered text is of the correct format.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B96"/>
        </a:solidFill>
      </p:bgPr>
    </p:bg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77"/>
          <p:cNvSpPr txBox="1"/>
          <p:nvPr>
            <p:ph idx="1" type="body"/>
          </p:nvPr>
        </p:nvSpPr>
        <p:spPr>
          <a:xfrm>
            <a:off x="2269526" y="808367"/>
            <a:ext cx="7715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&lt;button type =“submit”&gt; Done &lt;/button&gt;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2" name="Google Shape;2802;p77"/>
          <p:cNvSpPr txBox="1"/>
          <p:nvPr>
            <p:ph type="title"/>
          </p:nvPr>
        </p:nvSpPr>
        <p:spPr>
          <a:xfrm>
            <a:off x="2497400" y="92602"/>
            <a:ext cx="4949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1" lang="en" sz="4100">
                <a:solidFill>
                  <a:srgbClr val="F6B26B"/>
                </a:solidFill>
                <a:latin typeface="Trebuchet MS"/>
                <a:ea typeface="Trebuchet MS"/>
                <a:cs typeface="Trebuchet MS"/>
                <a:sym typeface="Trebuchet MS"/>
              </a:rPr>
              <a:t>Buttons</a:t>
            </a:r>
            <a:endParaRPr b="1" sz="4100">
              <a:solidFill>
                <a:srgbClr val="F6B26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3" name="Google Shape;2803;p77"/>
          <p:cNvSpPr/>
          <p:nvPr/>
        </p:nvSpPr>
        <p:spPr>
          <a:xfrm>
            <a:off x="8565963" y="2130400"/>
            <a:ext cx="149200" cy="140125"/>
          </a:xfrm>
          <a:custGeom>
            <a:rect b="b" l="l" r="r" t="t"/>
            <a:pathLst>
              <a:path extrusionOk="0" h="5605" w="5968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4" name="Google Shape;2804;p77"/>
          <p:cNvGrpSpPr/>
          <p:nvPr/>
        </p:nvGrpSpPr>
        <p:grpSpPr>
          <a:xfrm>
            <a:off x="7679920" y="3099606"/>
            <a:ext cx="1428819" cy="1000052"/>
            <a:chOff x="5165975" y="1320625"/>
            <a:chExt cx="2208375" cy="3073300"/>
          </a:xfrm>
        </p:grpSpPr>
        <p:sp>
          <p:nvSpPr>
            <p:cNvPr id="2805" name="Google Shape;2805;p77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77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77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77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7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77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7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77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7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77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77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7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77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77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7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77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4" name="Google Shape;2924;p77"/>
          <p:cNvSpPr txBox="1"/>
          <p:nvPr/>
        </p:nvSpPr>
        <p:spPr>
          <a:xfrm>
            <a:off x="4000475" y="1587725"/>
            <a:ext cx="3679500" cy="3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❏"/>
            </a:pPr>
            <a:r>
              <a:rPr b="1" i="1" lang="en" sz="2000">
                <a:solidFill>
                  <a:schemeClr val="dk1"/>
                </a:solidFill>
              </a:rPr>
              <a:t>  </a:t>
            </a: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change the type to “submit” in a button tag to create button.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❏"/>
            </a:pPr>
            <a:r>
              <a:rPr b="1" i="1" lang="en" sz="2000">
                <a:solidFill>
                  <a:schemeClr val="dk1"/>
                </a:solidFill>
              </a:rPr>
              <a:t>   </a:t>
            </a: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b/w opening and closing tag specifies the text that will be displayed on the button.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5" name="Google Shape;2925;p77"/>
          <p:cNvGrpSpPr/>
          <p:nvPr/>
        </p:nvGrpSpPr>
        <p:grpSpPr>
          <a:xfrm flipH="1">
            <a:off x="142257" y="1397218"/>
            <a:ext cx="3628160" cy="3658206"/>
            <a:chOff x="3113750" y="2073100"/>
            <a:chExt cx="2499249" cy="2530405"/>
          </a:xfrm>
        </p:grpSpPr>
        <p:grpSp>
          <p:nvGrpSpPr>
            <p:cNvPr id="2926" name="Google Shape;2926;p77"/>
            <p:cNvGrpSpPr/>
            <p:nvPr/>
          </p:nvGrpSpPr>
          <p:grpSpPr>
            <a:xfrm>
              <a:off x="3113750" y="2073100"/>
              <a:ext cx="2499249" cy="2530405"/>
              <a:chOff x="3113750" y="2073100"/>
              <a:chExt cx="2499249" cy="2530405"/>
            </a:xfrm>
          </p:grpSpPr>
          <p:sp>
            <p:nvSpPr>
              <p:cNvPr id="2927" name="Google Shape;2927;p77"/>
              <p:cNvSpPr/>
              <p:nvPr/>
            </p:nvSpPr>
            <p:spPr>
              <a:xfrm>
                <a:off x="3689735" y="2073100"/>
                <a:ext cx="314587" cy="263103"/>
              </a:xfrm>
              <a:custGeom>
                <a:rect b="b" l="l" r="r" t="t"/>
                <a:pathLst>
                  <a:path extrusionOk="0" h="7640" w="9135">
                    <a:moveTo>
                      <a:pt x="1927" y="1"/>
                    </a:moveTo>
                    <a:cubicBezTo>
                      <a:pt x="1401" y="1"/>
                      <a:pt x="885" y="206"/>
                      <a:pt x="526" y="643"/>
                    </a:cubicBezTo>
                    <a:cubicBezTo>
                      <a:pt x="138" y="1123"/>
                      <a:pt x="0" y="1809"/>
                      <a:pt x="58" y="2461"/>
                    </a:cubicBezTo>
                    <a:cubicBezTo>
                      <a:pt x="115" y="3101"/>
                      <a:pt x="263" y="3776"/>
                      <a:pt x="629" y="4267"/>
                    </a:cubicBezTo>
                    <a:cubicBezTo>
                      <a:pt x="1944" y="6016"/>
                      <a:pt x="2698" y="6348"/>
                      <a:pt x="4425" y="7640"/>
                    </a:cubicBezTo>
                    <a:cubicBezTo>
                      <a:pt x="6254" y="6508"/>
                      <a:pt x="6837" y="6233"/>
                      <a:pt x="8300" y="4599"/>
                    </a:cubicBezTo>
                    <a:cubicBezTo>
                      <a:pt x="8700" y="4141"/>
                      <a:pt x="8917" y="3490"/>
                      <a:pt x="9020" y="2850"/>
                    </a:cubicBezTo>
                    <a:cubicBezTo>
                      <a:pt x="9135" y="2221"/>
                      <a:pt x="9066" y="1523"/>
                      <a:pt x="8723" y="1009"/>
                    </a:cubicBezTo>
                    <a:cubicBezTo>
                      <a:pt x="8378" y="488"/>
                      <a:pt x="7809" y="239"/>
                      <a:pt x="7223" y="239"/>
                    </a:cubicBezTo>
                    <a:cubicBezTo>
                      <a:pt x="6820" y="239"/>
                      <a:pt x="6409" y="357"/>
                      <a:pt x="6059" y="586"/>
                    </a:cubicBezTo>
                    <a:cubicBezTo>
                      <a:pt x="5214" y="1146"/>
                      <a:pt x="4802" y="1832"/>
                      <a:pt x="4585" y="2918"/>
                    </a:cubicBezTo>
                    <a:cubicBezTo>
                      <a:pt x="4459" y="1821"/>
                      <a:pt x="4036" y="1089"/>
                      <a:pt x="3236" y="460"/>
                    </a:cubicBezTo>
                    <a:cubicBezTo>
                      <a:pt x="2861" y="160"/>
                      <a:pt x="2390" y="1"/>
                      <a:pt x="1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7"/>
              <p:cNvSpPr/>
              <p:nvPr/>
            </p:nvSpPr>
            <p:spPr>
              <a:xfrm>
                <a:off x="3218856" y="2285310"/>
                <a:ext cx="144534" cy="157586"/>
              </a:xfrm>
              <a:custGeom>
                <a:rect b="b" l="l" r="r" t="t"/>
                <a:pathLst>
                  <a:path extrusionOk="0" h="4576" w="4197">
                    <a:moveTo>
                      <a:pt x="1251" y="1"/>
                    </a:moveTo>
                    <a:cubicBezTo>
                      <a:pt x="1115" y="1"/>
                      <a:pt x="978" y="27"/>
                      <a:pt x="847" y="83"/>
                    </a:cubicBezTo>
                    <a:cubicBezTo>
                      <a:pt x="298" y="323"/>
                      <a:pt x="69" y="975"/>
                      <a:pt x="344" y="1500"/>
                    </a:cubicBezTo>
                    <a:cubicBezTo>
                      <a:pt x="515" y="1912"/>
                      <a:pt x="915" y="2175"/>
                      <a:pt x="1350" y="2175"/>
                    </a:cubicBezTo>
                    <a:cubicBezTo>
                      <a:pt x="1" y="3032"/>
                      <a:pt x="767" y="4576"/>
                      <a:pt x="767" y="4576"/>
                    </a:cubicBezTo>
                    <a:lnTo>
                      <a:pt x="4196" y="3078"/>
                    </a:lnTo>
                    <a:cubicBezTo>
                      <a:pt x="4196" y="3078"/>
                      <a:pt x="3701" y="1799"/>
                      <a:pt x="2519" y="1799"/>
                    </a:cubicBezTo>
                    <a:cubicBezTo>
                      <a:pt x="2369" y="1799"/>
                      <a:pt x="2208" y="1820"/>
                      <a:pt x="2036" y="1866"/>
                    </a:cubicBezTo>
                    <a:cubicBezTo>
                      <a:pt x="2333" y="1546"/>
                      <a:pt x="2401" y="1078"/>
                      <a:pt x="2230" y="677"/>
                    </a:cubicBezTo>
                    <a:cubicBezTo>
                      <a:pt x="2074" y="254"/>
                      <a:pt x="1671" y="1"/>
                      <a:pt x="1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7"/>
              <p:cNvSpPr/>
              <p:nvPr/>
            </p:nvSpPr>
            <p:spPr>
              <a:xfrm>
                <a:off x="5197214" y="3101951"/>
                <a:ext cx="281148" cy="303153"/>
              </a:xfrm>
              <a:custGeom>
                <a:rect b="b" l="l" r="r" t="t"/>
                <a:pathLst>
                  <a:path extrusionOk="0" h="8803" w="8164">
                    <a:moveTo>
                      <a:pt x="5257" y="0"/>
                    </a:moveTo>
                    <a:cubicBezTo>
                      <a:pt x="4371" y="0"/>
                      <a:pt x="3535" y="625"/>
                      <a:pt x="3259" y="1566"/>
                    </a:cubicBezTo>
                    <a:cubicBezTo>
                      <a:pt x="2996" y="2389"/>
                      <a:pt x="3259" y="3292"/>
                      <a:pt x="3922" y="3853"/>
                    </a:cubicBezTo>
                    <a:cubicBezTo>
                      <a:pt x="3734" y="3827"/>
                      <a:pt x="3554" y="3815"/>
                      <a:pt x="3382" y="3815"/>
                    </a:cubicBezTo>
                    <a:cubicBezTo>
                      <a:pt x="717" y="3815"/>
                      <a:pt x="1" y="6711"/>
                      <a:pt x="1" y="6711"/>
                    </a:cubicBezTo>
                    <a:lnTo>
                      <a:pt x="7043" y="8803"/>
                    </a:lnTo>
                    <a:cubicBezTo>
                      <a:pt x="7043" y="8803"/>
                      <a:pt x="8163" y="5579"/>
                      <a:pt x="5340" y="4276"/>
                    </a:cubicBezTo>
                    <a:cubicBezTo>
                      <a:pt x="6186" y="4161"/>
                      <a:pt x="6894" y="3544"/>
                      <a:pt x="7123" y="2721"/>
                    </a:cubicBezTo>
                    <a:cubicBezTo>
                      <a:pt x="7466" y="1578"/>
                      <a:pt x="6872" y="400"/>
                      <a:pt x="5797" y="80"/>
                    </a:cubicBezTo>
                    <a:cubicBezTo>
                      <a:pt x="5618" y="26"/>
                      <a:pt x="5436" y="0"/>
                      <a:pt x="5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7"/>
              <p:cNvSpPr/>
              <p:nvPr/>
            </p:nvSpPr>
            <p:spPr>
              <a:xfrm>
                <a:off x="3414158" y="4015709"/>
                <a:ext cx="1045660" cy="494522"/>
              </a:xfrm>
              <a:custGeom>
                <a:rect b="b" l="l" r="r" t="t"/>
                <a:pathLst>
                  <a:path extrusionOk="0" h="14360" w="30364">
                    <a:moveTo>
                      <a:pt x="29038" y="1"/>
                    </a:moveTo>
                    <a:lnTo>
                      <a:pt x="1292" y="47"/>
                    </a:lnTo>
                    <a:cubicBezTo>
                      <a:pt x="572" y="47"/>
                      <a:pt x="0" y="630"/>
                      <a:pt x="0" y="1338"/>
                    </a:cubicBezTo>
                    <a:lnTo>
                      <a:pt x="11" y="9878"/>
                    </a:lnTo>
                    <a:cubicBezTo>
                      <a:pt x="11" y="10580"/>
                      <a:pt x="583" y="11159"/>
                      <a:pt x="1283" y="11159"/>
                    </a:cubicBezTo>
                    <a:cubicBezTo>
                      <a:pt x="1290" y="11159"/>
                      <a:pt x="1296" y="11159"/>
                      <a:pt x="1303" y="11159"/>
                    </a:cubicBezTo>
                    <a:lnTo>
                      <a:pt x="25425" y="11124"/>
                    </a:lnTo>
                    <a:lnTo>
                      <a:pt x="28626" y="14360"/>
                    </a:lnTo>
                    <a:lnTo>
                      <a:pt x="28626" y="11124"/>
                    </a:lnTo>
                    <a:lnTo>
                      <a:pt x="29072" y="11124"/>
                    </a:lnTo>
                    <a:cubicBezTo>
                      <a:pt x="29781" y="11124"/>
                      <a:pt x="30364" y="10541"/>
                      <a:pt x="30352" y="9832"/>
                    </a:cubicBezTo>
                    <a:lnTo>
                      <a:pt x="30341" y="1293"/>
                    </a:lnTo>
                    <a:cubicBezTo>
                      <a:pt x="30329" y="584"/>
                      <a:pt x="29746" y="1"/>
                      <a:pt x="290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7"/>
              <p:cNvSpPr/>
              <p:nvPr/>
            </p:nvSpPr>
            <p:spPr>
              <a:xfrm>
                <a:off x="3446805" y="4048391"/>
                <a:ext cx="343755" cy="313037"/>
              </a:xfrm>
              <a:custGeom>
                <a:rect b="b" l="l" r="r" t="t"/>
                <a:pathLst>
                  <a:path extrusionOk="0" h="9090" w="9982">
                    <a:moveTo>
                      <a:pt x="5031" y="1"/>
                    </a:moveTo>
                    <a:cubicBezTo>
                      <a:pt x="2996" y="1"/>
                      <a:pt x="1201" y="1327"/>
                      <a:pt x="607" y="3270"/>
                    </a:cubicBezTo>
                    <a:cubicBezTo>
                      <a:pt x="1" y="5202"/>
                      <a:pt x="733" y="7317"/>
                      <a:pt x="2402" y="8472"/>
                    </a:cubicBezTo>
                    <a:cubicBezTo>
                      <a:pt x="2173" y="7192"/>
                      <a:pt x="2047" y="5900"/>
                      <a:pt x="2036" y="4596"/>
                    </a:cubicBezTo>
                    <a:lnTo>
                      <a:pt x="2013" y="4596"/>
                    </a:lnTo>
                    <a:cubicBezTo>
                      <a:pt x="2024" y="4516"/>
                      <a:pt x="2036" y="4402"/>
                      <a:pt x="2047" y="4288"/>
                    </a:cubicBezTo>
                    <a:cubicBezTo>
                      <a:pt x="2059" y="4139"/>
                      <a:pt x="2070" y="4002"/>
                      <a:pt x="2104" y="3853"/>
                    </a:cubicBezTo>
                    <a:cubicBezTo>
                      <a:pt x="2630" y="1613"/>
                      <a:pt x="4528" y="1167"/>
                      <a:pt x="4917" y="1155"/>
                    </a:cubicBezTo>
                    <a:cubicBezTo>
                      <a:pt x="5044" y="1152"/>
                      <a:pt x="5202" y="1125"/>
                      <a:pt x="5392" y="1125"/>
                    </a:cubicBezTo>
                    <a:cubicBezTo>
                      <a:pt x="5801" y="1125"/>
                      <a:pt x="6359" y="1248"/>
                      <a:pt x="7077" y="1990"/>
                    </a:cubicBezTo>
                    <a:cubicBezTo>
                      <a:pt x="7695" y="2573"/>
                      <a:pt x="7889" y="3476"/>
                      <a:pt x="7592" y="4265"/>
                    </a:cubicBezTo>
                    <a:cubicBezTo>
                      <a:pt x="7603" y="4985"/>
                      <a:pt x="7626" y="5808"/>
                      <a:pt x="7603" y="6311"/>
                    </a:cubicBezTo>
                    <a:cubicBezTo>
                      <a:pt x="7557" y="7374"/>
                      <a:pt x="6506" y="7512"/>
                      <a:pt x="6506" y="7512"/>
                    </a:cubicBezTo>
                    <a:cubicBezTo>
                      <a:pt x="6506" y="7512"/>
                      <a:pt x="6460" y="8438"/>
                      <a:pt x="6437" y="9089"/>
                    </a:cubicBezTo>
                    <a:cubicBezTo>
                      <a:pt x="8621" y="8392"/>
                      <a:pt x="9981" y="6208"/>
                      <a:pt x="9627" y="3945"/>
                    </a:cubicBezTo>
                    <a:cubicBezTo>
                      <a:pt x="9284" y="1681"/>
                      <a:pt x="7329" y="12"/>
                      <a:pt x="5031" y="12"/>
                    </a:cubicBezTo>
                    <a:lnTo>
                      <a:pt x="503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7"/>
              <p:cNvSpPr/>
              <p:nvPr/>
            </p:nvSpPr>
            <p:spPr>
              <a:xfrm>
                <a:off x="3573987" y="4135796"/>
                <a:ext cx="135064" cy="232660"/>
              </a:xfrm>
              <a:custGeom>
                <a:rect b="b" l="l" r="r" t="t"/>
                <a:pathLst>
                  <a:path extrusionOk="0" h="6756" w="3922">
                    <a:moveTo>
                      <a:pt x="3533" y="1715"/>
                    </a:moveTo>
                    <a:cubicBezTo>
                      <a:pt x="3602" y="1715"/>
                      <a:pt x="3682" y="1750"/>
                      <a:pt x="3739" y="1795"/>
                    </a:cubicBezTo>
                    <a:cubicBezTo>
                      <a:pt x="3784" y="1841"/>
                      <a:pt x="3796" y="1876"/>
                      <a:pt x="3784" y="1876"/>
                    </a:cubicBezTo>
                    <a:cubicBezTo>
                      <a:pt x="3784" y="1876"/>
                      <a:pt x="3784" y="1877"/>
                      <a:pt x="3783" y="1877"/>
                    </a:cubicBezTo>
                    <a:cubicBezTo>
                      <a:pt x="3769" y="1877"/>
                      <a:pt x="3661" y="1807"/>
                      <a:pt x="3533" y="1807"/>
                    </a:cubicBezTo>
                    <a:cubicBezTo>
                      <a:pt x="3523" y="1806"/>
                      <a:pt x="3513" y="1806"/>
                      <a:pt x="3504" y="1806"/>
                    </a:cubicBezTo>
                    <a:cubicBezTo>
                      <a:pt x="3389" y="1806"/>
                      <a:pt x="3305" y="1857"/>
                      <a:pt x="3271" y="1857"/>
                    </a:cubicBezTo>
                    <a:cubicBezTo>
                      <a:pt x="3266" y="1857"/>
                      <a:pt x="3261" y="1856"/>
                      <a:pt x="3259" y="1853"/>
                    </a:cubicBezTo>
                    <a:cubicBezTo>
                      <a:pt x="3247" y="1830"/>
                      <a:pt x="3270" y="1818"/>
                      <a:pt x="3316" y="1784"/>
                    </a:cubicBezTo>
                    <a:cubicBezTo>
                      <a:pt x="3384" y="1738"/>
                      <a:pt x="3453" y="1715"/>
                      <a:pt x="3533" y="1715"/>
                    </a:cubicBezTo>
                    <a:close/>
                    <a:moveTo>
                      <a:pt x="1903" y="1747"/>
                    </a:moveTo>
                    <a:cubicBezTo>
                      <a:pt x="1916" y="1747"/>
                      <a:pt x="1930" y="1748"/>
                      <a:pt x="1944" y="1750"/>
                    </a:cubicBezTo>
                    <a:cubicBezTo>
                      <a:pt x="2012" y="1750"/>
                      <a:pt x="2081" y="1784"/>
                      <a:pt x="2150" y="1830"/>
                    </a:cubicBezTo>
                    <a:cubicBezTo>
                      <a:pt x="2184" y="1864"/>
                      <a:pt x="2207" y="1898"/>
                      <a:pt x="2195" y="1910"/>
                    </a:cubicBezTo>
                    <a:cubicBezTo>
                      <a:pt x="2184" y="1910"/>
                      <a:pt x="2081" y="1841"/>
                      <a:pt x="1932" y="1841"/>
                    </a:cubicBezTo>
                    <a:cubicBezTo>
                      <a:pt x="1923" y="1840"/>
                      <a:pt x="1914" y="1840"/>
                      <a:pt x="1905" y="1840"/>
                    </a:cubicBezTo>
                    <a:cubicBezTo>
                      <a:pt x="1797" y="1840"/>
                      <a:pt x="1708" y="1891"/>
                      <a:pt x="1679" y="1891"/>
                    </a:cubicBezTo>
                    <a:cubicBezTo>
                      <a:pt x="1674" y="1891"/>
                      <a:pt x="1671" y="1890"/>
                      <a:pt x="1670" y="1887"/>
                    </a:cubicBezTo>
                    <a:cubicBezTo>
                      <a:pt x="1658" y="1864"/>
                      <a:pt x="1681" y="1841"/>
                      <a:pt x="1727" y="1807"/>
                    </a:cubicBezTo>
                    <a:cubicBezTo>
                      <a:pt x="1774" y="1769"/>
                      <a:pt x="1837" y="1747"/>
                      <a:pt x="1903" y="1747"/>
                    </a:cubicBezTo>
                    <a:close/>
                    <a:moveTo>
                      <a:pt x="3518" y="1883"/>
                    </a:moveTo>
                    <a:cubicBezTo>
                      <a:pt x="3589" y="1883"/>
                      <a:pt x="3659" y="1941"/>
                      <a:pt x="3659" y="2024"/>
                    </a:cubicBezTo>
                    <a:cubicBezTo>
                      <a:pt x="3670" y="2104"/>
                      <a:pt x="3602" y="2161"/>
                      <a:pt x="3533" y="2173"/>
                    </a:cubicBezTo>
                    <a:cubicBezTo>
                      <a:pt x="3528" y="2173"/>
                      <a:pt x="3524" y="2173"/>
                      <a:pt x="3519" y="2173"/>
                    </a:cubicBezTo>
                    <a:cubicBezTo>
                      <a:pt x="3391" y="2173"/>
                      <a:pt x="3330" y="2021"/>
                      <a:pt x="3419" y="1933"/>
                    </a:cubicBezTo>
                    <a:cubicBezTo>
                      <a:pt x="3446" y="1898"/>
                      <a:pt x="3482" y="1883"/>
                      <a:pt x="3518" y="1883"/>
                    </a:cubicBezTo>
                    <a:close/>
                    <a:moveTo>
                      <a:pt x="1970" y="1911"/>
                    </a:moveTo>
                    <a:cubicBezTo>
                      <a:pt x="2044" y="1911"/>
                      <a:pt x="2115" y="1967"/>
                      <a:pt x="2115" y="2058"/>
                    </a:cubicBezTo>
                    <a:cubicBezTo>
                      <a:pt x="2115" y="2127"/>
                      <a:pt x="2058" y="2196"/>
                      <a:pt x="1990" y="2196"/>
                    </a:cubicBezTo>
                    <a:cubicBezTo>
                      <a:pt x="1985" y="2196"/>
                      <a:pt x="1980" y="2196"/>
                      <a:pt x="1975" y="2196"/>
                    </a:cubicBezTo>
                    <a:cubicBezTo>
                      <a:pt x="1848" y="2196"/>
                      <a:pt x="1787" y="2055"/>
                      <a:pt x="1864" y="1956"/>
                    </a:cubicBezTo>
                    <a:cubicBezTo>
                      <a:pt x="1894" y="1925"/>
                      <a:pt x="1932" y="1911"/>
                      <a:pt x="1970" y="1911"/>
                    </a:cubicBezTo>
                    <a:close/>
                    <a:moveTo>
                      <a:pt x="2687" y="1853"/>
                    </a:moveTo>
                    <a:lnTo>
                      <a:pt x="2687" y="1853"/>
                    </a:lnTo>
                    <a:cubicBezTo>
                      <a:pt x="2801" y="2104"/>
                      <a:pt x="2904" y="2367"/>
                      <a:pt x="2984" y="2630"/>
                    </a:cubicBezTo>
                    <a:lnTo>
                      <a:pt x="3076" y="2939"/>
                    </a:lnTo>
                    <a:cubicBezTo>
                      <a:pt x="3099" y="2984"/>
                      <a:pt x="3110" y="3042"/>
                      <a:pt x="3099" y="3087"/>
                    </a:cubicBezTo>
                    <a:cubicBezTo>
                      <a:pt x="3087" y="3122"/>
                      <a:pt x="3064" y="3133"/>
                      <a:pt x="3041" y="3144"/>
                    </a:cubicBezTo>
                    <a:cubicBezTo>
                      <a:pt x="3019" y="3144"/>
                      <a:pt x="2996" y="3156"/>
                      <a:pt x="2973" y="3156"/>
                    </a:cubicBezTo>
                    <a:cubicBezTo>
                      <a:pt x="2893" y="3156"/>
                      <a:pt x="2813" y="3156"/>
                      <a:pt x="2733" y="3144"/>
                    </a:cubicBezTo>
                    <a:cubicBezTo>
                      <a:pt x="2813" y="3122"/>
                      <a:pt x="2893" y="3110"/>
                      <a:pt x="2973" y="3110"/>
                    </a:cubicBezTo>
                    <a:cubicBezTo>
                      <a:pt x="3007" y="3110"/>
                      <a:pt x="3041" y="3099"/>
                      <a:pt x="3053" y="3076"/>
                    </a:cubicBezTo>
                    <a:cubicBezTo>
                      <a:pt x="3053" y="3030"/>
                      <a:pt x="3041" y="2996"/>
                      <a:pt x="3030" y="2950"/>
                    </a:cubicBezTo>
                    <a:cubicBezTo>
                      <a:pt x="2996" y="2859"/>
                      <a:pt x="2961" y="2756"/>
                      <a:pt x="2916" y="2653"/>
                    </a:cubicBezTo>
                    <a:cubicBezTo>
                      <a:pt x="2824" y="2390"/>
                      <a:pt x="2744" y="2127"/>
                      <a:pt x="2687" y="1853"/>
                    </a:cubicBezTo>
                    <a:close/>
                    <a:moveTo>
                      <a:pt x="2264" y="3283"/>
                    </a:moveTo>
                    <a:cubicBezTo>
                      <a:pt x="2360" y="3337"/>
                      <a:pt x="2726" y="3522"/>
                      <a:pt x="2947" y="3522"/>
                    </a:cubicBezTo>
                    <a:cubicBezTo>
                      <a:pt x="2952" y="3522"/>
                      <a:pt x="2957" y="3522"/>
                      <a:pt x="2961" y="3522"/>
                    </a:cubicBezTo>
                    <a:lnTo>
                      <a:pt x="2961" y="3522"/>
                    </a:lnTo>
                    <a:cubicBezTo>
                      <a:pt x="2887" y="3637"/>
                      <a:pt x="2766" y="3699"/>
                      <a:pt x="2639" y="3699"/>
                    </a:cubicBezTo>
                    <a:cubicBezTo>
                      <a:pt x="2590" y="3699"/>
                      <a:pt x="2541" y="3690"/>
                      <a:pt x="2493" y="3670"/>
                    </a:cubicBezTo>
                    <a:cubicBezTo>
                      <a:pt x="2322" y="3625"/>
                      <a:pt x="2219" y="3454"/>
                      <a:pt x="2264" y="3283"/>
                    </a:cubicBezTo>
                    <a:close/>
                    <a:moveTo>
                      <a:pt x="1990" y="1"/>
                    </a:moveTo>
                    <a:cubicBezTo>
                      <a:pt x="1715" y="1601"/>
                      <a:pt x="0" y="1807"/>
                      <a:pt x="0" y="1807"/>
                    </a:cubicBezTo>
                    <a:lnTo>
                      <a:pt x="115" y="5705"/>
                    </a:lnTo>
                    <a:lnTo>
                      <a:pt x="172" y="6608"/>
                    </a:lnTo>
                    <a:cubicBezTo>
                      <a:pt x="555" y="6707"/>
                      <a:pt x="947" y="6756"/>
                      <a:pt x="1339" y="6756"/>
                    </a:cubicBezTo>
                    <a:cubicBezTo>
                      <a:pt x="1813" y="6756"/>
                      <a:pt x="2287" y="6684"/>
                      <a:pt x="2744" y="6540"/>
                    </a:cubicBezTo>
                    <a:cubicBezTo>
                      <a:pt x="2756" y="5900"/>
                      <a:pt x="2813" y="4974"/>
                      <a:pt x="2813" y="4974"/>
                    </a:cubicBezTo>
                    <a:lnTo>
                      <a:pt x="2813" y="4974"/>
                    </a:lnTo>
                    <a:lnTo>
                      <a:pt x="2790" y="5237"/>
                    </a:lnTo>
                    <a:cubicBezTo>
                      <a:pt x="2753" y="5239"/>
                      <a:pt x="2717" y="5240"/>
                      <a:pt x="2682" y="5240"/>
                    </a:cubicBezTo>
                    <a:cubicBezTo>
                      <a:pt x="1727" y="5240"/>
                      <a:pt x="1418" y="4516"/>
                      <a:pt x="1418" y="4516"/>
                    </a:cubicBezTo>
                    <a:lnTo>
                      <a:pt x="1418" y="4516"/>
                    </a:lnTo>
                    <a:cubicBezTo>
                      <a:pt x="1830" y="4802"/>
                      <a:pt x="2310" y="4962"/>
                      <a:pt x="2813" y="4974"/>
                    </a:cubicBezTo>
                    <a:cubicBezTo>
                      <a:pt x="2813" y="4974"/>
                      <a:pt x="3864" y="4836"/>
                      <a:pt x="3899" y="3762"/>
                    </a:cubicBezTo>
                    <a:cubicBezTo>
                      <a:pt x="3922" y="3259"/>
                      <a:pt x="3910" y="2447"/>
                      <a:pt x="3887" y="1727"/>
                    </a:cubicBezTo>
                    <a:lnTo>
                      <a:pt x="3716" y="1567"/>
                    </a:lnTo>
                    <a:lnTo>
                      <a:pt x="2184" y="1190"/>
                    </a:lnTo>
                    <a:cubicBezTo>
                      <a:pt x="2298" y="767"/>
                      <a:pt x="2115" y="252"/>
                      <a:pt x="20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7"/>
              <p:cNvSpPr/>
              <p:nvPr/>
            </p:nvSpPr>
            <p:spPr>
              <a:xfrm>
                <a:off x="3688667" y="4201126"/>
                <a:ext cx="11605" cy="9780"/>
              </a:xfrm>
              <a:custGeom>
                <a:rect b="b" l="l" r="r" t="t"/>
                <a:pathLst>
                  <a:path extrusionOk="0" h="284" w="337">
                    <a:moveTo>
                      <a:pt x="179" y="1"/>
                    </a:moveTo>
                    <a:cubicBezTo>
                      <a:pt x="61" y="1"/>
                      <a:pt x="0" y="153"/>
                      <a:pt x="89" y="241"/>
                    </a:cubicBezTo>
                    <a:cubicBezTo>
                      <a:pt x="117" y="270"/>
                      <a:pt x="153" y="283"/>
                      <a:pt x="188" y="283"/>
                    </a:cubicBezTo>
                    <a:cubicBezTo>
                      <a:pt x="264" y="283"/>
                      <a:pt x="337" y="221"/>
                      <a:pt x="329" y="127"/>
                    </a:cubicBezTo>
                    <a:cubicBezTo>
                      <a:pt x="329" y="59"/>
                      <a:pt x="272" y="1"/>
                      <a:pt x="192" y="1"/>
                    </a:cubicBezTo>
                    <a:cubicBezTo>
                      <a:pt x="187" y="1"/>
                      <a:pt x="183" y="1"/>
                      <a:pt x="17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7"/>
              <p:cNvSpPr/>
              <p:nvPr/>
            </p:nvSpPr>
            <p:spPr>
              <a:xfrm>
                <a:off x="3686188" y="4194858"/>
                <a:ext cx="18941" cy="5682"/>
              </a:xfrm>
              <a:custGeom>
                <a:rect b="b" l="l" r="r" t="t"/>
                <a:pathLst>
                  <a:path extrusionOk="0" h="165" w="550">
                    <a:moveTo>
                      <a:pt x="275" y="0"/>
                    </a:moveTo>
                    <a:cubicBezTo>
                      <a:pt x="195" y="0"/>
                      <a:pt x="126" y="23"/>
                      <a:pt x="58" y="69"/>
                    </a:cubicBezTo>
                    <a:cubicBezTo>
                      <a:pt x="12" y="103"/>
                      <a:pt x="1" y="126"/>
                      <a:pt x="1" y="138"/>
                    </a:cubicBezTo>
                    <a:cubicBezTo>
                      <a:pt x="1" y="139"/>
                      <a:pt x="3" y="139"/>
                      <a:pt x="5" y="139"/>
                    </a:cubicBezTo>
                    <a:cubicBezTo>
                      <a:pt x="28" y="139"/>
                      <a:pt x="120" y="91"/>
                      <a:pt x="241" y="91"/>
                    </a:cubicBezTo>
                    <a:cubicBezTo>
                      <a:pt x="252" y="91"/>
                      <a:pt x="263" y="91"/>
                      <a:pt x="275" y="92"/>
                    </a:cubicBezTo>
                    <a:cubicBezTo>
                      <a:pt x="397" y="92"/>
                      <a:pt x="492" y="164"/>
                      <a:pt x="519" y="164"/>
                    </a:cubicBezTo>
                    <a:cubicBezTo>
                      <a:pt x="523" y="164"/>
                      <a:pt x="525" y="163"/>
                      <a:pt x="526" y="161"/>
                    </a:cubicBezTo>
                    <a:cubicBezTo>
                      <a:pt x="549" y="149"/>
                      <a:pt x="526" y="126"/>
                      <a:pt x="481" y="80"/>
                    </a:cubicBezTo>
                    <a:cubicBezTo>
                      <a:pt x="424" y="35"/>
                      <a:pt x="344" y="0"/>
                      <a:pt x="27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77"/>
              <p:cNvSpPr/>
              <p:nvPr/>
            </p:nvSpPr>
            <p:spPr>
              <a:xfrm>
                <a:off x="3635391" y="4201953"/>
                <a:ext cx="11743" cy="10056"/>
              </a:xfrm>
              <a:custGeom>
                <a:rect b="b" l="l" r="r" t="t"/>
                <a:pathLst>
                  <a:path extrusionOk="0" h="292" w="341">
                    <a:moveTo>
                      <a:pt x="195" y="0"/>
                    </a:moveTo>
                    <a:cubicBezTo>
                      <a:pt x="58" y="0"/>
                      <a:pt x="1" y="160"/>
                      <a:pt x="92" y="252"/>
                    </a:cubicBezTo>
                    <a:cubicBezTo>
                      <a:pt x="120" y="279"/>
                      <a:pt x="153" y="291"/>
                      <a:pt x="187" y="291"/>
                    </a:cubicBezTo>
                    <a:cubicBezTo>
                      <a:pt x="264" y="291"/>
                      <a:pt x="340" y="226"/>
                      <a:pt x="332" y="137"/>
                    </a:cubicBezTo>
                    <a:cubicBezTo>
                      <a:pt x="332" y="57"/>
                      <a:pt x="264" y="0"/>
                      <a:pt x="19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77"/>
              <p:cNvSpPr/>
              <p:nvPr/>
            </p:nvSpPr>
            <p:spPr>
              <a:xfrm>
                <a:off x="3631086" y="4196029"/>
                <a:ext cx="19319" cy="5682"/>
              </a:xfrm>
              <a:custGeom>
                <a:rect b="b" l="l" r="r" t="t"/>
                <a:pathLst>
                  <a:path extrusionOk="0" h="165" w="561">
                    <a:moveTo>
                      <a:pt x="286" y="1"/>
                    </a:moveTo>
                    <a:cubicBezTo>
                      <a:pt x="206" y="1"/>
                      <a:pt x="126" y="24"/>
                      <a:pt x="69" y="69"/>
                    </a:cubicBezTo>
                    <a:cubicBezTo>
                      <a:pt x="23" y="104"/>
                      <a:pt x="0" y="138"/>
                      <a:pt x="12" y="138"/>
                    </a:cubicBezTo>
                    <a:cubicBezTo>
                      <a:pt x="12" y="139"/>
                      <a:pt x="14" y="139"/>
                      <a:pt x="16" y="139"/>
                    </a:cubicBezTo>
                    <a:cubicBezTo>
                      <a:pt x="39" y="139"/>
                      <a:pt x="131" y="91"/>
                      <a:pt x="243" y="91"/>
                    </a:cubicBezTo>
                    <a:cubicBezTo>
                      <a:pt x="253" y="91"/>
                      <a:pt x="264" y="91"/>
                      <a:pt x="274" y="92"/>
                    </a:cubicBezTo>
                    <a:cubicBezTo>
                      <a:pt x="407" y="92"/>
                      <a:pt x="503" y="164"/>
                      <a:pt x="530" y="164"/>
                    </a:cubicBezTo>
                    <a:cubicBezTo>
                      <a:pt x="534" y="164"/>
                      <a:pt x="536" y="163"/>
                      <a:pt x="537" y="161"/>
                    </a:cubicBezTo>
                    <a:cubicBezTo>
                      <a:pt x="560" y="149"/>
                      <a:pt x="526" y="127"/>
                      <a:pt x="492" y="81"/>
                    </a:cubicBezTo>
                    <a:cubicBezTo>
                      <a:pt x="423" y="35"/>
                      <a:pt x="354" y="12"/>
                      <a:pt x="28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77"/>
              <p:cNvSpPr/>
              <p:nvPr/>
            </p:nvSpPr>
            <p:spPr>
              <a:xfrm>
                <a:off x="3666489" y="4199576"/>
                <a:ext cx="14601" cy="44907"/>
              </a:xfrm>
              <a:custGeom>
                <a:rect b="b" l="l" r="r" t="t"/>
                <a:pathLst>
                  <a:path extrusionOk="0" h="1304" w="424">
                    <a:moveTo>
                      <a:pt x="1" y="1"/>
                    </a:moveTo>
                    <a:lnTo>
                      <a:pt x="1" y="1"/>
                    </a:lnTo>
                    <a:cubicBezTo>
                      <a:pt x="58" y="275"/>
                      <a:pt x="138" y="538"/>
                      <a:pt x="241" y="801"/>
                    </a:cubicBezTo>
                    <a:cubicBezTo>
                      <a:pt x="275" y="904"/>
                      <a:pt x="310" y="1007"/>
                      <a:pt x="344" y="1098"/>
                    </a:cubicBezTo>
                    <a:cubicBezTo>
                      <a:pt x="355" y="1144"/>
                      <a:pt x="367" y="1178"/>
                      <a:pt x="367" y="1224"/>
                    </a:cubicBezTo>
                    <a:cubicBezTo>
                      <a:pt x="355" y="1247"/>
                      <a:pt x="321" y="1258"/>
                      <a:pt x="287" y="1258"/>
                    </a:cubicBezTo>
                    <a:cubicBezTo>
                      <a:pt x="207" y="1258"/>
                      <a:pt x="127" y="1270"/>
                      <a:pt x="47" y="1292"/>
                    </a:cubicBezTo>
                    <a:cubicBezTo>
                      <a:pt x="127" y="1304"/>
                      <a:pt x="207" y="1304"/>
                      <a:pt x="287" y="1304"/>
                    </a:cubicBezTo>
                    <a:cubicBezTo>
                      <a:pt x="310" y="1304"/>
                      <a:pt x="333" y="1292"/>
                      <a:pt x="355" y="1292"/>
                    </a:cubicBezTo>
                    <a:cubicBezTo>
                      <a:pt x="378" y="1281"/>
                      <a:pt x="401" y="1270"/>
                      <a:pt x="413" y="1235"/>
                    </a:cubicBezTo>
                    <a:cubicBezTo>
                      <a:pt x="424" y="1190"/>
                      <a:pt x="413" y="1132"/>
                      <a:pt x="390" y="1087"/>
                    </a:cubicBezTo>
                    <a:lnTo>
                      <a:pt x="298" y="778"/>
                    </a:lnTo>
                    <a:cubicBezTo>
                      <a:pt x="218" y="515"/>
                      <a:pt x="115" y="252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77"/>
              <p:cNvSpPr/>
              <p:nvPr/>
            </p:nvSpPr>
            <p:spPr>
              <a:xfrm>
                <a:off x="3650750" y="4248651"/>
                <a:ext cx="25243" cy="14567"/>
              </a:xfrm>
              <a:custGeom>
                <a:rect b="b" l="l" r="r" t="t"/>
                <a:pathLst>
                  <a:path extrusionOk="0" h="423" w="733">
                    <a:moveTo>
                      <a:pt x="10" y="0"/>
                    </a:moveTo>
                    <a:cubicBezTo>
                      <a:pt x="9" y="0"/>
                      <a:pt x="17" y="5"/>
                      <a:pt x="35" y="16"/>
                    </a:cubicBezTo>
                    <a:cubicBezTo>
                      <a:pt x="1" y="188"/>
                      <a:pt x="92" y="348"/>
                      <a:pt x="264" y="393"/>
                    </a:cubicBezTo>
                    <a:cubicBezTo>
                      <a:pt x="312" y="413"/>
                      <a:pt x="363" y="422"/>
                      <a:pt x="412" y="422"/>
                    </a:cubicBezTo>
                    <a:cubicBezTo>
                      <a:pt x="538" y="422"/>
                      <a:pt x="659" y="363"/>
                      <a:pt x="732" y="256"/>
                    </a:cubicBezTo>
                    <a:cubicBezTo>
                      <a:pt x="481" y="256"/>
                      <a:pt x="1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77"/>
              <p:cNvSpPr/>
              <p:nvPr/>
            </p:nvSpPr>
            <p:spPr>
              <a:xfrm>
                <a:off x="3622821" y="4291321"/>
                <a:ext cx="48040" cy="24933"/>
              </a:xfrm>
              <a:custGeom>
                <a:rect b="b" l="l" r="r" t="t"/>
                <a:pathLst>
                  <a:path extrusionOk="0" h="724" w="1395">
                    <a:moveTo>
                      <a:pt x="0" y="0"/>
                    </a:moveTo>
                    <a:cubicBezTo>
                      <a:pt x="0" y="0"/>
                      <a:pt x="309" y="724"/>
                      <a:pt x="1264" y="724"/>
                    </a:cubicBezTo>
                    <a:cubicBezTo>
                      <a:pt x="1299" y="724"/>
                      <a:pt x="1335" y="723"/>
                      <a:pt x="1372" y="721"/>
                    </a:cubicBezTo>
                    <a:lnTo>
                      <a:pt x="1395" y="458"/>
                    </a:lnTo>
                    <a:cubicBezTo>
                      <a:pt x="892" y="435"/>
                      <a:pt x="412" y="28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77"/>
              <p:cNvSpPr/>
              <p:nvPr/>
            </p:nvSpPr>
            <p:spPr>
              <a:xfrm>
                <a:off x="3516096" y="4087135"/>
                <a:ext cx="202424" cy="275466"/>
              </a:xfrm>
              <a:custGeom>
                <a:rect b="b" l="l" r="r" t="t"/>
                <a:pathLst>
                  <a:path extrusionOk="0" h="7999" w="5878">
                    <a:moveTo>
                      <a:pt x="3374" y="0"/>
                    </a:moveTo>
                    <a:cubicBezTo>
                      <a:pt x="3183" y="0"/>
                      <a:pt x="3024" y="27"/>
                      <a:pt x="2893" y="30"/>
                    </a:cubicBezTo>
                    <a:cubicBezTo>
                      <a:pt x="2516" y="30"/>
                      <a:pt x="607" y="488"/>
                      <a:pt x="92" y="2728"/>
                    </a:cubicBezTo>
                    <a:cubicBezTo>
                      <a:pt x="58" y="2866"/>
                      <a:pt x="47" y="3014"/>
                      <a:pt x="35" y="3151"/>
                    </a:cubicBezTo>
                    <a:cubicBezTo>
                      <a:pt x="24" y="3277"/>
                      <a:pt x="12" y="3391"/>
                      <a:pt x="1" y="3471"/>
                    </a:cubicBezTo>
                    <a:lnTo>
                      <a:pt x="24" y="3471"/>
                    </a:lnTo>
                    <a:cubicBezTo>
                      <a:pt x="35" y="4763"/>
                      <a:pt x="150" y="6055"/>
                      <a:pt x="390" y="7335"/>
                    </a:cubicBezTo>
                    <a:cubicBezTo>
                      <a:pt x="824" y="7633"/>
                      <a:pt x="1304" y="7861"/>
                      <a:pt x="1819" y="7999"/>
                    </a:cubicBezTo>
                    <a:lnTo>
                      <a:pt x="1796" y="7118"/>
                    </a:lnTo>
                    <a:lnTo>
                      <a:pt x="1681" y="3220"/>
                    </a:lnTo>
                    <a:cubicBezTo>
                      <a:pt x="1681" y="3220"/>
                      <a:pt x="3396" y="3014"/>
                      <a:pt x="3671" y="1414"/>
                    </a:cubicBezTo>
                    <a:lnTo>
                      <a:pt x="3682" y="1414"/>
                    </a:lnTo>
                    <a:cubicBezTo>
                      <a:pt x="3796" y="1665"/>
                      <a:pt x="3968" y="2180"/>
                      <a:pt x="3865" y="2603"/>
                    </a:cubicBezTo>
                    <a:lnTo>
                      <a:pt x="5397" y="2980"/>
                    </a:lnTo>
                    <a:lnTo>
                      <a:pt x="5568" y="3140"/>
                    </a:lnTo>
                    <a:cubicBezTo>
                      <a:pt x="5877" y="2340"/>
                      <a:pt x="5671" y="1448"/>
                      <a:pt x="5065" y="865"/>
                    </a:cubicBezTo>
                    <a:cubicBezTo>
                      <a:pt x="4339" y="123"/>
                      <a:pt x="3784" y="0"/>
                      <a:pt x="33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77"/>
              <p:cNvSpPr/>
              <p:nvPr/>
            </p:nvSpPr>
            <p:spPr>
              <a:xfrm>
                <a:off x="3838544" y="4128323"/>
                <a:ext cx="502409" cy="28755"/>
              </a:xfrm>
              <a:custGeom>
                <a:rect b="b" l="l" r="r" t="t"/>
                <a:pathLst>
                  <a:path extrusionOk="0" h="835" w="14589">
                    <a:moveTo>
                      <a:pt x="14588" y="0"/>
                    </a:moveTo>
                    <a:lnTo>
                      <a:pt x="1" y="23"/>
                    </a:lnTo>
                    <a:lnTo>
                      <a:pt x="1" y="835"/>
                    </a:lnTo>
                    <a:lnTo>
                      <a:pt x="14588" y="801"/>
                    </a:lnTo>
                    <a:lnTo>
                      <a:pt x="1458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77"/>
              <p:cNvSpPr/>
              <p:nvPr/>
            </p:nvSpPr>
            <p:spPr>
              <a:xfrm>
                <a:off x="3838544" y="4199576"/>
                <a:ext cx="502788" cy="28376"/>
              </a:xfrm>
              <a:custGeom>
                <a:rect b="b" l="l" r="r" t="t"/>
                <a:pathLst>
                  <a:path extrusionOk="0" h="824" w="14600">
                    <a:moveTo>
                      <a:pt x="14588" y="1"/>
                    </a:moveTo>
                    <a:lnTo>
                      <a:pt x="1" y="24"/>
                    </a:lnTo>
                    <a:lnTo>
                      <a:pt x="1" y="824"/>
                    </a:lnTo>
                    <a:lnTo>
                      <a:pt x="14600" y="801"/>
                    </a:lnTo>
                    <a:lnTo>
                      <a:pt x="1458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77"/>
              <p:cNvSpPr/>
              <p:nvPr/>
            </p:nvSpPr>
            <p:spPr>
              <a:xfrm>
                <a:off x="4092115" y="4268867"/>
                <a:ext cx="249224" cy="27998"/>
              </a:xfrm>
              <a:custGeom>
                <a:rect b="b" l="l" r="r" t="t"/>
                <a:pathLst>
                  <a:path extrusionOk="0" h="813" w="7237">
                    <a:moveTo>
                      <a:pt x="7237" y="1"/>
                    </a:moveTo>
                    <a:lnTo>
                      <a:pt x="0" y="12"/>
                    </a:lnTo>
                    <a:lnTo>
                      <a:pt x="0" y="812"/>
                    </a:lnTo>
                    <a:lnTo>
                      <a:pt x="7237" y="801"/>
                    </a:lnTo>
                    <a:lnTo>
                      <a:pt x="723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77"/>
              <p:cNvSpPr/>
              <p:nvPr/>
            </p:nvSpPr>
            <p:spPr>
              <a:xfrm>
                <a:off x="5111806" y="2940125"/>
                <a:ext cx="102761" cy="88608"/>
              </a:xfrm>
              <a:custGeom>
                <a:rect b="b" l="l" r="r" t="t"/>
                <a:pathLst>
                  <a:path extrusionOk="0" h="2573" w="2984">
                    <a:moveTo>
                      <a:pt x="2330" y="1"/>
                    </a:moveTo>
                    <a:cubicBezTo>
                      <a:pt x="2159" y="1"/>
                      <a:pt x="1988" y="70"/>
                      <a:pt x="1864" y="206"/>
                    </a:cubicBezTo>
                    <a:cubicBezTo>
                      <a:pt x="1635" y="423"/>
                      <a:pt x="1521" y="732"/>
                      <a:pt x="1543" y="1052"/>
                    </a:cubicBezTo>
                    <a:cubicBezTo>
                      <a:pt x="1452" y="744"/>
                      <a:pt x="1235" y="492"/>
                      <a:pt x="949" y="366"/>
                    </a:cubicBezTo>
                    <a:cubicBezTo>
                      <a:pt x="852" y="316"/>
                      <a:pt x="748" y="292"/>
                      <a:pt x="645" y="292"/>
                    </a:cubicBezTo>
                    <a:cubicBezTo>
                      <a:pt x="423" y="292"/>
                      <a:pt x="209" y="406"/>
                      <a:pt x="92" y="618"/>
                    </a:cubicBezTo>
                    <a:cubicBezTo>
                      <a:pt x="12" y="801"/>
                      <a:pt x="0" y="1029"/>
                      <a:pt x="69" y="1224"/>
                    </a:cubicBezTo>
                    <a:cubicBezTo>
                      <a:pt x="126" y="1429"/>
                      <a:pt x="229" y="1612"/>
                      <a:pt x="389" y="1761"/>
                    </a:cubicBezTo>
                    <a:cubicBezTo>
                      <a:pt x="926" y="2230"/>
                      <a:pt x="1189" y="2287"/>
                      <a:pt x="1841" y="2573"/>
                    </a:cubicBezTo>
                    <a:cubicBezTo>
                      <a:pt x="2344" y="2081"/>
                      <a:pt x="2504" y="1955"/>
                      <a:pt x="2858" y="1327"/>
                    </a:cubicBezTo>
                    <a:cubicBezTo>
                      <a:pt x="2950" y="1144"/>
                      <a:pt x="2984" y="926"/>
                      <a:pt x="2961" y="721"/>
                    </a:cubicBezTo>
                    <a:cubicBezTo>
                      <a:pt x="2961" y="503"/>
                      <a:pt x="2881" y="309"/>
                      <a:pt x="2732" y="149"/>
                    </a:cubicBezTo>
                    <a:cubicBezTo>
                      <a:pt x="2617" y="50"/>
                      <a:pt x="2474" y="1"/>
                      <a:pt x="233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77"/>
              <p:cNvSpPr/>
              <p:nvPr/>
            </p:nvSpPr>
            <p:spPr>
              <a:xfrm>
                <a:off x="3677130" y="2389315"/>
                <a:ext cx="53585" cy="50830"/>
              </a:xfrm>
              <a:custGeom>
                <a:rect b="b" l="l" r="r" t="t"/>
                <a:pathLst>
                  <a:path extrusionOk="0" h="1476" w="1556">
                    <a:moveTo>
                      <a:pt x="778" y="1"/>
                    </a:moveTo>
                    <a:lnTo>
                      <a:pt x="538" y="493"/>
                    </a:lnTo>
                    <a:lnTo>
                      <a:pt x="1" y="573"/>
                    </a:lnTo>
                    <a:lnTo>
                      <a:pt x="389" y="950"/>
                    </a:lnTo>
                    <a:lnTo>
                      <a:pt x="298" y="1476"/>
                    </a:lnTo>
                    <a:lnTo>
                      <a:pt x="778" y="1236"/>
                    </a:lnTo>
                    <a:lnTo>
                      <a:pt x="1258" y="1476"/>
                    </a:lnTo>
                    <a:lnTo>
                      <a:pt x="1167" y="950"/>
                    </a:lnTo>
                    <a:lnTo>
                      <a:pt x="1555" y="573"/>
                    </a:lnTo>
                    <a:lnTo>
                      <a:pt x="1018" y="493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77"/>
              <p:cNvSpPr/>
              <p:nvPr/>
            </p:nvSpPr>
            <p:spPr>
              <a:xfrm>
                <a:off x="3348793" y="2785392"/>
                <a:ext cx="96873" cy="91776"/>
              </a:xfrm>
              <a:custGeom>
                <a:rect b="b" l="l" r="r" t="t"/>
                <a:pathLst>
                  <a:path extrusionOk="0" h="2665" w="2813">
                    <a:moveTo>
                      <a:pt x="1406" y="1"/>
                    </a:moveTo>
                    <a:lnTo>
                      <a:pt x="972" y="881"/>
                    </a:lnTo>
                    <a:lnTo>
                      <a:pt x="0" y="1018"/>
                    </a:lnTo>
                    <a:lnTo>
                      <a:pt x="709" y="1704"/>
                    </a:lnTo>
                    <a:lnTo>
                      <a:pt x="538" y="2664"/>
                    </a:lnTo>
                    <a:lnTo>
                      <a:pt x="538" y="2664"/>
                    </a:lnTo>
                    <a:lnTo>
                      <a:pt x="1406" y="2207"/>
                    </a:lnTo>
                    <a:lnTo>
                      <a:pt x="2275" y="2664"/>
                    </a:lnTo>
                    <a:lnTo>
                      <a:pt x="2275" y="2664"/>
                    </a:lnTo>
                    <a:lnTo>
                      <a:pt x="2115" y="1704"/>
                    </a:lnTo>
                    <a:lnTo>
                      <a:pt x="2813" y="1018"/>
                    </a:lnTo>
                    <a:lnTo>
                      <a:pt x="1841" y="881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77"/>
              <p:cNvSpPr/>
              <p:nvPr/>
            </p:nvSpPr>
            <p:spPr>
              <a:xfrm>
                <a:off x="3596820" y="2805883"/>
                <a:ext cx="26792" cy="25622"/>
              </a:xfrm>
              <a:custGeom>
                <a:rect b="b" l="l" r="r" t="t"/>
                <a:pathLst>
                  <a:path extrusionOk="0" h="744" w="778">
                    <a:moveTo>
                      <a:pt x="389" y="0"/>
                    </a:moveTo>
                    <a:lnTo>
                      <a:pt x="275" y="240"/>
                    </a:lnTo>
                    <a:lnTo>
                      <a:pt x="1" y="286"/>
                    </a:lnTo>
                    <a:lnTo>
                      <a:pt x="195" y="469"/>
                    </a:lnTo>
                    <a:lnTo>
                      <a:pt x="149" y="743"/>
                    </a:lnTo>
                    <a:lnTo>
                      <a:pt x="149" y="743"/>
                    </a:lnTo>
                    <a:lnTo>
                      <a:pt x="389" y="617"/>
                    </a:lnTo>
                    <a:lnTo>
                      <a:pt x="629" y="743"/>
                    </a:lnTo>
                    <a:lnTo>
                      <a:pt x="584" y="469"/>
                    </a:lnTo>
                    <a:lnTo>
                      <a:pt x="778" y="286"/>
                    </a:lnTo>
                    <a:lnTo>
                      <a:pt x="515" y="240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77"/>
              <p:cNvSpPr/>
              <p:nvPr/>
            </p:nvSpPr>
            <p:spPr>
              <a:xfrm>
                <a:off x="4839742" y="3472682"/>
                <a:ext cx="704729" cy="908978"/>
              </a:xfrm>
              <a:custGeom>
                <a:rect b="b" l="l" r="r" t="t"/>
                <a:pathLst>
                  <a:path extrusionOk="0" h="26395" w="20464">
                    <a:moveTo>
                      <a:pt x="17918" y="1"/>
                    </a:moveTo>
                    <a:cubicBezTo>
                      <a:pt x="17875" y="1"/>
                      <a:pt x="17832" y="2"/>
                      <a:pt x="17789" y="4"/>
                    </a:cubicBezTo>
                    <a:cubicBezTo>
                      <a:pt x="16760" y="61"/>
                      <a:pt x="15823" y="690"/>
                      <a:pt x="15137" y="1490"/>
                    </a:cubicBezTo>
                    <a:cubicBezTo>
                      <a:pt x="14462" y="2290"/>
                      <a:pt x="13993" y="3251"/>
                      <a:pt x="13525" y="4188"/>
                    </a:cubicBezTo>
                    <a:cubicBezTo>
                      <a:pt x="13045" y="5126"/>
                      <a:pt x="12542" y="6074"/>
                      <a:pt x="11787" y="6806"/>
                    </a:cubicBezTo>
                    <a:cubicBezTo>
                      <a:pt x="11603" y="6981"/>
                      <a:pt x="11369" y="7155"/>
                      <a:pt x="11128" y="7155"/>
                    </a:cubicBezTo>
                    <a:cubicBezTo>
                      <a:pt x="11085" y="7155"/>
                      <a:pt x="11042" y="7150"/>
                      <a:pt x="10998" y="7138"/>
                    </a:cubicBezTo>
                    <a:cubicBezTo>
                      <a:pt x="10712" y="7058"/>
                      <a:pt x="10564" y="6726"/>
                      <a:pt x="10552" y="6429"/>
                    </a:cubicBezTo>
                    <a:cubicBezTo>
                      <a:pt x="10530" y="6120"/>
                      <a:pt x="10587" y="5812"/>
                      <a:pt x="10530" y="5526"/>
                    </a:cubicBezTo>
                    <a:cubicBezTo>
                      <a:pt x="10406" y="4938"/>
                      <a:pt x="9795" y="4562"/>
                      <a:pt x="9199" y="4562"/>
                    </a:cubicBezTo>
                    <a:cubicBezTo>
                      <a:pt x="9076" y="4562"/>
                      <a:pt x="8954" y="4578"/>
                      <a:pt x="8838" y="4611"/>
                    </a:cubicBezTo>
                    <a:cubicBezTo>
                      <a:pt x="8152" y="4794"/>
                      <a:pt x="7649" y="5434"/>
                      <a:pt x="7420" y="6132"/>
                    </a:cubicBezTo>
                    <a:cubicBezTo>
                      <a:pt x="7203" y="6818"/>
                      <a:pt x="7203" y="7561"/>
                      <a:pt x="7203" y="8281"/>
                    </a:cubicBezTo>
                    <a:lnTo>
                      <a:pt x="7226" y="12339"/>
                    </a:lnTo>
                    <a:cubicBezTo>
                      <a:pt x="7237" y="13059"/>
                      <a:pt x="7157" y="13928"/>
                      <a:pt x="6528" y="14271"/>
                    </a:cubicBezTo>
                    <a:cubicBezTo>
                      <a:pt x="6357" y="14370"/>
                      <a:pt x="6170" y="14410"/>
                      <a:pt x="5979" y="14410"/>
                    </a:cubicBezTo>
                    <a:cubicBezTo>
                      <a:pt x="5658" y="14410"/>
                      <a:pt x="5324" y="14296"/>
                      <a:pt x="5031" y="14146"/>
                    </a:cubicBezTo>
                    <a:cubicBezTo>
                      <a:pt x="4322" y="13768"/>
                      <a:pt x="3727" y="13197"/>
                      <a:pt x="3316" y="12511"/>
                    </a:cubicBezTo>
                    <a:cubicBezTo>
                      <a:pt x="3019" y="11985"/>
                      <a:pt x="2779" y="11356"/>
                      <a:pt x="2241" y="11105"/>
                    </a:cubicBezTo>
                    <a:cubicBezTo>
                      <a:pt x="2094" y="11035"/>
                      <a:pt x="1938" y="11003"/>
                      <a:pt x="1780" y="11003"/>
                    </a:cubicBezTo>
                    <a:cubicBezTo>
                      <a:pt x="1242" y="11003"/>
                      <a:pt x="692" y="11375"/>
                      <a:pt x="435" y="11871"/>
                    </a:cubicBezTo>
                    <a:cubicBezTo>
                      <a:pt x="92" y="12522"/>
                      <a:pt x="172" y="13288"/>
                      <a:pt x="149" y="14020"/>
                    </a:cubicBezTo>
                    <a:cubicBezTo>
                      <a:pt x="1" y="18387"/>
                      <a:pt x="847" y="23245"/>
                      <a:pt x="4596" y="25863"/>
                    </a:cubicBezTo>
                    <a:cubicBezTo>
                      <a:pt x="5607" y="26230"/>
                      <a:pt x="6587" y="26394"/>
                      <a:pt x="7564" y="26394"/>
                    </a:cubicBezTo>
                    <a:cubicBezTo>
                      <a:pt x="8808" y="26394"/>
                      <a:pt x="10048" y="26129"/>
                      <a:pt x="11341" y="25680"/>
                    </a:cubicBezTo>
                    <a:cubicBezTo>
                      <a:pt x="13662" y="24880"/>
                      <a:pt x="15708" y="23371"/>
                      <a:pt x="17297" y="21496"/>
                    </a:cubicBezTo>
                    <a:cubicBezTo>
                      <a:pt x="17755" y="20959"/>
                      <a:pt x="18189" y="20376"/>
                      <a:pt x="18395" y="19702"/>
                    </a:cubicBezTo>
                    <a:cubicBezTo>
                      <a:pt x="18612" y="19027"/>
                      <a:pt x="18578" y="18250"/>
                      <a:pt x="18155" y="17678"/>
                    </a:cubicBezTo>
                    <a:cubicBezTo>
                      <a:pt x="17751" y="17130"/>
                      <a:pt x="17092" y="16900"/>
                      <a:pt x="16408" y="16900"/>
                    </a:cubicBezTo>
                    <a:cubicBezTo>
                      <a:pt x="16008" y="16900"/>
                      <a:pt x="15599" y="16979"/>
                      <a:pt x="15228" y="17118"/>
                    </a:cubicBezTo>
                    <a:cubicBezTo>
                      <a:pt x="14702" y="17324"/>
                      <a:pt x="14199" y="17621"/>
                      <a:pt x="13639" y="17724"/>
                    </a:cubicBezTo>
                    <a:cubicBezTo>
                      <a:pt x="13529" y="17746"/>
                      <a:pt x="13415" y="17758"/>
                      <a:pt x="13301" y="17758"/>
                    </a:cubicBezTo>
                    <a:cubicBezTo>
                      <a:pt x="12834" y="17758"/>
                      <a:pt x="12364" y="17566"/>
                      <a:pt x="12153" y="17152"/>
                    </a:cubicBezTo>
                    <a:cubicBezTo>
                      <a:pt x="11901" y="16649"/>
                      <a:pt x="12153" y="15998"/>
                      <a:pt x="12587" y="15620"/>
                    </a:cubicBezTo>
                    <a:cubicBezTo>
                      <a:pt x="13010" y="15243"/>
                      <a:pt x="13582" y="15072"/>
                      <a:pt x="14108" y="14877"/>
                    </a:cubicBezTo>
                    <a:cubicBezTo>
                      <a:pt x="15605" y="14328"/>
                      <a:pt x="16989" y="13528"/>
                      <a:pt x="18212" y="12511"/>
                    </a:cubicBezTo>
                    <a:cubicBezTo>
                      <a:pt x="18829" y="11996"/>
                      <a:pt x="19447" y="11219"/>
                      <a:pt x="19149" y="10487"/>
                    </a:cubicBezTo>
                    <a:cubicBezTo>
                      <a:pt x="18932" y="9939"/>
                      <a:pt x="18315" y="9687"/>
                      <a:pt x="17755" y="9630"/>
                    </a:cubicBezTo>
                    <a:cubicBezTo>
                      <a:pt x="17194" y="9561"/>
                      <a:pt x="16600" y="9618"/>
                      <a:pt x="16063" y="9436"/>
                    </a:cubicBezTo>
                    <a:cubicBezTo>
                      <a:pt x="15582" y="9275"/>
                      <a:pt x="15125" y="8795"/>
                      <a:pt x="15285" y="8315"/>
                    </a:cubicBezTo>
                    <a:cubicBezTo>
                      <a:pt x="15377" y="8041"/>
                      <a:pt x="15617" y="7869"/>
                      <a:pt x="15845" y="7709"/>
                    </a:cubicBezTo>
                    <a:cubicBezTo>
                      <a:pt x="17126" y="6806"/>
                      <a:pt x="18258" y="5720"/>
                      <a:pt x="19218" y="4497"/>
                    </a:cubicBezTo>
                    <a:cubicBezTo>
                      <a:pt x="19870" y="3662"/>
                      <a:pt x="20464" y="2622"/>
                      <a:pt x="20201" y="1605"/>
                    </a:cubicBezTo>
                    <a:cubicBezTo>
                      <a:pt x="19949" y="629"/>
                      <a:pt x="18920" y="1"/>
                      <a:pt x="1791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7"/>
              <p:cNvSpPr/>
              <p:nvPr/>
            </p:nvSpPr>
            <p:spPr>
              <a:xfrm>
                <a:off x="4996058" y="3494069"/>
                <a:ext cx="503166" cy="981124"/>
              </a:xfrm>
              <a:custGeom>
                <a:rect b="b" l="l" r="r" t="t"/>
                <a:pathLst>
                  <a:path extrusionOk="0" h="28490" w="14611">
                    <a:moveTo>
                      <a:pt x="14610" y="0"/>
                    </a:moveTo>
                    <a:lnTo>
                      <a:pt x="14610" y="0"/>
                    </a:lnTo>
                    <a:cubicBezTo>
                      <a:pt x="14587" y="12"/>
                      <a:pt x="14553" y="35"/>
                      <a:pt x="14530" y="58"/>
                    </a:cubicBezTo>
                    <a:lnTo>
                      <a:pt x="14313" y="240"/>
                    </a:lnTo>
                    <a:cubicBezTo>
                      <a:pt x="14119" y="389"/>
                      <a:pt x="13833" y="641"/>
                      <a:pt x="13467" y="961"/>
                    </a:cubicBezTo>
                    <a:cubicBezTo>
                      <a:pt x="12461" y="1875"/>
                      <a:pt x="11524" y="2870"/>
                      <a:pt x="10666" y="3933"/>
                    </a:cubicBezTo>
                    <a:cubicBezTo>
                      <a:pt x="10117" y="4608"/>
                      <a:pt x="9546" y="5362"/>
                      <a:pt x="8963" y="6185"/>
                    </a:cubicBezTo>
                    <a:cubicBezTo>
                      <a:pt x="8368" y="7020"/>
                      <a:pt x="7740" y="7900"/>
                      <a:pt x="7122" y="8872"/>
                    </a:cubicBezTo>
                    <a:cubicBezTo>
                      <a:pt x="6459" y="9866"/>
                      <a:pt x="5865" y="10895"/>
                      <a:pt x="5316" y="11970"/>
                    </a:cubicBezTo>
                    <a:cubicBezTo>
                      <a:pt x="5042" y="12530"/>
                      <a:pt x="4790" y="13113"/>
                      <a:pt x="4527" y="13696"/>
                    </a:cubicBezTo>
                    <a:lnTo>
                      <a:pt x="3761" y="15502"/>
                    </a:lnTo>
                    <a:cubicBezTo>
                      <a:pt x="2732" y="17937"/>
                      <a:pt x="1829" y="20292"/>
                      <a:pt x="1178" y="22499"/>
                    </a:cubicBezTo>
                    <a:cubicBezTo>
                      <a:pt x="595" y="24454"/>
                      <a:pt x="206" y="26454"/>
                      <a:pt x="0" y="28478"/>
                    </a:cubicBezTo>
                    <a:lnTo>
                      <a:pt x="92" y="28489"/>
                    </a:lnTo>
                    <a:cubicBezTo>
                      <a:pt x="309" y="26466"/>
                      <a:pt x="709" y="24476"/>
                      <a:pt x="1292" y="22533"/>
                    </a:cubicBezTo>
                    <a:cubicBezTo>
                      <a:pt x="1944" y="20338"/>
                      <a:pt x="2847" y="17983"/>
                      <a:pt x="3887" y="15559"/>
                    </a:cubicBezTo>
                    <a:lnTo>
                      <a:pt x="4653" y="13753"/>
                    </a:lnTo>
                    <a:cubicBezTo>
                      <a:pt x="4904" y="13170"/>
                      <a:pt x="5145" y="12587"/>
                      <a:pt x="5430" y="12027"/>
                    </a:cubicBezTo>
                    <a:cubicBezTo>
                      <a:pt x="5979" y="10964"/>
                      <a:pt x="6574" y="9935"/>
                      <a:pt x="7225" y="8929"/>
                    </a:cubicBezTo>
                    <a:cubicBezTo>
                      <a:pt x="7843" y="7969"/>
                      <a:pt x="8460" y="7088"/>
                      <a:pt x="9043" y="6254"/>
                    </a:cubicBezTo>
                    <a:cubicBezTo>
                      <a:pt x="9637" y="5419"/>
                      <a:pt x="10198" y="4665"/>
                      <a:pt x="10735" y="3990"/>
                    </a:cubicBezTo>
                    <a:cubicBezTo>
                      <a:pt x="11581" y="2927"/>
                      <a:pt x="12507" y="1932"/>
                      <a:pt x="13501" y="1006"/>
                    </a:cubicBezTo>
                    <a:cubicBezTo>
                      <a:pt x="13856" y="675"/>
                      <a:pt x="14142" y="423"/>
                      <a:pt x="14324" y="263"/>
                    </a:cubicBezTo>
                    <a:lnTo>
                      <a:pt x="14542" y="69"/>
                    </a:lnTo>
                    <a:cubicBezTo>
                      <a:pt x="14565" y="46"/>
                      <a:pt x="14587" y="23"/>
                      <a:pt x="1461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77"/>
              <p:cNvSpPr/>
              <p:nvPr/>
            </p:nvSpPr>
            <p:spPr>
              <a:xfrm>
                <a:off x="5144075" y="3631065"/>
                <a:ext cx="36642" cy="275225"/>
              </a:xfrm>
              <a:custGeom>
                <a:rect b="b" l="l" r="r" t="t"/>
                <a:pathLst>
                  <a:path extrusionOk="0" h="7992" w="1064">
                    <a:moveTo>
                      <a:pt x="1" y="1"/>
                    </a:moveTo>
                    <a:cubicBezTo>
                      <a:pt x="1" y="104"/>
                      <a:pt x="12" y="207"/>
                      <a:pt x="35" y="321"/>
                    </a:cubicBezTo>
                    <a:cubicBezTo>
                      <a:pt x="81" y="527"/>
                      <a:pt x="126" y="812"/>
                      <a:pt x="183" y="1178"/>
                    </a:cubicBezTo>
                    <a:cubicBezTo>
                      <a:pt x="298" y="1887"/>
                      <a:pt x="412" y="2893"/>
                      <a:pt x="526" y="3991"/>
                    </a:cubicBezTo>
                    <a:cubicBezTo>
                      <a:pt x="641" y="5099"/>
                      <a:pt x="755" y="6105"/>
                      <a:pt x="858" y="6826"/>
                    </a:cubicBezTo>
                    <a:cubicBezTo>
                      <a:pt x="904" y="7192"/>
                      <a:pt x="949" y="7477"/>
                      <a:pt x="995" y="7683"/>
                    </a:cubicBezTo>
                    <a:cubicBezTo>
                      <a:pt x="1007" y="7786"/>
                      <a:pt x="1029" y="7889"/>
                      <a:pt x="1064" y="7992"/>
                    </a:cubicBezTo>
                    <a:cubicBezTo>
                      <a:pt x="1064" y="7877"/>
                      <a:pt x="1052" y="7775"/>
                      <a:pt x="1041" y="7660"/>
                    </a:cubicBezTo>
                    <a:cubicBezTo>
                      <a:pt x="1018" y="7432"/>
                      <a:pt x="984" y="7146"/>
                      <a:pt x="938" y="6803"/>
                    </a:cubicBezTo>
                    <a:cubicBezTo>
                      <a:pt x="869" y="6048"/>
                      <a:pt x="778" y="5077"/>
                      <a:pt x="652" y="3968"/>
                    </a:cubicBezTo>
                    <a:cubicBezTo>
                      <a:pt x="538" y="2859"/>
                      <a:pt x="412" y="1864"/>
                      <a:pt x="264" y="1144"/>
                    </a:cubicBezTo>
                    <a:cubicBezTo>
                      <a:pt x="206" y="790"/>
                      <a:pt x="138" y="504"/>
                      <a:pt x="92" y="309"/>
                    </a:cubicBezTo>
                    <a:cubicBezTo>
                      <a:pt x="69" y="195"/>
                      <a:pt x="35" y="10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77"/>
              <p:cNvSpPr/>
              <p:nvPr/>
            </p:nvSpPr>
            <p:spPr>
              <a:xfrm>
                <a:off x="5180683" y="3845755"/>
                <a:ext cx="320889" cy="60541"/>
              </a:xfrm>
              <a:custGeom>
                <a:rect b="b" l="l" r="r" t="t"/>
                <a:pathLst>
                  <a:path extrusionOk="0" h="1758" w="9318">
                    <a:moveTo>
                      <a:pt x="9129" y="0"/>
                    </a:moveTo>
                    <a:cubicBezTo>
                      <a:pt x="9066" y="0"/>
                      <a:pt x="9004" y="3"/>
                      <a:pt x="8941" y="9"/>
                    </a:cubicBezTo>
                    <a:cubicBezTo>
                      <a:pt x="8701" y="9"/>
                      <a:pt x="8358" y="20"/>
                      <a:pt x="7923" y="66"/>
                    </a:cubicBezTo>
                    <a:cubicBezTo>
                      <a:pt x="6814" y="157"/>
                      <a:pt x="5694" y="317"/>
                      <a:pt x="4596" y="523"/>
                    </a:cubicBezTo>
                    <a:cubicBezTo>
                      <a:pt x="3305" y="775"/>
                      <a:pt x="2150" y="1060"/>
                      <a:pt x="1315" y="1300"/>
                    </a:cubicBezTo>
                    <a:cubicBezTo>
                      <a:pt x="904" y="1426"/>
                      <a:pt x="572" y="1529"/>
                      <a:pt x="344" y="1609"/>
                    </a:cubicBezTo>
                    <a:cubicBezTo>
                      <a:pt x="229" y="1643"/>
                      <a:pt x="104" y="1701"/>
                      <a:pt x="1" y="1758"/>
                    </a:cubicBezTo>
                    <a:cubicBezTo>
                      <a:pt x="127" y="1735"/>
                      <a:pt x="241" y="1712"/>
                      <a:pt x="367" y="1666"/>
                    </a:cubicBezTo>
                    <a:cubicBezTo>
                      <a:pt x="595" y="1598"/>
                      <a:pt x="927" y="1506"/>
                      <a:pt x="1350" y="1403"/>
                    </a:cubicBezTo>
                    <a:cubicBezTo>
                      <a:pt x="2173" y="1175"/>
                      <a:pt x="3327" y="900"/>
                      <a:pt x="4619" y="660"/>
                    </a:cubicBezTo>
                    <a:cubicBezTo>
                      <a:pt x="5911" y="420"/>
                      <a:pt x="7077" y="249"/>
                      <a:pt x="7935" y="157"/>
                    </a:cubicBezTo>
                    <a:cubicBezTo>
                      <a:pt x="8369" y="112"/>
                      <a:pt x="8712" y="77"/>
                      <a:pt x="8952" y="54"/>
                    </a:cubicBezTo>
                    <a:cubicBezTo>
                      <a:pt x="9078" y="54"/>
                      <a:pt x="9204" y="43"/>
                      <a:pt x="9318" y="9"/>
                    </a:cubicBezTo>
                    <a:cubicBezTo>
                      <a:pt x="9255" y="3"/>
                      <a:pt x="9192" y="0"/>
                      <a:pt x="91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77"/>
              <p:cNvSpPr/>
              <p:nvPr/>
            </p:nvSpPr>
            <p:spPr>
              <a:xfrm>
                <a:off x="4878726" y="3853125"/>
                <a:ext cx="161822" cy="410254"/>
              </a:xfrm>
              <a:custGeom>
                <a:rect b="b" l="l" r="r" t="t"/>
                <a:pathLst>
                  <a:path extrusionOk="0" h="11913" w="469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6"/>
                      <a:pt x="23" y="80"/>
                      <a:pt x="46" y="126"/>
                    </a:cubicBezTo>
                    <a:cubicBezTo>
                      <a:pt x="80" y="218"/>
                      <a:pt x="126" y="332"/>
                      <a:pt x="183" y="469"/>
                    </a:cubicBezTo>
                    <a:cubicBezTo>
                      <a:pt x="309" y="789"/>
                      <a:pt x="480" y="1224"/>
                      <a:pt x="698" y="1738"/>
                    </a:cubicBezTo>
                    <a:cubicBezTo>
                      <a:pt x="1121" y="2824"/>
                      <a:pt x="1681" y="4322"/>
                      <a:pt x="2298" y="5979"/>
                    </a:cubicBezTo>
                    <a:cubicBezTo>
                      <a:pt x="2904" y="7637"/>
                      <a:pt x="3487" y="9135"/>
                      <a:pt x="3933" y="10198"/>
                    </a:cubicBezTo>
                    <a:cubicBezTo>
                      <a:pt x="4162" y="10735"/>
                      <a:pt x="4333" y="11158"/>
                      <a:pt x="4482" y="11455"/>
                    </a:cubicBezTo>
                    <a:lnTo>
                      <a:pt x="4642" y="11798"/>
                    </a:lnTo>
                    <a:cubicBezTo>
                      <a:pt x="4653" y="11833"/>
                      <a:pt x="4676" y="11867"/>
                      <a:pt x="4699" y="11913"/>
                    </a:cubicBezTo>
                    <a:cubicBezTo>
                      <a:pt x="4699" y="11867"/>
                      <a:pt x="4688" y="11821"/>
                      <a:pt x="4676" y="11775"/>
                    </a:cubicBezTo>
                    <a:cubicBezTo>
                      <a:pt x="4630" y="11684"/>
                      <a:pt x="4596" y="11570"/>
                      <a:pt x="4539" y="11433"/>
                    </a:cubicBezTo>
                    <a:cubicBezTo>
                      <a:pt x="4413" y="11112"/>
                      <a:pt x="4230" y="10678"/>
                      <a:pt x="4024" y="10164"/>
                    </a:cubicBezTo>
                    <a:cubicBezTo>
                      <a:pt x="3601" y="9078"/>
                      <a:pt x="3041" y="7580"/>
                      <a:pt x="2424" y="5922"/>
                    </a:cubicBezTo>
                    <a:cubicBezTo>
                      <a:pt x="1818" y="4265"/>
                      <a:pt x="1235" y="2767"/>
                      <a:pt x="789" y="1704"/>
                    </a:cubicBezTo>
                    <a:cubicBezTo>
                      <a:pt x="561" y="1167"/>
                      <a:pt x="389" y="744"/>
                      <a:pt x="240" y="446"/>
                    </a:cubicBezTo>
                    <a:lnTo>
                      <a:pt x="69" y="115"/>
                    </a:lnTo>
                    <a:cubicBezTo>
                      <a:pt x="58" y="69"/>
                      <a:pt x="35" y="35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77"/>
              <p:cNvSpPr/>
              <p:nvPr/>
            </p:nvSpPr>
            <p:spPr>
              <a:xfrm>
                <a:off x="5040518" y="4125568"/>
                <a:ext cx="426818" cy="137440"/>
              </a:xfrm>
              <a:custGeom>
                <a:rect b="b" l="l" r="r" t="t"/>
                <a:pathLst>
                  <a:path extrusionOk="0" h="3991" w="12394">
                    <a:moveTo>
                      <a:pt x="12393" y="0"/>
                    </a:moveTo>
                    <a:cubicBezTo>
                      <a:pt x="12348" y="0"/>
                      <a:pt x="12302" y="12"/>
                      <a:pt x="12268" y="23"/>
                    </a:cubicBezTo>
                    <a:lnTo>
                      <a:pt x="11902" y="115"/>
                    </a:lnTo>
                    <a:cubicBezTo>
                      <a:pt x="11582" y="206"/>
                      <a:pt x="11124" y="343"/>
                      <a:pt x="10564" y="515"/>
                    </a:cubicBezTo>
                    <a:cubicBezTo>
                      <a:pt x="9432" y="846"/>
                      <a:pt x="7878" y="1349"/>
                      <a:pt x="6186" y="1932"/>
                    </a:cubicBezTo>
                    <a:cubicBezTo>
                      <a:pt x="4482" y="2504"/>
                      <a:pt x="2939" y="3030"/>
                      <a:pt x="1819" y="3396"/>
                    </a:cubicBezTo>
                    <a:lnTo>
                      <a:pt x="493" y="3819"/>
                    </a:lnTo>
                    <a:lnTo>
                      <a:pt x="127" y="3944"/>
                    </a:lnTo>
                    <a:cubicBezTo>
                      <a:pt x="81" y="3956"/>
                      <a:pt x="47" y="3967"/>
                      <a:pt x="1" y="3990"/>
                    </a:cubicBezTo>
                    <a:cubicBezTo>
                      <a:pt x="47" y="3990"/>
                      <a:pt x="92" y="3979"/>
                      <a:pt x="138" y="3967"/>
                    </a:cubicBezTo>
                    <a:lnTo>
                      <a:pt x="504" y="3876"/>
                    </a:lnTo>
                    <a:cubicBezTo>
                      <a:pt x="824" y="3784"/>
                      <a:pt x="1270" y="3659"/>
                      <a:pt x="1841" y="3487"/>
                    </a:cubicBezTo>
                    <a:cubicBezTo>
                      <a:pt x="2973" y="3144"/>
                      <a:pt x="4517" y="2630"/>
                      <a:pt x="6220" y="2058"/>
                    </a:cubicBezTo>
                    <a:cubicBezTo>
                      <a:pt x="7923" y="1475"/>
                      <a:pt x="9467" y="961"/>
                      <a:pt x="10587" y="595"/>
                    </a:cubicBezTo>
                    <a:lnTo>
                      <a:pt x="11913" y="172"/>
                    </a:lnTo>
                    <a:lnTo>
                      <a:pt x="12279" y="46"/>
                    </a:lnTo>
                    <a:cubicBezTo>
                      <a:pt x="12313" y="35"/>
                      <a:pt x="12359" y="12"/>
                      <a:pt x="1239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77"/>
              <p:cNvSpPr/>
              <p:nvPr/>
            </p:nvSpPr>
            <p:spPr>
              <a:xfrm>
                <a:off x="5314959" y="2204690"/>
                <a:ext cx="225221" cy="193332"/>
              </a:xfrm>
              <a:custGeom>
                <a:rect b="b" l="l" r="r" t="t"/>
                <a:pathLst>
                  <a:path extrusionOk="0" h="5614" w="6540">
                    <a:moveTo>
                      <a:pt x="972" y="0"/>
                    </a:moveTo>
                    <a:cubicBezTo>
                      <a:pt x="435" y="0"/>
                      <a:pt x="12" y="423"/>
                      <a:pt x="12" y="961"/>
                    </a:cubicBezTo>
                    <a:lnTo>
                      <a:pt x="12" y="3476"/>
                    </a:lnTo>
                    <a:cubicBezTo>
                      <a:pt x="0" y="3922"/>
                      <a:pt x="343" y="4287"/>
                      <a:pt x="789" y="4333"/>
                    </a:cubicBezTo>
                    <a:lnTo>
                      <a:pt x="1521" y="5613"/>
                    </a:lnTo>
                    <a:lnTo>
                      <a:pt x="1521" y="4264"/>
                    </a:lnTo>
                    <a:lnTo>
                      <a:pt x="5579" y="4264"/>
                    </a:lnTo>
                    <a:cubicBezTo>
                      <a:pt x="6105" y="4264"/>
                      <a:pt x="6539" y="3830"/>
                      <a:pt x="6539" y="3304"/>
                    </a:cubicBezTo>
                    <a:lnTo>
                      <a:pt x="6539" y="961"/>
                    </a:lnTo>
                    <a:cubicBezTo>
                      <a:pt x="6539" y="435"/>
                      <a:pt x="6105" y="0"/>
                      <a:pt x="5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77"/>
              <p:cNvSpPr/>
              <p:nvPr/>
            </p:nvSpPr>
            <p:spPr>
              <a:xfrm>
                <a:off x="5464147" y="2268849"/>
                <a:ext cx="27206" cy="27206"/>
              </a:xfrm>
              <a:custGeom>
                <a:rect b="b" l="l" r="r" t="t"/>
                <a:pathLst>
                  <a:path extrusionOk="0" h="790" w="790">
                    <a:moveTo>
                      <a:pt x="390" y="1"/>
                    </a:moveTo>
                    <a:cubicBezTo>
                      <a:pt x="172" y="1"/>
                      <a:pt x="1" y="172"/>
                      <a:pt x="1" y="401"/>
                    </a:cubicBezTo>
                    <a:cubicBezTo>
                      <a:pt x="1" y="618"/>
                      <a:pt x="172" y="790"/>
                      <a:pt x="390" y="790"/>
                    </a:cubicBezTo>
                    <a:cubicBezTo>
                      <a:pt x="607" y="790"/>
                      <a:pt x="790" y="618"/>
                      <a:pt x="790" y="401"/>
                    </a:cubicBezTo>
                    <a:cubicBezTo>
                      <a:pt x="790" y="172"/>
                      <a:pt x="607" y="1"/>
                      <a:pt x="3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77"/>
              <p:cNvSpPr/>
              <p:nvPr/>
            </p:nvSpPr>
            <p:spPr>
              <a:xfrm>
                <a:off x="5412179" y="2268849"/>
                <a:ext cx="27206" cy="27206"/>
              </a:xfrm>
              <a:custGeom>
                <a:rect b="b" l="l" r="r" t="t"/>
                <a:pathLst>
                  <a:path extrusionOk="0" h="790" w="790">
                    <a:moveTo>
                      <a:pt x="401" y="1"/>
                    </a:moveTo>
                    <a:cubicBezTo>
                      <a:pt x="184" y="1"/>
                      <a:pt x="1" y="172"/>
                      <a:pt x="1" y="401"/>
                    </a:cubicBezTo>
                    <a:cubicBezTo>
                      <a:pt x="1" y="618"/>
                      <a:pt x="184" y="790"/>
                      <a:pt x="401" y="790"/>
                    </a:cubicBezTo>
                    <a:cubicBezTo>
                      <a:pt x="618" y="790"/>
                      <a:pt x="790" y="618"/>
                      <a:pt x="790" y="401"/>
                    </a:cubicBezTo>
                    <a:cubicBezTo>
                      <a:pt x="790" y="172"/>
                      <a:pt x="618" y="1"/>
                      <a:pt x="4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77"/>
              <p:cNvSpPr/>
              <p:nvPr/>
            </p:nvSpPr>
            <p:spPr>
              <a:xfrm>
                <a:off x="5360212" y="2268849"/>
                <a:ext cx="31924" cy="27309"/>
              </a:xfrm>
              <a:custGeom>
                <a:rect b="b" l="l" r="r" t="t"/>
                <a:pathLst>
                  <a:path extrusionOk="0" h="793" w="927">
                    <a:moveTo>
                      <a:pt x="392" y="0"/>
                    </a:moveTo>
                    <a:cubicBezTo>
                      <a:pt x="173" y="0"/>
                      <a:pt x="1" y="179"/>
                      <a:pt x="1" y="401"/>
                    </a:cubicBezTo>
                    <a:cubicBezTo>
                      <a:pt x="1" y="633"/>
                      <a:pt x="195" y="792"/>
                      <a:pt x="399" y="792"/>
                    </a:cubicBezTo>
                    <a:cubicBezTo>
                      <a:pt x="495" y="792"/>
                      <a:pt x="594" y="756"/>
                      <a:pt x="675" y="675"/>
                    </a:cubicBezTo>
                    <a:cubicBezTo>
                      <a:pt x="927" y="424"/>
                      <a:pt x="755" y="1"/>
                      <a:pt x="412" y="1"/>
                    </a:cubicBezTo>
                    <a:cubicBezTo>
                      <a:pt x="406" y="0"/>
                      <a:pt x="399" y="0"/>
                      <a:pt x="39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77"/>
              <p:cNvSpPr/>
              <p:nvPr/>
            </p:nvSpPr>
            <p:spPr>
              <a:xfrm>
                <a:off x="3413744" y="2403159"/>
                <a:ext cx="236241" cy="295646"/>
              </a:xfrm>
              <a:custGeom>
                <a:rect b="b" l="l" r="r" t="t"/>
                <a:pathLst>
                  <a:path extrusionOk="0" h="8585" w="6860">
                    <a:moveTo>
                      <a:pt x="6860" y="4115"/>
                    </a:moveTo>
                    <a:cubicBezTo>
                      <a:pt x="6860" y="4115"/>
                      <a:pt x="6860" y="4116"/>
                      <a:pt x="6860" y="4117"/>
                    </a:cubicBezTo>
                    <a:lnTo>
                      <a:pt x="6860" y="4117"/>
                    </a:lnTo>
                    <a:cubicBezTo>
                      <a:pt x="6860" y="4116"/>
                      <a:pt x="6860" y="4115"/>
                      <a:pt x="6860" y="4115"/>
                    </a:cubicBezTo>
                    <a:close/>
                    <a:moveTo>
                      <a:pt x="6860" y="4117"/>
                    </a:moveTo>
                    <a:cubicBezTo>
                      <a:pt x="6859" y="4139"/>
                      <a:pt x="6848" y="4161"/>
                      <a:pt x="6848" y="4183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32" y="4279"/>
                      <a:pt x="6842" y="4239"/>
                      <a:pt x="6848" y="4206"/>
                    </a:cubicBezTo>
                    <a:cubicBezTo>
                      <a:pt x="6858" y="4158"/>
                      <a:pt x="6860" y="4126"/>
                      <a:pt x="6860" y="4117"/>
                    </a:cubicBezTo>
                    <a:close/>
                    <a:moveTo>
                      <a:pt x="5217" y="1"/>
                    </a:moveTo>
                    <a:cubicBezTo>
                      <a:pt x="4972" y="1"/>
                      <a:pt x="4735" y="103"/>
                      <a:pt x="4562" y="285"/>
                    </a:cubicBezTo>
                    <a:cubicBezTo>
                      <a:pt x="4333" y="502"/>
                      <a:pt x="4173" y="788"/>
                      <a:pt x="4093" y="1097"/>
                    </a:cubicBezTo>
                    <a:cubicBezTo>
                      <a:pt x="4013" y="1417"/>
                      <a:pt x="3945" y="1748"/>
                      <a:pt x="3910" y="2080"/>
                    </a:cubicBezTo>
                    <a:cubicBezTo>
                      <a:pt x="3876" y="2240"/>
                      <a:pt x="3853" y="2411"/>
                      <a:pt x="3819" y="2583"/>
                    </a:cubicBezTo>
                    <a:cubicBezTo>
                      <a:pt x="3796" y="2674"/>
                      <a:pt x="3785" y="2754"/>
                      <a:pt x="3762" y="2846"/>
                    </a:cubicBezTo>
                    <a:cubicBezTo>
                      <a:pt x="3752" y="2876"/>
                      <a:pt x="3741" y="2916"/>
                      <a:pt x="3731" y="2949"/>
                    </a:cubicBezTo>
                    <a:lnTo>
                      <a:pt x="3727" y="2949"/>
                    </a:lnTo>
                    <a:cubicBezTo>
                      <a:pt x="3007" y="2777"/>
                      <a:pt x="2264" y="2651"/>
                      <a:pt x="1521" y="2571"/>
                    </a:cubicBezTo>
                    <a:cubicBezTo>
                      <a:pt x="1475" y="2566"/>
                      <a:pt x="1427" y="2563"/>
                      <a:pt x="1377" y="2563"/>
                    </a:cubicBezTo>
                    <a:cubicBezTo>
                      <a:pt x="1327" y="2563"/>
                      <a:pt x="1275" y="2566"/>
                      <a:pt x="1224" y="2571"/>
                    </a:cubicBezTo>
                    <a:cubicBezTo>
                      <a:pt x="1201" y="2571"/>
                      <a:pt x="1167" y="2583"/>
                      <a:pt x="1144" y="2594"/>
                    </a:cubicBezTo>
                    <a:cubicBezTo>
                      <a:pt x="1110" y="2617"/>
                      <a:pt x="1098" y="2640"/>
                      <a:pt x="1075" y="2674"/>
                    </a:cubicBezTo>
                    <a:cubicBezTo>
                      <a:pt x="1052" y="2720"/>
                      <a:pt x="1029" y="2766"/>
                      <a:pt x="1018" y="2811"/>
                    </a:cubicBezTo>
                    <a:cubicBezTo>
                      <a:pt x="938" y="2994"/>
                      <a:pt x="881" y="3189"/>
                      <a:pt x="824" y="3372"/>
                    </a:cubicBezTo>
                    <a:cubicBezTo>
                      <a:pt x="709" y="3760"/>
                      <a:pt x="606" y="4149"/>
                      <a:pt x="504" y="4538"/>
                    </a:cubicBezTo>
                    <a:cubicBezTo>
                      <a:pt x="424" y="4869"/>
                      <a:pt x="332" y="5212"/>
                      <a:pt x="252" y="5544"/>
                    </a:cubicBezTo>
                    <a:cubicBezTo>
                      <a:pt x="206" y="5715"/>
                      <a:pt x="161" y="5875"/>
                      <a:pt x="126" y="6047"/>
                    </a:cubicBezTo>
                    <a:cubicBezTo>
                      <a:pt x="81" y="6207"/>
                      <a:pt x="46" y="6378"/>
                      <a:pt x="23" y="6550"/>
                    </a:cubicBezTo>
                    <a:cubicBezTo>
                      <a:pt x="1" y="6893"/>
                      <a:pt x="92" y="7236"/>
                      <a:pt x="298" y="7521"/>
                    </a:cubicBezTo>
                    <a:cubicBezTo>
                      <a:pt x="492" y="7807"/>
                      <a:pt x="789" y="7990"/>
                      <a:pt x="1132" y="8036"/>
                    </a:cubicBezTo>
                    <a:cubicBezTo>
                      <a:pt x="1761" y="8116"/>
                      <a:pt x="2378" y="8162"/>
                      <a:pt x="2962" y="8207"/>
                    </a:cubicBezTo>
                    <a:cubicBezTo>
                      <a:pt x="3556" y="8253"/>
                      <a:pt x="4116" y="8287"/>
                      <a:pt x="4653" y="8310"/>
                    </a:cubicBezTo>
                    <a:lnTo>
                      <a:pt x="4642" y="8310"/>
                    </a:lnTo>
                    <a:lnTo>
                      <a:pt x="5865" y="8585"/>
                    </a:lnTo>
                    <a:lnTo>
                      <a:pt x="5900" y="8585"/>
                    </a:lnTo>
                    <a:lnTo>
                      <a:pt x="5911" y="8550"/>
                    </a:lnTo>
                    <a:cubicBezTo>
                      <a:pt x="6208" y="7190"/>
                      <a:pt x="6448" y="6081"/>
                      <a:pt x="6608" y="5304"/>
                    </a:cubicBezTo>
                    <a:cubicBezTo>
                      <a:pt x="6688" y="4926"/>
                      <a:pt x="6757" y="4629"/>
                      <a:pt x="6803" y="4412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11" y="4362"/>
                      <a:pt x="6801" y="4402"/>
                      <a:pt x="6791" y="4446"/>
                    </a:cubicBezTo>
                    <a:cubicBezTo>
                      <a:pt x="6746" y="4652"/>
                      <a:pt x="6677" y="4949"/>
                      <a:pt x="6585" y="5338"/>
                    </a:cubicBezTo>
                    <a:cubicBezTo>
                      <a:pt x="6416" y="6096"/>
                      <a:pt x="6168" y="7189"/>
                      <a:pt x="5864" y="8519"/>
                    </a:cubicBezTo>
                    <a:lnTo>
                      <a:pt x="5864" y="8519"/>
                    </a:lnTo>
                    <a:lnTo>
                      <a:pt x="4676" y="8253"/>
                    </a:lnTo>
                    <a:lnTo>
                      <a:pt x="2984" y="8139"/>
                    </a:lnTo>
                    <a:cubicBezTo>
                      <a:pt x="2401" y="8093"/>
                      <a:pt x="1784" y="8059"/>
                      <a:pt x="1167" y="7967"/>
                    </a:cubicBezTo>
                    <a:cubicBezTo>
                      <a:pt x="847" y="7922"/>
                      <a:pt x="572" y="7750"/>
                      <a:pt x="389" y="7499"/>
                    </a:cubicBezTo>
                    <a:cubicBezTo>
                      <a:pt x="206" y="7224"/>
                      <a:pt x="115" y="6904"/>
                      <a:pt x="138" y="6584"/>
                    </a:cubicBezTo>
                    <a:cubicBezTo>
                      <a:pt x="161" y="6412"/>
                      <a:pt x="184" y="6252"/>
                      <a:pt x="229" y="6092"/>
                    </a:cubicBezTo>
                    <a:cubicBezTo>
                      <a:pt x="275" y="5921"/>
                      <a:pt x="321" y="5761"/>
                      <a:pt x="355" y="5589"/>
                    </a:cubicBezTo>
                    <a:cubicBezTo>
                      <a:pt x="446" y="5258"/>
                      <a:pt x="526" y="4926"/>
                      <a:pt x="618" y="4583"/>
                    </a:cubicBezTo>
                    <a:cubicBezTo>
                      <a:pt x="721" y="4195"/>
                      <a:pt x="824" y="3806"/>
                      <a:pt x="938" y="3429"/>
                    </a:cubicBezTo>
                    <a:cubicBezTo>
                      <a:pt x="995" y="3234"/>
                      <a:pt x="1052" y="3051"/>
                      <a:pt x="1121" y="2869"/>
                    </a:cubicBezTo>
                    <a:cubicBezTo>
                      <a:pt x="1132" y="2823"/>
                      <a:pt x="1155" y="2789"/>
                      <a:pt x="1178" y="2743"/>
                    </a:cubicBezTo>
                    <a:cubicBezTo>
                      <a:pt x="1190" y="2731"/>
                      <a:pt x="1201" y="2720"/>
                      <a:pt x="1212" y="2708"/>
                    </a:cubicBezTo>
                    <a:cubicBezTo>
                      <a:pt x="1224" y="2697"/>
                      <a:pt x="1235" y="2697"/>
                      <a:pt x="1258" y="2697"/>
                    </a:cubicBezTo>
                    <a:cubicBezTo>
                      <a:pt x="1304" y="2691"/>
                      <a:pt x="1350" y="2688"/>
                      <a:pt x="1395" y="2688"/>
                    </a:cubicBezTo>
                    <a:cubicBezTo>
                      <a:pt x="1441" y="2688"/>
                      <a:pt x="1487" y="2691"/>
                      <a:pt x="1532" y="2697"/>
                    </a:cubicBezTo>
                    <a:cubicBezTo>
                      <a:pt x="2264" y="2776"/>
                      <a:pt x="2984" y="2888"/>
                      <a:pt x="3693" y="3055"/>
                    </a:cubicBezTo>
                    <a:lnTo>
                      <a:pt x="3693" y="3055"/>
                    </a:lnTo>
                    <a:cubicBezTo>
                      <a:pt x="3693" y="3057"/>
                      <a:pt x="3693" y="3060"/>
                      <a:pt x="3693" y="3063"/>
                    </a:cubicBezTo>
                    <a:lnTo>
                      <a:pt x="3705" y="3086"/>
                    </a:lnTo>
                    <a:cubicBezTo>
                      <a:pt x="3705" y="3097"/>
                      <a:pt x="3727" y="3120"/>
                      <a:pt x="3750" y="3120"/>
                    </a:cubicBezTo>
                    <a:cubicBezTo>
                      <a:pt x="3773" y="3120"/>
                      <a:pt x="3785" y="3109"/>
                      <a:pt x="3796" y="3097"/>
                    </a:cubicBezTo>
                    <a:lnTo>
                      <a:pt x="3819" y="3074"/>
                    </a:lnTo>
                    <a:lnTo>
                      <a:pt x="3830" y="3040"/>
                    </a:lnTo>
                    <a:cubicBezTo>
                      <a:pt x="3842" y="2994"/>
                      <a:pt x="3853" y="2949"/>
                      <a:pt x="3865" y="2903"/>
                    </a:cubicBezTo>
                    <a:cubicBezTo>
                      <a:pt x="3887" y="2823"/>
                      <a:pt x="3910" y="2731"/>
                      <a:pt x="3922" y="2651"/>
                    </a:cubicBezTo>
                    <a:cubicBezTo>
                      <a:pt x="3956" y="2468"/>
                      <a:pt x="3990" y="2297"/>
                      <a:pt x="4013" y="2137"/>
                    </a:cubicBezTo>
                    <a:cubicBezTo>
                      <a:pt x="4059" y="1805"/>
                      <a:pt x="4116" y="1474"/>
                      <a:pt x="4196" y="1154"/>
                    </a:cubicBezTo>
                    <a:cubicBezTo>
                      <a:pt x="4265" y="856"/>
                      <a:pt x="4413" y="582"/>
                      <a:pt x="4619" y="353"/>
                    </a:cubicBezTo>
                    <a:cubicBezTo>
                      <a:pt x="4790" y="182"/>
                      <a:pt x="5016" y="90"/>
                      <a:pt x="5252" y="90"/>
                    </a:cubicBezTo>
                    <a:cubicBezTo>
                      <a:pt x="5290" y="90"/>
                      <a:pt x="5329" y="93"/>
                      <a:pt x="5367" y="98"/>
                    </a:cubicBezTo>
                    <a:lnTo>
                      <a:pt x="5367" y="98"/>
                    </a:lnTo>
                    <a:cubicBezTo>
                      <a:pt x="5255" y="600"/>
                      <a:pt x="5155" y="1059"/>
                      <a:pt x="5065" y="1474"/>
                    </a:cubicBezTo>
                    <a:lnTo>
                      <a:pt x="5065" y="1485"/>
                    </a:lnTo>
                    <a:lnTo>
                      <a:pt x="5065" y="1497"/>
                    </a:lnTo>
                    <a:cubicBezTo>
                      <a:pt x="5557" y="2617"/>
                      <a:pt x="5922" y="3463"/>
                      <a:pt x="6151" y="3977"/>
                    </a:cubicBezTo>
                    <a:lnTo>
                      <a:pt x="6677" y="4092"/>
                    </a:lnTo>
                    <a:lnTo>
                      <a:pt x="6814" y="4115"/>
                    </a:lnTo>
                    <a:lnTo>
                      <a:pt x="6860" y="4115"/>
                    </a:lnTo>
                    <a:lnTo>
                      <a:pt x="6814" y="4103"/>
                    </a:lnTo>
                    <a:lnTo>
                      <a:pt x="6688" y="4069"/>
                    </a:lnTo>
                    <a:lnTo>
                      <a:pt x="6158" y="3945"/>
                    </a:lnTo>
                    <a:lnTo>
                      <a:pt x="6158" y="3945"/>
                    </a:lnTo>
                    <a:lnTo>
                      <a:pt x="5114" y="1459"/>
                    </a:lnTo>
                    <a:lnTo>
                      <a:pt x="5114" y="1459"/>
                    </a:lnTo>
                    <a:cubicBezTo>
                      <a:pt x="5216" y="1029"/>
                      <a:pt x="5318" y="565"/>
                      <a:pt x="5431" y="68"/>
                    </a:cubicBezTo>
                    <a:lnTo>
                      <a:pt x="5442" y="33"/>
                    </a:lnTo>
                    <a:lnTo>
                      <a:pt x="5408" y="22"/>
                    </a:lnTo>
                    <a:cubicBezTo>
                      <a:pt x="5344" y="8"/>
                      <a:pt x="5281" y="1"/>
                      <a:pt x="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77"/>
              <p:cNvSpPr/>
              <p:nvPr/>
            </p:nvSpPr>
            <p:spPr>
              <a:xfrm>
                <a:off x="3627126" y="2536195"/>
                <a:ext cx="95323" cy="175597"/>
              </a:xfrm>
              <a:custGeom>
                <a:rect b="b" l="l" r="r" t="t"/>
                <a:pathLst>
                  <a:path extrusionOk="0" h="5099" w="2768">
                    <a:moveTo>
                      <a:pt x="1127" y="73"/>
                    </a:moveTo>
                    <a:lnTo>
                      <a:pt x="2321" y="252"/>
                    </a:lnTo>
                    <a:lnTo>
                      <a:pt x="2653" y="297"/>
                    </a:lnTo>
                    <a:cubicBezTo>
                      <a:pt x="2686" y="297"/>
                      <a:pt x="2730" y="308"/>
                      <a:pt x="2764" y="309"/>
                    </a:cubicBezTo>
                    <a:lnTo>
                      <a:pt x="2764" y="309"/>
                    </a:lnTo>
                    <a:cubicBezTo>
                      <a:pt x="2758" y="324"/>
                      <a:pt x="2748" y="354"/>
                      <a:pt x="2733" y="400"/>
                    </a:cubicBezTo>
                    <a:cubicBezTo>
                      <a:pt x="2710" y="469"/>
                      <a:pt x="2676" y="560"/>
                      <a:pt x="2642" y="663"/>
                    </a:cubicBezTo>
                    <a:cubicBezTo>
                      <a:pt x="2562" y="915"/>
                      <a:pt x="2459" y="1246"/>
                      <a:pt x="2310" y="1669"/>
                    </a:cubicBezTo>
                    <a:lnTo>
                      <a:pt x="1234" y="4999"/>
                    </a:lnTo>
                    <a:lnTo>
                      <a:pt x="1234" y="4999"/>
                    </a:lnTo>
                    <a:lnTo>
                      <a:pt x="114" y="4743"/>
                    </a:lnTo>
                    <a:lnTo>
                      <a:pt x="138" y="4630"/>
                    </a:lnTo>
                    <a:cubicBezTo>
                      <a:pt x="535" y="2827"/>
                      <a:pt x="887" y="1215"/>
                      <a:pt x="1127" y="73"/>
                    </a:cubicBezTo>
                    <a:close/>
                    <a:moveTo>
                      <a:pt x="1075" y="0"/>
                    </a:moveTo>
                    <a:lnTo>
                      <a:pt x="1064" y="34"/>
                    </a:lnTo>
                    <a:cubicBezTo>
                      <a:pt x="812" y="1166"/>
                      <a:pt x="447" y="2790"/>
                      <a:pt x="47" y="4607"/>
                    </a:cubicBezTo>
                    <a:lnTo>
                      <a:pt x="12" y="4767"/>
                    </a:lnTo>
                    <a:lnTo>
                      <a:pt x="1" y="4813"/>
                    </a:lnTo>
                    <a:lnTo>
                      <a:pt x="47" y="4824"/>
                    </a:lnTo>
                    <a:lnTo>
                      <a:pt x="1258" y="5087"/>
                    </a:lnTo>
                    <a:lnTo>
                      <a:pt x="1293" y="5099"/>
                    </a:lnTo>
                    <a:lnTo>
                      <a:pt x="1304" y="5053"/>
                    </a:lnTo>
                    <a:lnTo>
                      <a:pt x="2367" y="1646"/>
                    </a:lnTo>
                    <a:cubicBezTo>
                      <a:pt x="2493" y="1223"/>
                      <a:pt x="2596" y="892"/>
                      <a:pt x="2676" y="652"/>
                    </a:cubicBezTo>
                    <a:lnTo>
                      <a:pt x="2744" y="389"/>
                    </a:lnTo>
                    <a:cubicBezTo>
                      <a:pt x="2755" y="358"/>
                      <a:pt x="2765" y="337"/>
                      <a:pt x="2767" y="309"/>
                    </a:cubicBezTo>
                    <a:lnTo>
                      <a:pt x="2767" y="309"/>
                    </a:lnTo>
                    <a:cubicBezTo>
                      <a:pt x="2767" y="309"/>
                      <a:pt x="2767" y="309"/>
                      <a:pt x="2767" y="309"/>
                    </a:cubicBezTo>
                    <a:cubicBezTo>
                      <a:pt x="2767" y="309"/>
                      <a:pt x="2767" y="309"/>
                      <a:pt x="2767" y="309"/>
                    </a:cubicBezTo>
                    <a:lnTo>
                      <a:pt x="2767" y="309"/>
                    </a:lnTo>
                    <a:cubicBezTo>
                      <a:pt x="2767" y="305"/>
                      <a:pt x="2767" y="301"/>
                      <a:pt x="2767" y="297"/>
                    </a:cubicBezTo>
                    <a:lnTo>
                      <a:pt x="2767" y="297"/>
                    </a:lnTo>
                    <a:cubicBezTo>
                      <a:pt x="2767" y="297"/>
                      <a:pt x="2766" y="301"/>
                      <a:pt x="2764" y="308"/>
                    </a:cubicBezTo>
                    <a:lnTo>
                      <a:pt x="2764" y="308"/>
                    </a:lnTo>
                    <a:cubicBezTo>
                      <a:pt x="2731" y="297"/>
                      <a:pt x="2698" y="286"/>
                      <a:pt x="2664" y="274"/>
                    </a:cubicBezTo>
                    <a:lnTo>
                      <a:pt x="2333" y="21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77"/>
              <p:cNvSpPr/>
              <p:nvPr/>
            </p:nvSpPr>
            <p:spPr>
              <a:xfrm>
                <a:off x="5052744" y="2323571"/>
                <a:ext cx="138198" cy="131930"/>
              </a:xfrm>
              <a:custGeom>
                <a:rect b="b" l="l" r="r" t="t"/>
                <a:pathLst>
                  <a:path extrusionOk="0" h="3831" w="4013">
                    <a:moveTo>
                      <a:pt x="2001" y="1"/>
                    </a:moveTo>
                    <a:lnTo>
                      <a:pt x="1384" y="1258"/>
                    </a:lnTo>
                    <a:lnTo>
                      <a:pt x="0" y="1464"/>
                    </a:lnTo>
                    <a:lnTo>
                      <a:pt x="995" y="2447"/>
                    </a:lnTo>
                    <a:lnTo>
                      <a:pt x="766" y="3831"/>
                    </a:lnTo>
                    <a:lnTo>
                      <a:pt x="2001" y="3167"/>
                    </a:lnTo>
                    <a:lnTo>
                      <a:pt x="3247" y="3831"/>
                    </a:lnTo>
                    <a:lnTo>
                      <a:pt x="3007" y="2447"/>
                    </a:lnTo>
                    <a:lnTo>
                      <a:pt x="4013" y="1464"/>
                    </a:lnTo>
                    <a:lnTo>
                      <a:pt x="2630" y="1258"/>
                    </a:lnTo>
                    <a:lnTo>
                      <a:pt x="2001" y="1"/>
                    </a:lnTo>
                    <a:close/>
                    <a:moveTo>
                      <a:pt x="766" y="3831"/>
                    </a:moveTo>
                    <a:lnTo>
                      <a:pt x="766" y="3831"/>
                    </a:lnTo>
                    <a:lnTo>
                      <a:pt x="766" y="383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77"/>
              <p:cNvSpPr/>
              <p:nvPr/>
            </p:nvSpPr>
            <p:spPr>
              <a:xfrm>
                <a:off x="5442899" y="2995640"/>
                <a:ext cx="69323" cy="65776"/>
              </a:xfrm>
              <a:custGeom>
                <a:rect b="b" l="l" r="r" t="t"/>
                <a:pathLst>
                  <a:path extrusionOk="0" h="1910" w="2013">
                    <a:moveTo>
                      <a:pt x="1007" y="0"/>
                    </a:moveTo>
                    <a:lnTo>
                      <a:pt x="698" y="629"/>
                    </a:lnTo>
                    <a:lnTo>
                      <a:pt x="1" y="732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8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2"/>
                    </a:lnTo>
                    <a:lnTo>
                      <a:pt x="1315" y="629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77"/>
              <p:cNvSpPr/>
              <p:nvPr/>
            </p:nvSpPr>
            <p:spPr>
              <a:xfrm>
                <a:off x="3428312" y="3505468"/>
                <a:ext cx="69323" cy="65810"/>
              </a:xfrm>
              <a:custGeom>
                <a:rect b="b" l="l" r="r" t="t"/>
                <a:pathLst>
                  <a:path extrusionOk="0" h="1911" w="2013">
                    <a:moveTo>
                      <a:pt x="1007" y="1"/>
                    </a:moveTo>
                    <a:lnTo>
                      <a:pt x="698" y="630"/>
                    </a:lnTo>
                    <a:lnTo>
                      <a:pt x="1" y="733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7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3"/>
                    </a:lnTo>
                    <a:lnTo>
                      <a:pt x="1315" y="630"/>
                    </a:ln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77"/>
              <p:cNvSpPr/>
              <p:nvPr/>
            </p:nvSpPr>
            <p:spPr>
              <a:xfrm>
                <a:off x="3864924" y="2272775"/>
                <a:ext cx="1149627" cy="2330730"/>
              </a:xfrm>
              <a:custGeom>
                <a:rect b="b" l="l" r="r" t="t"/>
                <a:pathLst>
                  <a:path extrusionOk="0" h="67680" w="33383">
                    <a:moveTo>
                      <a:pt x="27971" y="1"/>
                    </a:moveTo>
                    <a:cubicBezTo>
                      <a:pt x="27957" y="1"/>
                      <a:pt x="27943" y="1"/>
                      <a:pt x="27929" y="1"/>
                    </a:cubicBezTo>
                    <a:lnTo>
                      <a:pt x="4985" y="138"/>
                    </a:lnTo>
                    <a:cubicBezTo>
                      <a:pt x="2230" y="161"/>
                      <a:pt x="1" y="2413"/>
                      <a:pt x="24" y="5180"/>
                    </a:cubicBezTo>
                    <a:lnTo>
                      <a:pt x="424" y="62706"/>
                    </a:lnTo>
                    <a:cubicBezTo>
                      <a:pt x="447" y="65465"/>
                      <a:pt x="2687" y="67679"/>
                      <a:pt x="5433" y="67679"/>
                    </a:cubicBezTo>
                    <a:cubicBezTo>
                      <a:pt x="5440" y="67679"/>
                      <a:pt x="5447" y="67679"/>
                      <a:pt x="5454" y="67679"/>
                    </a:cubicBezTo>
                    <a:lnTo>
                      <a:pt x="28398" y="67530"/>
                    </a:lnTo>
                    <a:cubicBezTo>
                      <a:pt x="31165" y="67507"/>
                      <a:pt x="33382" y="65255"/>
                      <a:pt x="33371" y="62500"/>
                    </a:cubicBezTo>
                    <a:lnTo>
                      <a:pt x="32971" y="4963"/>
                    </a:lnTo>
                    <a:cubicBezTo>
                      <a:pt x="32948" y="2221"/>
                      <a:pt x="30719" y="1"/>
                      <a:pt x="279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77"/>
              <p:cNvSpPr/>
              <p:nvPr/>
            </p:nvSpPr>
            <p:spPr>
              <a:xfrm>
                <a:off x="3917684" y="2341307"/>
                <a:ext cx="1044111" cy="2180686"/>
              </a:xfrm>
              <a:custGeom>
                <a:rect b="b" l="l" r="r" t="t"/>
                <a:pathLst>
                  <a:path extrusionOk="0" h="63323" w="30319">
                    <a:moveTo>
                      <a:pt x="26418" y="0"/>
                    </a:moveTo>
                    <a:cubicBezTo>
                      <a:pt x="26411" y="0"/>
                      <a:pt x="26404" y="0"/>
                      <a:pt x="26397" y="0"/>
                    </a:cubicBezTo>
                    <a:lnTo>
                      <a:pt x="21939" y="23"/>
                    </a:lnTo>
                    <a:cubicBezTo>
                      <a:pt x="21333" y="46"/>
                      <a:pt x="20853" y="560"/>
                      <a:pt x="20876" y="1166"/>
                    </a:cubicBezTo>
                    <a:lnTo>
                      <a:pt x="20876" y="1978"/>
                    </a:lnTo>
                    <a:cubicBezTo>
                      <a:pt x="20887" y="2584"/>
                      <a:pt x="20407" y="3098"/>
                      <a:pt x="19801" y="3110"/>
                    </a:cubicBezTo>
                    <a:lnTo>
                      <a:pt x="11124" y="3167"/>
                    </a:lnTo>
                    <a:cubicBezTo>
                      <a:pt x="10518" y="3156"/>
                      <a:pt x="10027" y="2664"/>
                      <a:pt x="10038" y="2047"/>
                    </a:cubicBezTo>
                    <a:lnTo>
                      <a:pt x="10038" y="1246"/>
                    </a:lnTo>
                    <a:cubicBezTo>
                      <a:pt x="10049" y="629"/>
                      <a:pt x="9558" y="126"/>
                      <a:pt x="8952" y="115"/>
                    </a:cubicBezTo>
                    <a:lnTo>
                      <a:pt x="7386" y="126"/>
                    </a:lnTo>
                    <a:lnTo>
                      <a:pt x="3487" y="149"/>
                    </a:lnTo>
                    <a:cubicBezTo>
                      <a:pt x="1555" y="172"/>
                      <a:pt x="1" y="1749"/>
                      <a:pt x="12" y="3681"/>
                    </a:cubicBezTo>
                    <a:lnTo>
                      <a:pt x="401" y="59836"/>
                    </a:lnTo>
                    <a:cubicBezTo>
                      <a:pt x="412" y="61761"/>
                      <a:pt x="1978" y="63323"/>
                      <a:pt x="3901" y="63323"/>
                    </a:cubicBezTo>
                    <a:cubicBezTo>
                      <a:pt x="3908" y="63323"/>
                      <a:pt x="3915" y="63323"/>
                      <a:pt x="3922" y="63323"/>
                    </a:cubicBezTo>
                    <a:lnTo>
                      <a:pt x="26832" y="63162"/>
                    </a:lnTo>
                    <a:cubicBezTo>
                      <a:pt x="28764" y="63151"/>
                      <a:pt x="30319" y="61573"/>
                      <a:pt x="30307" y="59641"/>
                    </a:cubicBezTo>
                    <a:lnTo>
                      <a:pt x="29918" y="3476"/>
                    </a:lnTo>
                    <a:cubicBezTo>
                      <a:pt x="29907" y="1551"/>
                      <a:pt x="28341" y="0"/>
                      <a:pt x="26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77"/>
              <p:cNvSpPr/>
              <p:nvPr/>
            </p:nvSpPr>
            <p:spPr>
              <a:xfrm>
                <a:off x="3953672" y="2872660"/>
                <a:ext cx="290825" cy="598352"/>
              </a:xfrm>
              <a:custGeom>
                <a:rect b="b" l="l" r="r" t="t"/>
                <a:pathLst>
                  <a:path extrusionOk="0" h="17375" w="8445">
                    <a:moveTo>
                      <a:pt x="2536" y="1"/>
                    </a:moveTo>
                    <a:cubicBezTo>
                      <a:pt x="2078" y="1"/>
                      <a:pt x="1859" y="2331"/>
                      <a:pt x="1837" y="2554"/>
                    </a:cubicBezTo>
                    <a:cubicBezTo>
                      <a:pt x="1831" y="2624"/>
                      <a:pt x="1780" y="2657"/>
                      <a:pt x="1725" y="2657"/>
                    </a:cubicBezTo>
                    <a:cubicBezTo>
                      <a:pt x="1655" y="2657"/>
                      <a:pt x="1579" y="2604"/>
                      <a:pt x="1585" y="2508"/>
                    </a:cubicBezTo>
                    <a:cubicBezTo>
                      <a:pt x="1608" y="2337"/>
                      <a:pt x="2031" y="256"/>
                      <a:pt x="1539" y="153"/>
                    </a:cubicBezTo>
                    <a:cubicBezTo>
                      <a:pt x="1531" y="151"/>
                      <a:pt x="1523" y="150"/>
                      <a:pt x="1516" y="150"/>
                    </a:cubicBezTo>
                    <a:cubicBezTo>
                      <a:pt x="1169" y="150"/>
                      <a:pt x="1315" y="2162"/>
                      <a:pt x="1002" y="2531"/>
                    </a:cubicBezTo>
                    <a:cubicBezTo>
                      <a:pt x="972" y="2566"/>
                      <a:pt x="948" y="2582"/>
                      <a:pt x="929" y="2582"/>
                    </a:cubicBezTo>
                    <a:cubicBezTo>
                      <a:pt x="730" y="2582"/>
                      <a:pt x="1004" y="936"/>
                      <a:pt x="670" y="873"/>
                    </a:cubicBezTo>
                    <a:cubicBezTo>
                      <a:pt x="654" y="871"/>
                      <a:pt x="637" y="868"/>
                      <a:pt x="622" y="868"/>
                    </a:cubicBezTo>
                    <a:cubicBezTo>
                      <a:pt x="509" y="868"/>
                      <a:pt x="425" y="994"/>
                      <a:pt x="385" y="2017"/>
                    </a:cubicBezTo>
                    <a:cubicBezTo>
                      <a:pt x="362" y="2645"/>
                      <a:pt x="465" y="3834"/>
                      <a:pt x="568" y="4817"/>
                    </a:cubicBezTo>
                    <a:cubicBezTo>
                      <a:pt x="344" y="7955"/>
                      <a:pt x="1" y="17375"/>
                      <a:pt x="4086" y="17375"/>
                    </a:cubicBezTo>
                    <a:cubicBezTo>
                      <a:pt x="4184" y="17375"/>
                      <a:pt x="4283" y="17369"/>
                      <a:pt x="4386" y="17358"/>
                    </a:cubicBezTo>
                    <a:cubicBezTo>
                      <a:pt x="6192" y="17176"/>
                      <a:pt x="7507" y="16547"/>
                      <a:pt x="8444" y="15815"/>
                    </a:cubicBezTo>
                    <a:lnTo>
                      <a:pt x="6489" y="13586"/>
                    </a:lnTo>
                    <a:lnTo>
                      <a:pt x="6444" y="13540"/>
                    </a:lnTo>
                    <a:lnTo>
                      <a:pt x="5529" y="12500"/>
                    </a:lnTo>
                    <a:lnTo>
                      <a:pt x="5609" y="12408"/>
                    </a:lnTo>
                    <a:lnTo>
                      <a:pt x="5609" y="12408"/>
                    </a:lnTo>
                    <a:cubicBezTo>
                      <a:pt x="5069" y="12828"/>
                      <a:pt x="4634" y="13118"/>
                      <a:pt x="4468" y="13118"/>
                    </a:cubicBezTo>
                    <a:cubicBezTo>
                      <a:pt x="4430" y="13118"/>
                      <a:pt x="4406" y="13103"/>
                      <a:pt x="4397" y="13071"/>
                    </a:cubicBezTo>
                    <a:cubicBezTo>
                      <a:pt x="3597" y="10133"/>
                      <a:pt x="3689" y="6349"/>
                      <a:pt x="3769" y="4897"/>
                    </a:cubicBezTo>
                    <a:cubicBezTo>
                      <a:pt x="3849" y="4772"/>
                      <a:pt x="3940" y="4623"/>
                      <a:pt x="4043" y="4474"/>
                    </a:cubicBezTo>
                    <a:cubicBezTo>
                      <a:pt x="4157" y="4292"/>
                      <a:pt x="4317" y="4143"/>
                      <a:pt x="4489" y="4017"/>
                    </a:cubicBezTo>
                    <a:cubicBezTo>
                      <a:pt x="4695" y="3846"/>
                      <a:pt x="4935" y="3709"/>
                      <a:pt x="5175" y="3606"/>
                    </a:cubicBezTo>
                    <a:cubicBezTo>
                      <a:pt x="5415" y="3526"/>
                      <a:pt x="5438" y="3206"/>
                      <a:pt x="5232" y="3137"/>
                    </a:cubicBezTo>
                    <a:cubicBezTo>
                      <a:pt x="5205" y="3128"/>
                      <a:pt x="5172" y="3124"/>
                      <a:pt x="5132" y="3124"/>
                    </a:cubicBezTo>
                    <a:cubicBezTo>
                      <a:pt x="4860" y="3124"/>
                      <a:pt x="4298" y="3330"/>
                      <a:pt x="3780" y="3789"/>
                    </a:cubicBezTo>
                    <a:cubicBezTo>
                      <a:pt x="3676" y="3879"/>
                      <a:pt x="3596" y="3918"/>
                      <a:pt x="3536" y="3918"/>
                    </a:cubicBezTo>
                    <a:cubicBezTo>
                      <a:pt x="3244" y="3918"/>
                      <a:pt x="3403" y="3015"/>
                      <a:pt x="3460" y="2645"/>
                    </a:cubicBezTo>
                    <a:cubicBezTo>
                      <a:pt x="3528" y="2188"/>
                      <a:pt x="3689" y="805"/>
                      <a:pt x="3563" y="679"/>
                    </a:cubicBezTo>
                    <a:cubicBezTo>
                      <a:pt x="3516" y="629"/>
                      <a:pt x="3464" y="605"/>
                      <a:pt x="3412" y="605"/>
                    </a:cubicBezTo>
                    <a:cubicBezTo>
                      <a:pt x="3274" y="605"/>
                      <a:pt x="3136" y="778"/>
                      <a:pt x="3094" y="1102"/>
                    </a:cubicBezTo>
                    <a:cubicBezTo>
                      <a:pt x="3038" y="1542"/>
                      <a:pt x="2769" y="2840"/>
                      <a:pt x="2532" y="2840"/>
                    </a:cubicBezTo>
                    <a:cubicBezTo>
                      <a:pt x="2529" y="2840"/>
                      <a:pt x="2526" y="2840"/>
                      <a:pt x="2522" y="2840"/>
                    </a:cubicBezTo>
                    <a:cubicBezTo>
                      <a:pt x="2282" y="2794"/>
                      <a:pt x="2683" y="530"/>
                      <a:pt x="2683" y="530"/>
                    </a:cubicBezTo>
                    <a:cubicBezTo>
                      <a:pt x="2683" y="530"/>
                      <a:pt x="2843" y="62"/>
                      <a:pt x="2568" y="5"/>
                    </a:cubicBezTo>
                    <a:cubicBezTo>
                      <a:pt x="2557" y="2"/>
                      <a:pt x="2546" y="1"/>
                      <a:pt x="2536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77"/>
              <p:cNvSpPr/>
              <p:nvPr/>
            </p:nvSpPr>
            <p:spPr>
              <a:xfrm>
                <a:off x="4527935" y="3613364"/>
                <a:ext cx="127970" cy="126386"/>
              </a:xfrm>
              <a:custGeom>
                <a:rect b="b" l="l" r="r" t="t"/>
                <a:pathLst>
                  <a:path extrusionOk="0" h="3670" w="3716">
                    <a:moveTo>
                      <a:pt x="80" y="0"/>
                    </a:moveTo>
                    <a:cubicBezTo>
                      <a:pt x="46" y="1155"/>
                      <a:pt x="12" y="2332"/>
                      <a:pt x="0" y="3556"/>
                    </a:cubicBezTo>
                    <a:cubicBezTo>
                      <a:pt x="1349" y="3601"/>
                      <a:pt x="2595" y="3636"/>
                      <a:pt x="3670" y="3670"/>
                    </a:cubicBezTo>
                    <a:cubicBezTo>
                      <a:pt x="3693" y="2550"/>
                      <a:pt x="3704" y="1452"/>
                      <a:pt x="3716" y="400"/>
                    </a:cubicBezTo>
                    <a:cubicBezTo>
                      <a:pt x="3704" y="355"/>
                      <a:pt x="3681" y="309"/>
                      <a:pt x="3670" y="252"/>
                    </a:cubicBezTo>
                    <a:lnTo>
                      <a:pt x="3670" y="92"/>
                    </a:lnTo>
                    <a:cubicBezTo>
                      <a:pt x="2607" y="57"/>
                      <a:pt x="1395" y="35"/>
                      <a:pt x="8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77"/>
              <p:cNvSpPr/>
              <p:nvPr/>
            </p:nvSpPr>
            <p:spPr>
              <a:xfrm>
                <a:off x="4383431" y="3609403"/>
                <a:ext cx="143742" cy="126420"/>
              </a:xfrm>
              <a:custGeom>
                <a:rect b="b" l="l" r="r" t="t"/>
                <a:pathLst>
                  <a:path extrusionOk="0" h="3671" w="4174">
                    <a:moveTo>
                      <a:pt x="138" y="1"/>
                    </a:moveTo>
                    <a:cubicBezTo>
                      <a:pt x="92" y="1144"/>
                      <a:pt x="47" y="2345"/>
                      <a:pt x="1" y="3556"/>
                    </a:cubicBezTo>
                    <a:lnTo>
                      <a:pt x="1944" y="3614"/>
                    </a:lnTo>
                    <a:lnTo>
                      <a:pt x="4093" y="3671"/>
                    </a:lnTo>
                    <a:cubicBezTo>
                      <a:pt x="4116" y="2447"/>
                      <a:pt x="4139" y="1259"/>
                      <a:pt x="4174" y="115"/>
                    </a:cubicBezTo>
                    <a:lnTo>
                      <a:pt x="2241" y="5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77"/>
              <p:cNvSpPr/>
              <p:nvPr/>
            </p:nvSpPr>
            <p:spPr>
              <a:xfrm>
                <a:off x="4524767" y="4242487"/>
                <a:ext cx="125249" cy="127212"/>
              </a:xfrm>
              <a:custGeom>
                <a:rect b="b" l="l" r="r" t="t"/>
                <a:pathLst>
                  <a:path extrusionOk="0" h="3694" w="3637">
                    <a:moveTo>
                      <a:pt x="1" y="1"/>
                    </a:moveTo>
                    <a:cubicBezTo>
                      <a:pt x="1" y="309"/>
                      <a:pt x="1" y="618"/>
                      <a:pt x="12" y="915"/>
                    </a:cubicBezTo>
                    <a:cubicBezTo>
                      <a:pt x="24" y="1921"/>
                      <a:pt x="47" y="2813"/>
                      <a:pt x="58" y="3579"/>
                    </a:cubicBezTo>
                    <a:cubicBezTo>
                      <a:pt x="1418" y="3625"/>
                      <a:pt x="2642" y="3659"/>
                      <a:pt x="3636" y="3693"/>
                    </a:cubicBezTo>
                    <a:cubicBezTo>
                      <a:pt x="3625" y="3007"/>
                      <a:pt x="3613" y="2230"/>
                      <a:pt x="3613" y="1373"/>
                    </a:cubicBezTo>
                    <a:cubicBezTo>
                      <a:pt x="3602" y="961"/>
                      <a:pt x="3602" y="527"/>
                      <a:pt x="3602" y="81"/>
                    </a:cubicBezTo>
                    <a:cubicBezTo>
                      <a:pt x="2596" y="58"/>
                      <a:pt x="1373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77"/>
              <p:cNvSpPr/>
              <p:nvPr/>
            </p:nvSpPr>
            <p:spPr>
              <a:xfrm>
                <a:off x="4651156" y="4245242"/>
                <a:ext cx="49246" cy="125249"/>
              </a:xfrm>
              <a:custGeom>
                <a:rect b="b" l="l" r="r" t="t"/>
                <a:pathLst>
                  <a:path extrusionOk="0" h="3637" w="1430">
                    <a:moveTo>
                      <a:pt x="1" y="1"/>
                    </a:moveTo>
                    <a:cubicBezTo>
                      <a:pt x="1" y="447"/>
                      <a:pt x="1" y="881"/>
                      <a:pt x="1" y="1293"/>
                    </a:cubicBezTo>
                    <a:cubicBezTo>
                      <a:pt x="1" y="2150"/>
                      <a:pt x="12" y="2927"/>
                      <a:pt x="23" y="3613"/>
                    </a:cubicBezTo>
                    <a:lnTo>
                      <a:pt x="767" y="3636"/>
                    </a:lnTo>
                    <a:cubicBezTo>
                      <a:pt x="972" y="2596"/>
                      <a:pt x="1201" y="1361"/>
                      <a:pt x="1430" y="3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77"/>
              <p:cNvSpPr/>
              <p:nvPr/>
            </p:nvSpPr>
            <p:spPr>
              <a:xfrm>
                <a:off x="4657458" y="3633820"/>
                <a:ext cx="53171" cy="107927"/>
              </a:xfrm>
              <a:custGeom>
                <a:rect b="b" l="l" r="r" t="t"/>
                <a:pathLst>
                  <a:path extrusionOk="0" h="3134" w="1544">
                    <a:moveTo>
                      <a:pt x="46" y="1"/>
                    </a:moveTo>
                    <a:cubicBezTo>
                      <a:pt x="35" y="995"/>
                      <a:pt x="23" y="2024"/>
                      <a:pt x="1" y="3076"/>
                    </a:cubicBezTo>
                    <a:lnTo>
                      <a:pt x="1544" y="3133"/>
                    </a:lnTo>
                    <a:cubicBezTo>
                      <a:pt x="846" y="824"/>
                      <a:pt x="332" y="481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77"/>
              <p:cNvSpPr/>
              <p:nvPr/>
            </p:nvSpPr>
            <p:spPr>
              <a:xfrm>
                <a:off x="4373581" y="3861011"/>
                <a:ext cx="148460" cy="126386"/>
              </a:xfrm>
              <a:custGeom>
                <a:rect b="b" l="l" r="r" t="t"/>
                <a:pathLst>
                  <a:path extrusionOk="0" h="3670" w="4311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1624" y="3601"/>
                    </a:lnTo>
                    <a:lnTo>
                      <a:pt x="4288" y="3670"/>
                    </a:lnTo>
                    <a:cubicBezTo>
                      <a:pt x="4288" y="2527"/>
                      <a:pt x="4299" y="1338"/>
                      <a:pt x="4311" y="114"/>
                    </a:cubicBezTo>
                    <a:lnTo>
                      <a:pt x="1933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77"/>
              <p:cNvSpPr/>
              <p:nvPr/>
            </p:nvSpPr>
            <p:spPr>
              <a:xfrm>
                <a:off x="4655495" y="3742095"/>
                <a:ext cx="77967" cy="126007"/>
              </a:xfrm>
              <a:custGeom>
                <a:rect b="b" l="l" r="r" t="t"/>
                <a:pathLst>
                  <a:path extrusionOk="0" h="3659" w="2264">
                    <a:moveTo>
                      <a:pt x="58" y="1"/>
                    </a:moveTo>
                    <a:cubicBezTo>
                      <a:pt x="46" y="755"/>
                      <a:pt x="35" y="1510"/>
                      <a:pt x="23" y="2276"/>
                    </a:cubicBezTo>
                    <a:cubicBezTo>
                      <a:pt x="12" y="2710"/>
                      <a:pt x="12" y="3144"/>
                      <a:pt x="0" y="3579"/>
                    </a:cubicBezTo>
                    <a:cubicBezTo>
                      <a:pt x="915" y="3613"/>
                      <a:pt x="1692" y="3636"/>
                      <a:pt x="2264" y="3659"/>
                    </a:cubicBezTo>
                    <a:cubicBezTo>
                      <a:pt x="2241" y="2801"/>
                      <a:pt x="2127" y="1944"/>
                      <a:pt x="1921" y="1109"/>
                    </a:cubicBezTo>
                    <a:cubicBezTo>
                      <a:pt x="1818" y="709"/>
                      <a:pt x="1727" y="355"/>
                      <a:pt x="1624" y="35"/>
                    </a:cubicBezTo>
                    <a:cubicBezTo>
                      <a:pt x="1166" y="23"/>
                      <a:pt x="641" y="12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77"/>
              <p:cNvSpPr/>
              <p:nvPr/>
            </p:nvSpPr>
            <p:spPr>
              <a:xfrm>
                <a:off x="4378713" y="3735414"/>
                <a:ext cx="145705" cy="126386"/>
              </a:xfrm>
              <a:custGeom>
                <a:rect b="b" l="l" r="r" t="t"/>
                <a:pathLst>
                  <a:path extrusionOk="0" h="3670" w="4231">
                    <a:moveTo>
                      <a:pt x="138" y="0"/>
                    </a:moveTo>
                    <a:cubicBezTo>
                      <a:pt x="126" y="389"/>
                      <a:pt x="104" y="778"/>
                      <a:pt x="92" y="1178"/>
                    </a:cubicBezTo>
                    <a:cubicBezTo>
                      <a:pt x="58" y="1978"/>
                      <a:pt x="35" y="2778"/>
                      <a:pt x="1" y="3556"/>
                    </a:cubicBezTo>
                    <a:lnTo>
                      <a:pt x="1784" y="3601"/>
                    </a:lnTo>
                    <a:lnTo>
                      <a:pt x="4173" y="3670"/>
                    </a:lnTo>
                    <a:cubicBezTo>
                      <a:pt x="4173" y="3098"/>
                      <a:pt x="4185" y="2515"/>
                      <a:pt x="4196" y="1921"/>
                    </a:cubicBezTo>
                    <a:cubicBezTo>
                      <a:pt x="4208" y="1303"/>
                      <a:pt x="4208" y="698"/>
                      <a:pt x="4230" y="103"/>
                    </a:cubicBezTo>
                    <a:lnTo>
                      <a:pt x="2081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77"/>
              <p:cNvSpPr/>
              <p:nvPr/>
            </p:nvSpPr>
            <p:spPr>
              <a:xfrm>
                <a:off x="4524388" y="3864937"/>
                <a:ext cx="127591" cy="126420"/>
              </a:xfrm>
              <a:custGeom>
                <a:rect b="b" l="l" r="r" t="t"/>
                <a:pathLst>
                  <a:path extrusionOk="0" h="3671" w="3705">
                    <a:moveTo>
                      <a:pt x="35" y="0"/>
                    </a:moveTo>
                    <a:cubicBezTo>
                      <a:pt x="12" y="1224"/>
                      <a:pt x="12" y="2413"/>
                      <a:pt x="0" y="3556"/>
                    </a:cubicBezTo>
                    <a:cubicBezTo>
                      <a:pt x="1372" y="3601"/>
                      <a:pt x="2607" y="3636"/>
                      <a:pt x="3659" y="3670"/>
                    </a:cubicBezTo>
                    <a:cubicBezTo>
                      <a:pt x="3670" y="2515"/>
                      <a:pt x="3693" y="1315"/>
                      <a:pt x="3704" y="92"/>
                    </a:cubicBezTo>
                    <a:cubicBezTo>
                      <a:pt x="2653" y="69"/>
                      <a:pt x="1395" y="35"/>
                      <a:pt x="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77"/>
              <p:cNvSpPr/>
              <p:nvPr/>
            </p:nvSpPr>
            <p:spPr>
              <a:xfrm>
                <a:off x="4525559" y="3738961"/>
                <a:ext cx="128383" cy="126386"/>
              </a:xfrm>
              <a:custGeom>
                <a:rect b="b" l="l" r="r" t="t"/>
                <a:pathLst>
                  <a:path extrusionOk="0" h="3670" w="3728">
                    <a:moveTo>
                      <a:pt x="58" y="0"/>
                    </a:moveTo>
                    <a:cubicBezTo>
                      <a:pt x="47" y="606"/>
                      <a:pt x="35" y="1212"/>
                      <a:pt x="24" y="1818"/>
                    </a:cubicBezTo>
                    <a:cubicBezTo>
                      <a:pt x="12" y="2412"/>
                      <a:pt x="1" y="2984"/>
                      <a:pt x="1" y="3567"/>
                    </a:cubicBezTo>
                    <a:cubicBezTo>
                      <a:pt x="1361" y="3601"/>
                      <a:pt x="2619" y="3636"/>
                      <a:pt x="3682" y="3670"/>
                    </a:cubicBezTo>
                    <a:cubicBezTo>
                      <a:pt x="3682" y="3235"/>
                      <a:pt x="3693" y="2801"/>
                      <a:pt x="3693" y="2367"/>
                    </a:cubicBezTo>
                    <a:cubicBezTo>
                      <a:pt x="3705" y="1589"/>
                      <a:pt x="3716" y="835"/>
                      <a:pt x="3728" y="92"/>
                    </a:cubicBezTo>
                    <a:cubicBezTo>
                      <a:pt x="2664" y="69"/>
                      <a:pt x="1418" y="34"/>
                      <a:pt x="58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77"/>
              <p:cNvSpPr/>
              <p:nvPr/>
            </p:nvSpPr>
            <p:spPr>
              <a:xfrm>
                <a:off x="4655874" y="3153127"/>
                <a:ext cx="84303" cy="83098"/>
              </a:xfrm>
              <a:custGeom>
                <a:rect b="b" l="l" r="r" t="t"/>
                <a:pathLst>
                  <a:path extrusionOk="0" h="2413" w="2448">
                    <a:moveTo>
                      <a:pt x="149" y="0"/>
                    </a:moveTo>
                    <a:cubicBezTo>
                      <a:pt x="104" y="80"/>
                      <a:pt x="58" y="160"/>
                      <a:pt x="1" y="229"/>
                    </a:cubicBezTo>
                    <a:cubicBezTo>
                      <a:pt x="12" y="297"/>
                      <a:pt x="12" y="377"/>
                      <a:pt x="24" y="492"/>
                    </a:cubicBezTo>
                    <a:cubicBezTo>
                      <a:pt x="24" y="755"/>
                      <a:pt x="35" y="1132"/>
                      <a:pt x="58" y="1612"/>
                    </a:cubicBezTo>
                    <a:cubicBezTo>
                      <a:pt x="58" y="1784"/>
                      <a:pt x="69" y="1967"/>
                      <a:pt x="69" y="2161"/>
                    </a:cubicBezTo>
                    <a:cubicBezTo>
                      <a:pt x="69" y="2218"/>
                      <a:pt x="81" y="2275"/>
                      <a:pt x="81" y="2344"/>
                    </a:cubicBezTo>
                    <a:cubicBezTo>
                      <a:pt x="950" y="2367"/>
                      <a:pt x="1738" y="2389"/>
                      <a:pt x="2447" y="2412"/>
                    </a:cubicBezTo>
                    <a:cubicBezTo>
                      <a:pt x="2036" y="1235"/>
                      <a:pt x="1121" y="480"/>
                      <a:pt x="149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77"/>
              <p:cNvSpPr/>
              <p:nvPr/>
            </p:nvSpPr>
            <p:spPr>
              <a:xfrm>
                <a:off x="4637381" y="3161392"/>
                <a:ext cx="19319" cy="56340"/>
              </a:xfrm>
              <a:custGeom>
                <a:rect b="b" l="l" r="r" t="t"/>
                <a:pathLst>
                  <a:path extrusionOk="0" h="1636" w="561">
                    <a:moveTo>
                      <a:pt x="538" y="0"/>
                    </a:moveTo>
                    <a:cubicBezTo>
                      <a:pt x="515" y="12"/>
                      <a:pt x="515" y="35"/>
                      <a:pt x="503" y="46"/>
                    </a:cubicBezTo>
                    <a:cubicBezTo>
                      <a:pt x="481" y="57"/>
                      <a:pt x="469" y="80"/>
                      <a:pt x="446" y="103"/>
                    </a:cubicBezTo>
                    <a:cubicBezTo>
                      <a:pt x="343" y="320"/>
                      <a:pt x="195" y="526"/>
                      <a:pt x="0" y="698"/>
                    </a:cubicBezTo>
                    <a:cubicBezTo>
                      <a:pt x="275" y="949"/>
                      <a:pt x="469" y="1269"/>
                      <a:pt x="561" y="1635"/>
                    </a:cubicBezTo>
                    <a:lnTo>
                      <a:pt x="561" y="1372"/>
                    </a:lnTo>
                    <a:cubicBezTo>
                      <a:pt x="549" y="892"/>
                      <a:pt x="538" y="515"/>
                      <a:pt x="538" y="252"/>
                    </a:cubicBez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77"/>
              <p:cNvSpPr/>
              <p:nvPr/>
            </p:nvSpPr>
            <p:spPr>
              <a:xfrm>
                <a:off x="4278324" y="3344468"/>
                <a:ext cx="116950" cy="136235"/>
              </a:xfrm>
              <a:custGeom>
                <a:rect b="b" l="l" r="r" t="t"/>
                <a:pathLst>
                  <a:path extrusionOk="0" h="3956" w="3396">
                    <a:moveTo>
                      <a:pt x="229" y="0"/>
                    </a:moveTo>
                    <a:cubicBezTo>
                      <a:pt x="183" y="355"/>
                      <a:pt x="149" y="709"/>
                      <a:pt x="103" y="1086"/>
                    </a:cubicBezTo>
                    <a:cubicBezTo>
                      <a:pt x="69" y="1418"/>
                      <a:pt x="35" y="1738"/>
                      <a:pt x="0" y="2058"/>
                    </a:cubicBezTo>
                    <a:cubicBezTo>
                      <a:pt x="23" y="2561"/>
                      <a:pt x="126" y="3304"/>
                      <a:pt x="389" y="3876"/>
                    </a:cubicBezTo>
                    <a:lnTo>
                      <a:pt x="3247" y="3956"/>
                    </a:lnTo>
                    <a:cubicBezTo>
                      <a:pt x="3304" y="2561"/>
                      <a:pt x="3350" y="1258"/>
                      <a:pt x="3396" y="92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77"/>
              <p:cNvSpPr/>
              <p:nvPr/>
            </p:nvSpPr>
            <p:spPr>
              <a:xfrm>
                <a:off x="4539747" y="3233817"/>
                <a:ext cx="61850" cy="115400"/>
              </a:xfrm>
              <a:custGeom>
                <a:rect b="b" l="l" r="r" t="t"/>
                <a:pathLst>
                  <a:path extrusionOk="0" h="3351" w="1796">
                    <a:moveTo>
                      <a:pt x="149" y="1"/>
                    </a:moveTo>
                    <a:cubicBezTo>
                      <a:pt x="103" y="790"/>
                      <a:pt x="69" y="1727"/>
                      <a:pt x="12" y="2779"/>
                    </a:cubicBezTo>
                    <a:cubicBezTo>
                      <a:pt x="12" y="2962"/>
                      <a:pt x="0" y="3133"/>
                      <a:pt x="0" y="3316"/>
                    </a:cubicBezTo>
                    <a:lnTo>
                      <a:pt x="1269" y="3350"/>
                    </a:lnTo>
                    <a:cubicBezTo>
                      <a:pt x="1326" y="3339"/>
                      <a:pt x="1395" y="3328"/>
                      <a:pt x="1464" y="3328"/>
                    </a:cubicBezTo>
                    <a:cubicBezTo>
                      <a:pt x="1429" y="3282"/>
                      <a:pt x="1418" y="3247"/>
                      <a:pt x="1429" y="3236"/>
                    </a:cubicBezTo>
                    <a:lnTo>
                      <a:pt x="1452" y="3236"/>
                    </a:lnTo>
                    <a:cubicBezTo>
                      <a:pt x="1304" y="3087"/>
                      <a:pt x="1212" y="2893"/>
                      <a:pt x="1212" y="2687"/>
                    </a:cubicBezTo>
                    <a:cubicBezTo>
                      <a:pt x="1212" y="2253"/>
                      <a:pt x="1509" y="1876"/>
                      <a:pt x="1795" y="1521"/>
                    </a:cubicBezTo>
                    <a:cubicBezTo>
                      <a:pt x="1521" y="1075"/>
                      <a:pt x="1406" y="550"/>
                      <a:pt x="1452" y="35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77"/>
              <p:cNvSpPr/>
              <p:nvPr/>
            </p:nvSpPr>
            <p:spPr>
              <a:xfrm>
                <a:off x="4387770" y="3483840"/>
                <a:ext cx="143329" cy="126007"/>
              </a:xfrm>
              <a:custGeom>
                <a:rect b="b" l="l" r="r" t="t"/>
                <a:pathLst>
                  <a:path extrusionOk="0" h="3659" w="4162">
                    <a:moveTo>
                      <a:pt x="138" y="0"/>
                    </a:moveTo>
                    <a:cubicBezTo>
                      <a:pt x="92" y="1120"/>
                      <a:pt x="46" y="2321"/>
                      <a:pt x="1" y="3556"/>
                    </a:cubicBezTo>
                    <a:lnTo>
                      <a:pt x="2115" y="3613"/>
                    </a:lnTo>
                    <a:lnTo>
                      <a:pt x="4048" y="3658"/>
                    </a:lnTo>
                    <a:cubicBezTo>
                      <a:pt x="4082" y="2424"/>
                      <a:pt x="4128" y="1235"/>
                      <a:pt x="4162" y="103"/>
                    </a:cubicBezTo>
                    <a:lnTo>
                      <a:pt x="2424" y="5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77"/>
              <p:cNvSpPr/>
              <p:nvPr/>
            </p:nvSpPr>
            <p:spPr>
              <a:xfrm>
                <a:off x="4656287" y="3151164"/>
                <a:ext cx="1997" cy="3960"/>
              </a:xfrm>
              <a:custGeom>
                <a:rect b="b" l="l" r="r" t="t"/>
                <a:pathLst>
                  <a:path extrusionOk="0" h="115" w="58">
                    <a:moveTo>
                      <a:pt x="35" y="0"/>
                    </a:moveTo>
                    <a:cubicBezTo>
                      <a:pt x="23" y="34"/>
                      <a:pt x="12" y="80"/>
                      <a:pt x="0" y="114"/>
                    </a:cubicBezTo>
                    <a:cubicBezTo>
                      <a:pt x="23" y="80"/>
                      <a:pt x="35" y="46"/>
                      <a:pt x="57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77"/>
              <p:cNvSpPr/>
              <p:nvPr/>
            </p:nvSpPr>
            <p:spPr>
              <a:xfrm>
                <a:off x="4392488" y="3347601"/>
                <a:ext cx="144534" cy="136648"/>
              </a:xfrm>
              <a:custGeom>
                <a:rect b="b" l="l" r="r" t="t"/>
                <a:pathLst>
                  <a:path extrusionOk="0" h="3968" w="4197">
                    <a:moveTo>
                      <a:pt x="149" y="1"/>
                    </a:moveTo>
                    <a:cubicBezTo>
                      <a:pt x="104" y="1178"/>
                      <a:pt x="58" y="2470"/>
                      <a:pt x="1" y="3865"/>
                    </a:cubicBezTo>
                    <a:cubicBezTo>
                      <a:pt x="732" y="3876"/>
                      <a:pt x="1498" y="3899"/>
                      <a:pt x="2287" y="3922"/>
                    </a:cubicBezTo>
                    <a:lnTo>
                      <a:pt x="4036" y="3968"/>
                    </a:lnTo>
                    <a:cubicBezTo>
                      <a:pt x="4036" y="3773"/>
                      <a:pt x="4048" y="3590"/>
                      <a:pt x="4059" y="3396"/>
                    </a:cubicBezTo>
                    <a:lnTo>
                      <a:pt x="4059" y="3396"/>
                    </a:lnTo>
                    <a:cubicBezTo>
                      <a:pt x="3856" y="3449"/>
                      <a:pt x="3654" y="3476"/>
                      <a:pt x="3451" y="3476"/>
                    </a:cubicBezTo>
                    <a:cubicBezTo>
                      <a:pt x="3345" y="3476"/>
                      <a:pt x="3239" y="3469"/>
                      <a:pt x="3133" y="3453"/>
                    </a:cubicBezTo>
                    <a:cubicBezTo>
                      <a:pt x="2722" y="3396"/>
                      <a:pt x="2333" y="3236"/>
                      <a:pt x="2013" y="2984"/>
                    </a:cubicBezTo>
                    <a:cubicBezTo>
                      <a:pt x="1910" y="2904"/>
                      <a:pt x="1818" y="2824"/>
                      <a:pt x="1738" y="2733"/>
                    </a:cubicBezTo>
                    <a:cubicBezTo>
                      <a:pt x="1681" y="2664"/>
                      <a:pt x="1647" y="2630"/>
                      <a:pt x="1658" y="2619"/>
                    </a:cubicBezTo>
                    <a:lnTo>
                      <a:pt x="1658" y="2619"/>
                    </a:lnTo>
                    <a:cubicBezTo>
                      <a:pt x="1658" y="2619"/>
                      <a:pt x="1796" y="2756"/>
                      <a:pt x="2047" y="2927"/>
                    </a:cubicBezTo>
                    <a:cubicBezTo>
                      <a:pt x="2379" y="3156"/>
                      <a:pt x="2756" y="3305"/>
                      <a:pt x="3145" y="3362"/>
                    </a:cubicBezTo>
                    <a:cubicBezTo>
                      <a:pt x="3255" y="3374"/>
                      <a:pt x="3366" y="3380"/>
                      <a:pt x="3476" y="3380"/>
                    </a:cubicBezTo>
                    <a:cubicBezTo>
                      <a:pt x="3673" y="3380"/>
                      <a:pt x="3869" y="3360"/>
                      <a:pt x="4059" y="3316"/>
                    </a:cubicBezTo>
                    <a:cubicBezTo>
                      <a:pt x="4105" y="2173"/>
                      <a:pt x="4151" y="1087"/>
                      <a:pt x="4196" y="104"/>
                    </a:cubicBezTo>
                    <a:lnTo>
                      <a:pt x="1990" y="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77"/>
              <p:cNvSpPr/>
              <p:nvPr/>
            </p:nvSpPr>
            <p:spPr>
              <a:xfrm>
                <a:off x="4658250" y="3236572"/>
                <a:ext cx="102383" cy="118155"/>
              </a:xfrm>
              <a:custGeom>
                <a:rect b="b" l="l" r="r" t="t"/>
                <a:pathLst>
                  <a:path extrusionOk="0" h="3431" w="2973">
                    <a:moveTo>
                      <a:pt x="0" y="1"/>
                    </a:moveTo>
                    <a:lnTo>
                      <a:pt x="0" y="35"/>
                    </a:lnTo>
                    <a:cubicBezTo>
                      <a:pt x="12" y="321"/>
                      <a:pt x="23" y="630"/>
                      <a:pt x="23" y="973"/>
                    </a:cubicBezTo>
                    <a:cubicBezTo>
                      <a:pt x="35" y="1658"/>
                      <a:pt x="46" y="2447"/>
                      <a:pt x="58" y="3316"/>
                    </a:cubicBezTo>
                    <a:lnTo>
                      <a:pt x="58" y="3339"/>
                    </a:lnTo>
                    <a:cubicBezTo>
                      <a:pt x="1292" y="3373"/>
                      <a:pt x="2298" y="3408"/>
                      <a:pt x="2973" y="3430"/>
                    </a:cubicBezTo>
                    <a:cubicBezTo>
                      <a:pt x="2893" y="2767"/>
                      <a:pt x="2744" y="1864"/>
                      <a:pt x="2538" y="618"/>
                    </a:cubicBezTo>
                    <a:cubicBezTo>
                      <a:pt x="2504" y="435"/>
                      <a:pt x="2458" y="241"/>
                      <a:pt x="2401" y="5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77"/>
              <p:cNvSpPr/>
              <p:nvPr/>
            </p:nvSpPr>
            <p:spPr>
              <a:xfrm>
                <a:off x="4534616" y="3351527"/>
                <a:ext cx="123252" cy="136648"/>
              </a:xfrm>
              <a:custGeom>
                <a:rect b="b" l="l" r="r" t="t"/>
                <a:pathLst>
                  <a:path extrusionOk="0" h="3968" w="3579">
                    <a:moveTo>
                      <a:pt x="138" y="1"/>
                    </a:moveTo>
                    <a:cubicBezTo>
                      <a:pt x="104" y="973"/>
                      <a:pt x="58" y="2036"/>
                      <a:pt x="24" y="3179"/>
                    </a:cubicBezTo>
                    <a:cubicBezTo>
                      <a:pt x="81" y="3168"/>
                      <a:pt x="138" y="3145"/>
                      <a:pt x="195" y="3122"/>
                    </a:cubicBezTo>
                    <a:cubicBezTo>
                      <a:pt x="456" y="3038"/>
                      <a:pt x="621" y="2936"/>
                      <a:pt x="657" y="2936"/>
                    </a:cubicBezTo>
                    <a:cubicBezTo>
                      <a:pt x="661" y="2936"/>
                      <a:pt x="663" y="2937"/>
                      <a:pt x="664" y="2939"/>
                    </a:cubicBezTo>
                    <a:cubicBezTo>
                      <a:pt x="664" y="2950"/>
                      <a:pt x="629" y="2973"/>
                      <a:pt x="549" y="3019"/>
                    </a:cubicBezTo>
                    <a:cubicBezTo>
                      <a:pt x="447" y="3088"/>
                      <a:pt x="332" y="3145"/>
                      <a:pt x="218" y="3191"/>
                    </a:cubicBezTo>
                    <a:cubicBezTo>
                      <a:pt x="161" y="3213"/>
                      <a:pt x="92" y="3236"/>
                      <a:pt x="12" y="3259"/>
                    </a:cubicBezTo>
                    <a:cubicBezTo>
                      <a:pt x="12" y="3465"/>
                      <a:pt x="1" y="3659"/>
                      <a:pt x="1" y="3865"/>
                    </a:cubicBezTo>
                    <a:lnTo>
                      <a:pt x="3522" y="3968"/>
                    </a:lnTo>
                    <a:lnTo>
                      <a:pt x="3545" y="1659"/>
                    </a:lnTo>
                    <a:cubicBezTo>
                      <a:pt x="2516" y="1567"/>
                      <a:pt x="1761" y="1487"/>
                      <a:pt x="1761" y="1464"/>
                    </a:cubicBezTo>
                    <a:cubicBezTo>
                      <a:pt x="1761" y="1460"/>
                      <a:pt x="1792" y="1457"/>
                      <a:pt x="1850" y="1457"/>
                    </a:cubicBezTo>
                    <a:cubicBezTo>
                      <a:pt x="2083" y="1457"/>
                      <a:pt x="2747" y="1494"/>
                      <a:pt x="3579" y="1567"/>
                    </a:cubicBezTo>
                    <a:lnTo>
                      <a:pt x="3579" y="81"/>
                    </a:lnTo>
                    <a:lnTo>
                      <a:pt x="2196" y="47"/>
                    </a:lnTo>
                    <a:cubicBezTo>
                      <a:pt x="2161" y="52"/>
                      <a:pt x="2130" y="55"/>
                      <a:pt x="2099" y="55"/>
                    </a:cubicBezTo>
                    <a:cubicBezTo>
                      <a:pt x="2067" y="55"/>
                      <a:pt x="2036" y="52"/>
                      <a:pt x="2001" y="47"/>
                    </a:cubicBezTo>
                    <a:lnTo>
                      <a:pt x="1864" y="47"/>
                    </a:lnTo>
                    <a:cubicBezTo>
                      <a:pt x="1876" y="58"/>
                      <a:pt x="1887" y="70"/>
                      <a:pt x="1887" y="81"/>
                    </a:cubicBezTo>
                    <a:cubicBezTo>
                      <a:pt x="1882" y="86"/>
                      <a:pt x="1872" y="88"/>
                      <a:pt x="1858" y="88"/>
                    </a:cubicBezTo>
                    <a:cubicBezTo>
                      <a:pt x="1838" y="88"/>
                      <a:pt x="1811" y="83"/>
                      <a:pt x="1784" y="70"/>
                    </a:cubicBezTo>
                    <a:lnTo>
                      <a:pt x="1784" y="70"/>
                    </a:lnTo>
                    <a:lnTo>
                      <a:pt x="1796" y="104"/>
                    </a:lnTo>
                    <a:cubicBezTo>
                      <a:pt x="1807" y="115"/>
                      <a:pt x="1830" y="138"/>
                      <a:pt x="1841" y="161"/>
                    </a:cubicBezTo>
                    <a:cubicBezTo>
                      <a:pt x="2024" y="447"/>
                      <a:pt x="2036" y="801"/>
                      <a:pt x="1887" y="1098"/>
                    </a:cubicBezTo>
                    <a:cubicBezTo>
                      <a:pt x="1864" y="1144"/>
                      <a:pt x="1830" y="1178"/>
                      <a:pt x="1796" y="1213"/>
                    </a:cubicBezTo>
                    <a:cubicBezTo>
                      <a:pt x="1773" y="1236"/>
                      <a:pt x="1761" y="1247"/>
                      <a:pt x="1750" y="1247"/>
                    </a:cubicBezTo>
                    <a:cubicBezTo>
                      <a:pt x="1750" y="1247"/>
                      <a:pt x="1750" y="1224"/>
                      <a:pt x="1773" y="1190"/>
                    </a:cubicBezTo>
                    <a:cubicBezTo>
                      <a:pt x="1784" y="1167"/>
                      <a:pt x="1807" y="1121"/>
                      <a:pt x="1818" y="1064"/>
                    </a:cubicBezTo>
                    <a:cubicBezTo>
                      <a:pt x="1921" y="824"/>
                      <a:pt x="1921" y="561"/>
                      <a:pt x="1841" y="321"/>
                    </a:cubicBezTo>
                    <a:lnTo>
                      <a:pt x="1841" y="321"/>
                    </a:lnTo>
                    <a:cubicBezTo>
                      <a:pt x="1910" y="961"/>
                      <a:pt x="1567" y="1579"/>
                      <a:pt x="984" y="1864"/>
                    </a:cubicBezTo>
                    <a:cubicBezTo>
                      <a:pt x="1018" y="1716"/>
                      <a:pt x="1052" y="1579"/>
                      <a:pt x="1075" y="1430"/>
                    </a:cubicBezTo>
                    <a:lnTo>
                      <a:pt x="1075" y="1430"/>
                    </a:lnTo>
                    <a:cubicBezTo>
                      <a:pt x="961" y="1579"/>
                      <a:pt x="778" y="1659"/>
                      <a:pt x="595" y="1659"/>
                    </a:cubicBezTo>
                    <a:cubicBezTo>
                      <a:pt x="618" y="1464"/>
                      <a:pt x="664" y="1281"/>
                      <a:pt x="755" y="1098"/>
                    </a:cubicBezTo>
                    <a:lnTo>
                      <a:pt x="755" y="1098"/>
                    </a:lnTo>
                    <a:lnTo>
                      <a:pt x="424" y="1236"/>
                    </a:lnTo>
                    <a:cubicBezTo>
                      <a:pt x="412" y="893"/>
                      <a:pt x="538" y="561"/>
                      <a:pt x="778" y="310"/>
                    </a:cubicBezTo>
                    <a:cubicBezTo>
                      <a:pt x="892" y="195"/>
                      <a:pt x="1030" y="92"/>
                      <a:pt x="1178" y="24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77"/>
              <p:cNvSpPr/>
              <p:nvPr/>
            </p:nvSpPr>
            <p:spPr>
              <a:xfrm>
                <a:off x="4660213" y="3353904"/>
                <a:ext cx="108685" cy="62229"/>
              </a:xfrm>
              <a:custGeom>
                <a:rect b="b" l="l" r="r" t="t"/>
                <a:pathLst>
                  <a:path extrusionOk="0" h="1807" w="3156">
                    <a:moveTo>
                      <a:pt x="1" y="1"/>
                    </a:moveTo>
                    <a:cubicBezTo>
                      <a:pt x="1" y="481"/>
                      <a:pt x="1" y="984"/>
                      <a:pt x="12" y="1498"/>
                    </a:cubicBezTo>
                    <a:lnTo>
                      <a:pt x="561" y="1544"/>
                    </a:lnTo>
                    <a:cubicBezTo>
                      <a:pt x="1898" y="1658"/>
                      <a:pt x="2984" y="1773"/>
                      <a:pt x="2984" y="1795"/>
                    </a:cubicBezTo>
                    <a:cubicBezTo>
                      <a:pt x="2975" y="1798"/>
                      <a:pt x="2966" y="1800"/>
                      <a:pt x="2957" y="1801"/>
                    </a:cubicBezTo>
                    <a:lnTo>
                      <a:pt x="2957" y="1801"/>
                    </a:lnTo>
                    <a:lnTo>
                      <a:pt x="2847" y="1795"/>
                    </a:lnTo>
                    <a:lnTo>
                      <a:pt x="2847" y="1795"/>
                    </a:lnTo>
                    <a:cubicBezTo>
                      <a:pt x="2870" y="1801"/>
                      <a:pt x="2893" y="1804"/>
                      <a:pt x="2916" y="1804"/>
                    </a:cubicBezTo>
                    <a:cubicBezTo>
                      <a:pt x="2929" y="1804"/>
                      <a:pt x="2943" y="1803"/>
                      <a:pt x="2957" y="1801"/>
                    </a:cubicBezTo>
                    <a:lnTo>
                      <a:pt x="2957" y="1801"/>
                    </a:lnTo>
                    <a:lnTo>
                      <a:pt x="3076" y="1807"/>
                    </a:lnTo>
                    <a:cubicBezTo>
                      <a:pt x="3076" y="1807"/>
                      <a:pt x="3156" y="1681"/>
                      <a:pt x="2939" y="69"/>
                    </a:cubicBezTo>
                    <a:cubicBezTo>
                      <a:pt x="2253" y="58"/>
                      <a:pt x="1247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77"/>
              <p:cNvSpPr/>
              <p:nvPr/>
            </p:nvSpPr>
            <p:spPr>
              <a:xfrm>
                <a:off x="4397619" y="3229891"/>
                <a:ext cx="145292" cy="118155"/>
              </a:xfrm>
              <a:custGeom>
                <a:rect b="b" l="l" r="r" t="t"/>
                <a:pathLst>
                  <a:path extrusionOk="0" h="3431" w="4219">
                    <a:moveTo>
                      <a:pt x="115" y="0"/>
                    </a:moveTo>
                    <a:cubicBezTo>
                      <a:pt x="92" y="686"/>
                      <a:pt x="69" y="1464"/>
                      <a:pt x="35" y="2333"/>
                    </a:cubicBezTo>
                    <a:cubicBezTo>
                      <a:pt x="23" y="2653"/>
                      <a:pt x="12" y="2984"/>
                      <a:pt x="0" y="3316"/>
                    </a:cubicBezTo>
                    <a:lnTo>
                      <a:pt x="1841" y="3373"/>
                    </a:lnTo>
                    <a:lnTo>
                      <a:pt x="4059" y="3430"/>
                    </a:lnTo>
                    <a:cubicBezTo>
                      <a:pt x="4059" y="3247"/>
                      <a:pt x="4070" y="3064"/>
                      <a:pt x="4082" y="2893"/>
                    </a:cubicBezTo>
                    <a:cubicBezTo>
                      <a:pt x="4127" y="1830"/>
                      <a:pt x="4173" y="904"/>
                      <a:pt x="4219" y="115"/>
                    </a:cubicBezTo>
                    <a:lnTo>
                      <a:pt x="3396" y="92"/>
                    </a:lnTo>
                    <a:cubicBezTo>
                      <a:pt x="2252" y="58"/>
                      <a:pt x="1144" y="23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77"/>
              <p:cNvSpPr/>
              <p:nvPr/>
            </p:nvSpPr>
            <p:spPr>
              <a:xfrm>
                <a:off x="4300778" y="3125163"/>
                <a:ext cx="103554" cy="101591"/>
              </a:xfrm>
              <a:custGeom>
                <a:rect b="b" l="l" r="r" t="t"/>
                <a:pathLst>
                  <a:path extrusionOk="0" h="2950" w="3007">
                    <a:moveTo>
                      <a:pt x="2925" y="0"/>
                    </a:moveTo>
                    <a:cubicBezTo>
                      <a:pt x="2026" y="0"/>
                      <a:pt x="1129" y="182"/>
                      <a:pt x="297" y="526"/>
                    </a:cubicBezTo>
                    <a:cubicBezTo>
                      <a:pt x="252" y="904"/>
                      <a:pt x="183" y="1395"/>
                      <a:pt x="114" y="1978"/>
                    </a:cubicBezTo>
                    <a:cubicBezTo>
                      <a:pt x="80" y="2253"/>
                      <a:pt x="46" y="2561"/>
                      <a:pt x="0" y="2881"/>
                    </a:cubicBezTo>
                    <a:cubicBezTo>
                      <a:pt x="857" y="2904"/>
                      <a:pt x="1829" y="2927"/>
                      <a:pt x="2881" y="2950"/>
                    </a:cubicBezTo>
                    <a:cubicBezTo>
                      <a:pt x="2915" y="2298"/>
                      <a:pt x="2938" y="1738"/>
                      <a:pt x="2950" y="1269"/>
                    </a:cubicBezTo>
                    <a:cubicBezTo>
                      <a:pt x="2972" y="801"/>
                      <a:pt x="2995" y="412"/>
                      <a:pt x="3007" y="149"/>
                    </a:cubicBezTo>
                    <a:cubicBezTo>
                      <a:pt x="3007" y="92"/>
                      <a:pt x="3007" y="46"/>
                      <a:pt x="3007" y="1"/>
                    </a:cubicBezTo>
                    <a:cubicBezTo>
                      <a:pt x="2979" y="0"/>
                      <a:pt x="2952" y="0"/>
                      <a:pt x="292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77"/>
              <p:cNvSpPr/>
              <p:nvPr/>
            </p:nvSpPr>
            <p:spPr>
              <a:xfrm>
                <a:off x="4293271" y="3481085"/>
                <a:ext cx="96907" cy="125215"/>
              </a:xfrm>
              <a:custGeom>
                <a:rect b="b" l="l" r="r" t="t"/>
                <a:pathLst>
                  <a:path extrusionOk="0" h="3636" w="2814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46"/>
                      <a:pt x="58" y="103"/>
                      <a:pt x="81" y="149"/>
                    </a:cubicBezTo>
                    <a:lnTo>
                      <a:pt x="1441" y="2401"/>
                    </a:lnTo>
                    <a:lnTo>
                      <a:pt x="1224" y="3601"/>
                    </a:lnTo>
                    <a:lnTo>
                      <a:pt x="2676" y="3636"/>
                    </a:lnTo>
                    <a:cubicBezTo>
                      <a:pt x="2722" y="2389"/>
                      <a:pt x="2767" y="1200"/>
                      <a:pt x="2813" y="80"/>
                    </a:cubicBezTo>
                    <a:cubicBezTo>
                      <a:pt x="1796" y="46"/>
                      <a:pt x="858" y="23"/>
                      <a:pt x="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77"/>
              <p:cNvSpPr/>
              <p:nvPr/>
            </p:nvSpPr>
            <p:spPr>
              <a:xfrm>
                <a:off x="4530277" y="3487766"/>
                <a:ext cx="125628" cy="126007"/>
              </a:xfrm>
              <a:custGeom>
                <a:rect b="b" l="l" r="r" t="t"/>
                <a:pathLst>
                  <a:path extrusionOk="0" h="3659" w="3648">
                    <a:moveTo>
                      <a:pt x="115" y="0"/>
                    </a:moveTo>
                    <a:cubicBezTo>
                      <a:pt x="81" y="1121"/>
                      <a:pt x="35" y="2310"/>
                      <a:pt x="1" y="3556"/>
                    </a:cubicBezTo>
                    <a:cubicBezTo>
                      <a:pt x="1327" y="3590"/>
                      <a:pt x="2539" y="3624"/>
                      <a:pt x="3591" y="3659"/>
                    </a:cubicBezTo>
                    <a:lnTo>
                      <a:pt x="3648" y="80"/>
                    </a:lnTo>
                    <a:cubicBezTo>
                      <a:pt x="2596" y="58"/>
                      <a:pt x="1396" y="35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77"/>
              <p:cNvSpPr/>
              <p:nvPr/>
            </p:nvSpPr>
            <p:spPr>
              <a:xfrm>
                <a:off x="4281079" y="3733451"/>
                <a:ext cx="99249" cy="124423"/>
              </a:xfrm>
              <a:custGeom>
                <a:rect b="b" l="l" r="r" t="t"/>
                <a:pathLst>
                  <a:path extrusionOk="0" h="3613" w="2882">
                    <a:moveTo>
                      <a:pt x="789" y="0"/>
                    </a:moveTo>
                    <a:cubicBezTo>
                      <a:pt x="469" y="1166"/>
                      <a:pt x="195" y="2344"/>
                      <a:pt x="0" y="3544"/>
                    </a:cubicBezTo>
                    <a:lnTo>
                      <a:pt x="2744" y="3613"/>
                    </a:lnTo>
                    <a:cubicBezTo>
                      <a:pt x="2778" y="2824"/>
                      <a:pt x="2801" y="2035"/>
                      <a:pt x="2836" y="1235"/>
                    </a:cubicBezTo>
                    <a:cubicBezTo>
                      <a:pt x="2847" y="835"/>
                      <a:pt x="2858" y="446"/>
                      <a:pt x="2881" y="57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77"/>
              <p:cNvSpPr/>
              <p:nvPr/>
            </p:nvSpPr>
            <p:spPr>
              <a:xfrm>
                <a:off x="4401959" y="3124371"/>
                <a:ext cx="207107" cy="107514"/>
              </a:xfrm>
              <a:custGeom>
                <a:rect b="b" l="l" r="r" t="t"/>
                <a:pathLst>
                  <a:path extrusionOk="0" h="3122" w="6014">
                    <a:moveTo>
                      <a:pt x="4436" y="1"/>
                    </a:moveTo>
                    <a:cubicBezTo>
                      <a:pt x="4379" y="12"/>
                      <a:pt x="4321" y="24"/>
                      <a:pt x="4264" y="24"/>
                    </a:cubicBezTo>
                    <a:cubicBezTo>
                      <a:pt x="4161" y="24"/>
                      <a:pt x="4001" y="35"/>
                      <a:pt x="3807" y="46"/>
                    </a:cubicBezTo>
                    <a:cubicBezTo>
                      <a:pt x="3407" y="58"/>
                      <a:pt x="2858" y="58"/>
                      <a:pt x="2264" y="58"/>
                    </a:cubicBezTo>
                    <a:lnTo>
                      <a:pt x="720" y="46"/>
                    </a:lnTo>
                    <a:cubicBezTo>
                      <a:pt x="366" y="46"/>
                      <a:pt x="137" y="35"/>
                      <a:pt x="92" y="35"/>
                    </a:cubicBezTo>
                    <a:lnTo>
                      <a:pt x="92" y="184"/>
                    </a:lnTo>
                    <a:cubicBezTo>
                      <a:pt x="80" y="447"/>
                      <a:pt x="69" y="812"/>
                      <a:pt x="57" y="1292"/>
                    </a:cubicBezTo>
                    <a:cubicBezTo>
                      <a:pt x="46" y="1773"/>
                      <a:pt x="23" y="2333"/>
                      <a:pt x="0" y="2984"/>
                    </a:cubicBezTo>
                    <a:cubicBezTo>
                      <a:pt x="1018" y="3007"/>
                      <a:pt x="2126" y="3030"/>
                      <a:pt x="3270" y="3064"/>
                    </a:cubicBezTo>
                    <a:lnTo>
                      <a:pt x="4104" y="3087"/>
                    </a:lnTo>
                    <a:cubicBezTo>
                      <a:pt x="4127" y="2607"/>
                      <a:pt x="4150" y="2173"/>
                      <a:pt x="4173" y="1807"/>
                    </a:cubicBezTo>
                    <a:cubicBezTo>
                      <a:pt x="4207" y="1327"/>
                      <a:pt x="4230" y="950"/>
                      <a:pt x="4253" y="687"/>
                    </a:cubicBezTo>
                    <a:cubicBezTo>
                      <a:pt x="4253" y="561"/>
                      <a:pt x="4264" y="458"/>
                      <a:pt x="4264" y="389"/>
                    </a:cubicBezTo>
                    <a:cubicBezTo>
                      <a:pt x="4276" y="321"/>
                      <a:pt x="4276" y="286"/>
                      <a:pt x="4276" y="286"/>
                    </a:cubicBezTo>
                    <a:lnTo>
                      <a:pt x="4276" y="389"/>
                    </a:lnTo>
                    <a:cubicBezTo>
                      <a:pt x="4276" y="458"/>
                      <a:pt x="4276" y="561"/>
                      <a:pt x="4264" y="675"/>
                    </a:cubicBezTo>
                    <a:cubicBezTo>
                      <a:pt x="4253" y="938"/>
                      <a:pt x="4241" y="1315"/>
                      <a:pt x="4219" y="1807"/>
                    </a:cubicBezTo>
                    <a:cubicBezTo>
                      <a:pt x="4196" y="2173"/>
                      <a:pt x="4173" y="2596"/>
                      <a:pt x="4161" y="3076"/>
                    </a:cubicBezTo>
                    <a:lnTo>
                      <a:pt x="5465" y="3122"/>
                    </a:lnTo>
                    <a:cubicBezTo>
                      <a:pt x="5522" y="2630"/>
                      <a:pt x="5705" y="2173"/>
                      <a:pt x="6013" y="1784"/>
                    </a:cubicBezTo>
                    <a:cubicBezTo>
                      <a:pt x="5556" y="1373"/>
                      <a:pt x="5339" y="755"/>
                      <a:pt x="5419" y="138"/>
                    </a:cubicBezTo>
                    <a:cubicBezTo>
                      <a:pt x="5099" y="69"/>
                      <a:pt x="4767" y="24"/>
                      <a:pt x="443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77"/>
              <p:cNvSpPr/>
              <p:nvPr/>
            </p:nvSpPr>
            <p:spPr>
              <a:xfrm>
                <a:off x="4618095" y="3248384"/>
                <a:ext cx="39775" cy="103175"/>
              </a:xfrm>
              <a:custGeom>
                <a:rect b="b" l="l" r="r" t="t"/>
                <a:pathLst>
                  <a:path extrusionOk="0" h="2996" w="1155">
                    <a:moveTo>
                      <a:pt x="1132" y="1"/>
                    </a:moveTo>
                    <a:cubicBezTo>
                      <a:pt x="1052" y="435"/>
                      <a:pt x="812" y="824"/>
                      <a:pt x="469" y="1110"/>
                    </a:cubicBezTo>
                    <a:cubicBezTo>
                      <a:pt x="652" y="1578"/>
                      <a:pt x="629" y="2104"/>
                      <a:pt x="389" y="2550"/>
                    </a:cubicBezTo>
                    <a:cubicBezTo>
                      <a:pt x="298" y="2722"/>
                      <a:pt x="172" y="2859"/>
                      <a:pt x="0" y="2962"/>
                    </a:cubicBezTo>
                    <a:lnTo>
                      <a:pt x="1155" y="2996"/>
                    </a:lnTo>
                    <a:lnTo>
                      <a:pt x="1155" y="2985"/>
                    </a:lnTo>
                    <a:cubicBezTo>
                      <a:pt x="1155" y="2104"/>
                      <a:pt x="1144" y="1315"/>
                      <a:pt x="1132" y="630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77"/>
              <p:cNvSpPr/>
              <p:nvPr/>
            </p:nvSpPr>
            <p:spPr>
              <a:xfrm>
                <a:off x="4309043" y="3607854"/>
                <a:ext cx="76004" cy="124044"/>
              </a:xfrm>
              <a:custGeom>
                <a:rect b="b" l="l" r="r" t="t"/>
                <a:pathLst>
                  <a:path extrusionOk="0" h="3602" w="2207">
                    <a:moveTo>
                      <a:pt x="743" y="0"/>
                    </a:moveTo>
                    <a:lnTo>
                      <a:pt x="240" y="2767"/>
                    </a:lnTo>
                    <a:cubicBezTo>
                      <a:pt x="172" y="2961"/>
                      <a:pt x="92" y="3236"/>
                      <a:pt x="0" y="3556"/>
                    </a:cubicBezTo>
                    <a:lnTo>
                      <a:pt x="2069" y="3601"/>
                    </a:lnTo>
                    <a:cubicBezTo>
                      <a:pt x="2115" y="2378"/>
                      <a:pt x="2161" y="1189"/>
                      <a:pt x="2207" y="46"/>
                    </a:cubicBez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77"/>
              <p:cNvSpPr/>
              <p:nvPr/>
            </p:nvSpPr>
            <p:spPr>
              <a:xfrm>
                <a:off x="4651156" y="4119645"/>
                <a:ext cx="67739" cy="125249"/>
              </a:xfrm>
              <a:custGeom>
                <a:rect b="b" l="l" r="r" t="t"/>
                <a:pathLst>
                  <a:path extrusionOk="0" h="3637" w="1967">
                    <a:moveTo>
                      <a:pt x="23" y="1"/>
                    </a:moveTo>
                    <a:cubicBezTo>
                      <a:pt x="12" y="1281"/>
                      <a:pt x="1" y="2482"/>
                      <a:pt x="1" y="3591"/>
                    </a:cubicBezTo>
                    <a:lnTo>
                      <a:pt x="1430" y="3636"/>
                    </a:lnTo>
                    <a:cubicBezTo>
                      <a:pt x="1624" y="2493"/>
                      <a:pt x="1807" y="1270"/>
                      <a:pt x="1967" y="35"/>
                    </a:cubicBezTo>
                    <a:cubicBezTo>
                      <a:pt x="1475" y="24"/>
                      <a:pt x="812" y="12"/>
                      <a:pt x="2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77"/>
              <p:cNvSpPr/>
              <p:nvPr/>
            </p:nvSpPr>
            <p:spPr>
              <a:xfrm>
                <a:off x="4288174" y="4236185"/>
                <a:ext cx="73249" cy="125249"/>
              </a:xfrm>
              <a:custGeom>
                <a:rect b="b" l="l" r="r" t="t"/>
                <a:pathLst>
                  <a:path extrusionOk="0" h="3637" w="2127">
                    <a:moveTo>
                      <a:pt x="0" y="1"/>
                    </a:moveTo>
                    <a:lnTo>
                      <a:pt x="0" y="1"/>
                    </a:lnTo>
                    <a:cubicBezTo>
                      <a:pt x="229" y="1510"/>
                      <a:pt x="389" y="2699"/>
                      <a:pt x="515" y="3591"/>
                    </a:cubicBezTo>
                    <a:lnTo>
                      <a:pt x="2012" y="3636"/>
                    </a:lnTo>
                    <a:cubicBezTo>
                      <a:pt x="2047" y="2722"/>
                      <a:pt x="2081" y="1544"/>
                      <a:pt x="2127" y="149"/>
                    </a:cubicBezTo>
                    <a:lnTo>
                      <a:pt x="2127" y="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77"/>
              <p:cNvSpPr/>
              <p:nvPr/>
            </p:nvSpPr>
            <p:spPr>
              <a:xfrm>
                <a:off x="4524388" y="4116511"/>
                <a:ext cx="124457" cy="126420"/>
              </a:xfrm>
              <a:custGeom>
                <a:rect b="b" l="l" r="r" t="t"/>
                <a:pathLst>
                  <a:path extrusionOk="0" h="3671" w="3614">
                    <a:moveTo>
                      <a:pt x="0" y="0"/>
                    </a:moveTo>
                    <a:cubicBezTo>
                      <a:pt x="0" y="1292"/>
                      <a:pt x="0" y="2481"/>
                      <a:pt x="12" y="3567"/>
                    </a:cubicBezTo>
                    <a:cubicBezTo>
                      <a:pt x="1384" y="3602"/>
                      <a:pt x="2607" y="3636"/>
                      <a:pt x="3613" y="3670"/>
                    </a:cubicBezTo>
                    <a:cubicBezTo>
                      <a:pt x="3602" y="2573"/>
                      <a:pt x="3613" y="1372"/>
                      <a:pt x="3613" y="92"/>
                    </a:cubicBezTo>
                    <a:cubicBezTo>
                      <a:pt x="2596" y="69"/>
                      <a:pt x="1361" y="35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77"/>
              <p:cNvSpPr/>
              <p:nvPr/>
            </p:nvSpPr>
            <p:spPr>
              <a:xfrm>
                <a:off x="4264928" y="3983819"/>
                <a:ext cx="105930" cy="125249"/>
              </a:xfrm>
              <a:custGeom>
                <a:rect b="b" l="l" r="r" t="t"/>
                <a:pathLst>
                  <a:path extrusionOk="0" h="3637" w="3076">
                    <a:moveTo>
                      <a:pt x="58" y="1"/>
                    </a:moveTo>
                    <a:lnTo>
                      <a:pt x="58" y="1"/>
                    </a:lnTo>
                    <a:cubicBezTo>
                      <a:pt x="1" y="1190"/>
                      <a:pt x="24" y="2379"/>
                      <a:pt x="138" y="3568"/>
                    </a:cubicBezTo>
                    <a:cubicBezTo>
                      <a:pt x="1007" y="3591"/>
                      <a:pt x="1956" y="3613"/>
                      <a:pt x="2950" y="3636"/>
                    </a:cubicBezTo>
                    <a:cubicBezTo>
                      <a:pt x="2985" y="2516"/>
                      <a:pt x="3030" y="1327"/>
                      <a:pt x="3076" y="81"/>
                    </a:cubicBezTo>
                    <a:cubicBezTo>
                      <a:pt x="2001" y="58"/>
                      <a:pt x="984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77"/>
              <p:cNvSpPr/>
              <p:nvPr/>
            </p:nvSpPr>
            <p:spPr>
              <a:xfrm>
                <a:off x="4270059" y="4109830"/>
                <a:ext cx="96081" cy="125215"/>
              </a:xfrm>
              <a:custGeom>
                <a:rect b="b" l="l" r="r" t="t"/>
                <a:pathLst>
                  <a:path extrusionOk="0" h="3636" w="2790">
                    <a:moveTo>
                      <a:pt x="0" y="0"/>
                    </a:moveTo>
                    <a:lnTo>
                      <a:pt x="0" y="0"/>
                    </a:lnTo>
                    <a:cubicBezTo>
                      <a:pt x="35" y="309"/>
                      <a:pt x="69" y="629"/>
                      <a:pt x="126" y="938"/>
                    </a:cubicBezTo>
                    <a:cubicBezTo>
                      <a:pt x="263" y="1921"/>
                      <a:pt x="400" y="2790"/>
                      <a:pt x="515" y="3578"/>
                    </a:cubicBezTo>
                    <a:cubicBezTo>
                      <a:pt x="1201" y="3601"/>
                      <a:pt x="1910" y="3613"/>
                      <a:pt x="2664" y="3636"/>
                    </a:cubicBezTo>
                    <a:cubicBezTo>
                      <a:pt x="2698" y="2561"/>
                      <a:pt x="2744" y="1372"/>
                      <a:pt x="2790" y="6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77"/>
              <p:cNvSpPr/>
              <p:nvPr/>
            </p:nvSpPr>
            <p:spPr>
              <a:xfrm>
                <a:off x="4364145" y="4112585"/>
                <a:ext cx="158309" cy="126799"/>
              </a:xfrm>
              <a:custGeom>
                <a:rect b="b" l="l" r="r" t="t"/>
                <a:pathLst>
                  <a:path extrusionOk="0" h="3682" w="4597">
                    <a:moveTo>
                      <a:pt x="138" y="0"/>
                    </a:moveTo>
                    <a:cubicBezTo>
                      <a:pt x="92" y="1281"/>
                      <a:pt x="46" y="2481"/>
                      <a:pt x="1" y="3556"/>
                    </a:cubicBezTo>
                    <a:lnTo>
                      <a:pt x="1304" y="3590"/>
                    </a:lnTo>
                    <a:cubicBezTo>
                      <a:pt x="2459" y="3624"/>
                      <a:pt x="3567" y="3647"/>
                      <a:pt x="4596" y="3681"/>
                    </a:cubicBezTo>
                    <a:cubicBezTo>
                      <a:pt x="4573" y="2584"/>
                      <a:pt x="4562" y="1395"/>
                      <a:pt x="4562" y="103"/>
                    </a:cubicBezTo>
                    <a:lnTo>
                      <a:pt x="1613" y="34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77"/>
              <p:cNvSpPr/>
              <p:nvPr/>
            </p:nvSpPr>
            <p:spPr>
              <a:xfrm>
                <a:off x="4359048" y="4238182"/>
                <a:ext cx="165748" cy="127557"/>
              </a:xfrm>
              <a:custGeom>
                <a:rect b="b" l="l" r="r" t="t"/>
                <a:pathLst>
                  <a:path extrusionOk="0" h="3704" w="4813">
                    <a:moveTo>
                      <a:pt x="137" y="0"/>
                    </a:moveTo>
                    <a:lnTo>
                      <a:pt x="137" y="103"/>
                    </a:lnTo>
                    <a:cubicBezTo>
                      <a:pt x="80" y="1486"/>
                      <a:pt x="34" y="2664"/>
                      <a:pt x="0" y="3578"/>
                    </a:cubicBezTo>
                    <a:lnTo>
                      <a:pt x="1578" y="3613"/>
                    </a:lnTo>
                    <a:lnTo>
                      <a:pt x="4813" y="3704"/>
                    </a:lnTo>
                    <a:cubicBezTo>
                      <a:pt x="4801" y="2938"/>
                      <a:pt x="4779" y="2046"/>
                      <a:pt x="4767" y="1040"/>
                    </a:cubicBezTo>
                    <a:cubicBezTo>
                      <a:pt x="4756" y="743"/>
                      <a:pt x="4756" y="446"/>
                      <a:pt x="4744" y="126"/>
                    </a:cubicBezTo>
                    <a:lnTo>
                      <a:pt x="1452" y="34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77"/>
              <p:cNvSpPr/>
              <p:nvPr/>
            </p:nvSpPr>
            <p:spPr>
              <a:xfrm>
                <a:off x="4653911" y="3868071"/>
                <a:ext cx="81548" cy="126041"/>
              </a:xfrm>
              <a:custGeom>
                <a:rect b="b" l="l" r="r" t="t"/>
                <a:pathLst>
                  <a:path extrusionOk="0" h="3660" w="2368">
                    <a:moveTo>
                      <a:pt x="58" y="1"/>
                    </a:moveTo>
                    <a:cubicBezTo>
                      <a:pt x="35" y="1224"/>
                      <a:pt x="12" y="2424"/>
                      <a:pt x="1" y="3579"/>
                    </a:cubicBezTo>
                    <a:cubicBezTo>
                      <a:pt x="938" y="3613"/>
                      <a:pt x="1715" y="3636"/>
                      <a:pt x="2264" y="3659"/>
                    </a:cubicBezTo>
                    <a:cubicBezTo>
                      <a:pt x="2344" y="2459"/>
                      <a:pt x="2367" y="1247"/>
                      <a:pt x="2321" y="47"/>
                    </a:cubicBezTo>
                    <a:cubicBezTo>
                      <a:pt x="1738" y="47"/>
                      <a:pt x="961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77"/>
              <p:cNvSpPr/>
              <p:nvPr/>
            </p:nvSpPr>
            <p:spPr>
              <a:xfrm>
                <a:off x="4651948" y="3993668"/>
                <a:ext cx="79551" cy="125628"/>
              </a:xfrm>
              <a:custGeom>
                <a:rect b="b" l="l" r="r" t="t"/>
                <a:pathLst>
                  <a:path extrusionOk="0" h="3648" w="2310">
                    <a:moveTo>
                      <a:pt x="46" y="1"/>
                    </a:moveTo>
                    <a:cubicBezTo>
                      <a:pt x="35" y="847"/>
                      <a:pt x="23" y="1670"/>
                      <a:pt x="12" y="2470"/>
                    </a:cubicBezTo>
                    <a:cubicBezTo>
                      <a:pt x="12" y="2847"/>
                      <a:pt x="0" y="3225"/>
                      <a:pt x="0" y="3590"/>
                    </a:cubicBezTo>
                    <a:cubicBezTo>
                      <a:pt x="789" y="3613"/>
                      <a:pt x="1452" y="3636"/>
                      <a:pt x="1955" y="3648"/>
                    </a:cubicBezTo>
                    <a:cubicBezTo>
                      <a:pt x="2104" y="2447"/>
                      <a:pt x="2241" y="1224"/>
                      <a:pt x="2310" y="46"/>
                    </a:cubicBezTo>
                    <a:cubicBezTo>
                      <a:pt x="1761" y="35"/>
                      <a:pt x="984" y="24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77"/>
              <p:cNvSpPr/>
              <p:nvPr/>
            </p:nvSpPr>
            <p:spPr>
              <a:xfrm>
                <a:off x="4368863" y="3986574"/>
                <a:ext cx="152799" cy="126833"/>
              </a:xfrm>
              <a:custGeom>
                <a:rect b="b" l="l" r="r" t="t"/>
                <a:pathLst>
                  <a:path extrusionOk="0" h="3683" w="4437">
                    <a:moveTo>
                      <a:pt x="138" y="1"/>
                    </a:moveTo>
                    <a:cubicBezTo>
                      <a:pt x="92" y="1258"/>
                      <a:pt x="47" y="2447"/>
                      <a:pt x="1" y="3556"/>
                    </a:cubicBezTo>
                    <a:lnTo>
                      <a:pt x="1476" y="3602"/>
                    </a:lnTo>
                    <a:lnTo>
                      <a:pt x="4436" y="3682"/>
                    </a:lnTo>
                    <a:cubicBezTo>
                      <a:pt x="4425" y="2550"/>
                      <a:pt x="4425" y="1361"/>
                      <a:pt x="4425" y="115"/>
                    </a:cubicBezTo>
                    <a:lnTo>
                      <a:pt x="1761" y="4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77"/>
              <p:cNvSpPr/>
              <p:nvPr/>
            </p:nvSpPr>
            <p:spPr>
              <a:xfrm>
                <a:off x="4266891" y="3858256"/>
                <a:ext cx="108719" cy="125215"/>
              </a:xfrm>
              <a:custGeom>
                <a:rect b="b" l="l" r="r" t="t"/>
                <a:pathLst>
                  <a:path extrusionOk="0" h="3636" w="3157">
                    <a:moveTo>
                      <a:pt x="401" y="0"/>
                    </a:moveTo>
                    <a:cubicBezTo>
                      <a:pt x="195" y="1178"/>
                      <a:pt x="69" y="2366"/>
                      <a:pt x="1" y="3555"/>
                    </a:cubicBezTo>
                    <a:lnTo>
                      <a:pt x="3019" y="3635"/>
                    </a:lnTo>
                    <a:cubicBezTo>
                      <a:pt x="3065" y="2492"/>
                      <a:pt x="3110" y="1303"/>
                      <a:pt x="3156" y="80"/>
                    </a:cubicBezTo>
                    <a:cubicBezTo>
                      <a:pt x="2173" y="46"/>
                      <a:pt x="1247" y="23"/>
                      <a:pt x="40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77"/>
              <p:cNvSpPr/>
              <p:nvPr/>
            </p:nvSpPr>
            <p:spPr>
              <a:xfrm>
                <a:off x="4524009" y="3990535"/>
                <a:ext cx="126386" cy="126799"/>
              </a:xfrm>
              <a:custGeom>
                <a:rect b="b" l="l" r="r" t="t"/>
                <a:pathLst>
                  <a:path extrusionOk="0" h="3682" w="3670">
                    <a:moveTo>
                      <a:pt x="11" y="0"/>
                    </a:moveTo>
                    <a:cubicBezTo>
                      <a:pt x="11" y="1246"/>
                      <a:pt x="0" y="2447"/>
                      <a:pt x="11" y="3567"/>
                    </a:cubicBezTo>
                    <a:cubicBezTo>
                      <a:pt x="1383" y="3613"/>
                      <a:pt x="2618" y="3647"/>
                      <a:pt x="3635" y="3681"/>
                    </a:cubicBezTo>
                    <a:cubicBezTo>
                      <a:pt x="3635" y="3304"/>
                      <a:pt x="3635" y="2938"/>
                      <a:pt x="3647" y="2561"/>
                    </a:cubicBezTo>
                    <a:cubicBezTo>
                      <a:pt x="3647" y="1761"/>
                      <a:pt x="3658" y="938"/>
                      <a:pt x="3670" y="92"/>
                    </a:cubicBezTo>
                    <a:cubicBezTo>
                      <a:pt x="2618" y="69"/>
                      <a:pt x="1383" y="35"/>
                      <a:pt x="1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77"/>
              <p:cNvSpPr/>
              <p:nvPr/>
            </p:nvSpPr>
            <p:spPr>
              <a:xfrm>
                <a:off x="4218883" y="3144070"/>
                <a:ext cx="90949" cy="80343"/>
              </a:xfrm>
              <a:custGeom>
                <a:rect b="b" l="l" r="r" t="t"/>
                <a:pathLst>
                  <a:path extrusionOk="0" h="2333" w="2641">
                    <a:moveTo>
                      <a:pt x="2641" y="0"/>
                    </a:moveTo>
                    <a:lnTo>
                      <a:pt x="2641" y="0"/>
                    </a:lnTo>
                    <a:cubicBezTo>
                      <a:pt x="1967" y="286"/>
                      <a:pt x="1372" y="720"/>
                      <a:pt x="892" y="1281"/>
                    </a:cubicBezTo>
                    <a:cubicBezTo>
                      <a:pt x="572" y="1635"/>
                      <a:pt x="275" y="1978"/>
                      <a:pt x="0" y="2275"/>
                    </a:cubicBezTo>
                    <a:cubicBezTo>
                      <a:pt x="583" y="2298"/>
                      <a:pt x="1361" y="2310"/>
                      <a:pt x="2298" y="2332"/>
                    </a:cubicBezTo>
                    <a:cubicBezTo>
                      <a:pt x="2344" y="2012"/>
                      <a:pt x="2389" y="1704"/>
                      <a:pt x="2424" y="1418"/>
                    </a:cubicBezTo>
                    <a:cubicBezTo>
                      <a:pt x="2515" y="846"/>
                      <a:pt x="2584" y="366"/>
                      <a:pt x="26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77"/>
              <p:cNvSpPr/>
              <p:nvPr/>
            </p:nvSpPr>
            <p:spPr>
              <a:xfrm>
                <a:off x="4177144" y="3340920"/>
                <a:ext cx="105930" cy="83476"/>
              </a:xfrm>
              <a:custGeom>
                <a:rect b="b" l="l" r="r" t="t"/>
                <a:pathLst>
                  <a:path extrusionOk="0" h="2424" w="3076">
                    <a:moveTo>
                      <a:pt x="0" y="0"/>
                    </a:moveTo>
                    <a:lnTo>
                      <a:pt x="1967" y="2230"/>
                    </a:lnTo>
                    <a:lnTo>
                      <a:pt x="2138" y="2424"/>
                    </a:lnTo>
                    <a:lnTo>
                      <a:pt x="2893" y="1635"/>
                    </a:lnTo>
                    <a:cubicBezTo>
                      <a:pt x="2916" y="1475"/>
                      <a:pt x="2927" y="1326"/>
                      <a:pt x="2950" y="1178"/>
                    </a:cubicBezTo>
                    <a:cubicBezTo>
                      <a:pt x="2984" y="812"/>
                      <a:pt x="3030" y="446"/>
                      <a:pt x="3076" y="92"/>
                    </a:cubicBezTo>
                    <a:cubicBezTo>
                      <a:pt x="1830" y="57"/>
                      <a:pt x="778" y="23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77"/>
              <p:cNvSpPr/>
              <p:nvPr/>
            </p:nvSpPr>
            <p:spPr>
              <a:xfrm>
                <a:off x="4144083" y="3223967"/>
                <a:ext cx="153970" cy="117363"/>
              </a:xfrm>
              <a:custGeom>
                <a:rect b="b" l="l" r="r" t="t"/>
                <a:pathLst>
                  <a:path extrusionOk="0" h="3408" w="4471">
                    <a:moveTo>
                      <a:pt x="2138" y="1"/>
                    </a:moveTo>
                    <a:cubicBezTo>
                      <a:pt x="1075" y="1190"/>
                      <a:pt x="332" y="1956"/>
                      <a:pt x="92" y="2207"/>
                    </a:cubicBezTo>
                    <a:lnTo>
                      <a:pt x="0" y="2299"/>
                    </a:lnTo>
                    <a:lnTo>
                      <a:pt x="915" y="3339"/>
                    </a:lnTo>
                    <a:cubicBezTo>
                      <a:pt x="1692" y="3362"/>
                      <a:pt x="2767" y="3385"/>
                      <a:pt x="4047" y="3408"/>
                    </a:cubicBezTo>
                    <a:cubicBezTo>
                      <a:pt x="4184" y="2184"/>
                      <a:pt x="4333" y="1053"/>
                      <a:pt x="4470" y="81"/>
                    </a:cubicBezTo>
                    <a:cubicBezTo>
                      <a:pt x="3510" y="58"/>
                      <a:pt x="2721" y="24"/>
                      <a:pt x="213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77"/>
              <p:cNvSpPr/>
              <p:nvPr/>
            </p:nvSpPr>
            <p:spPr>
              <a:xfrm>
                <a:off x="4286590" y="3226722"/>
                <a:ext cx="113403" cy="117363"/>
              </a:xfrm>
              <a:custGeom>
                <a:rect b="b" l="l" r="r" t="t"/>
                <a:pathLst>
                  <a:path extrusionOk="0" h="3408" w="3293">
                    <a:moveTo>
                      <a:pt x="412" y="1"/>
                    </a:moveTo>
                    <a:cubicBezTo>
                      <a:pt x="286" y="973"/>
                      <a:pt x="149" y="2104"/>
                      <a:pt x="1" y="3339"/>
                    </a:cubicBezTo>
                    <a:lnTo>
                      <a:pt x="3156" y="3408"/>
                    </a:lnTo>
                    <a:cubicBezTo>
                      <a:pt x="3179" y="3076"/>
                      <a:pt x="3190" y="2733"/>
                      <a:pt x="3201" y="2413"/>
                    </a:cubicBezTo>
                    <a:cubicBezTo>
                      <a:pt x="3236" y="1556"/>
                      <a:pt x="3270" y="767"/>
                      <a:pt x="3293" y="81"/>
                    </a:cubicBezTo>
                    <a:cubicBezTo>
                      <a:pt x="2230" y="58"/>
                      <a:pt x="1258" y="24"/>
                      <a:pt x="412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77"/>
              <p:cNvSpPr/>
              <p:nvPr/>
            </p:nvSpPr>
            <p:spPr>
              <a:xfrm>
                <a:off x="4521254" y="3864937"/>
                <a:ext cx="4339" cy="122460"/>
              </a:xfrm>
              <a:custGeom>
                <a:rect b="b" l="l" r="r" t="t"/>
                <a:pathLst>
                  <a:path extrusionOk="0" h="3556" w="126">
                    <a:moveTo>
                      <a:pt x="23" y="0"/>
                    </a:moveTo>
                    <a:cubicBezTo>
                      <a:pt x="11" y="1224"/>
                      <a:pt x="0" y="2413"/>
                      <a:pt x="0" y="3556"/>
                    </a:cubicBezTo>
                    <a:lnTo>
                      <a:pt x="91" y="3556"/>
                    </a:lnTo>
                    <a:cubicBezTo>
                      <a:pt x="103" y="2424"/>
                      <a:pt x="103" y="1224"/>
                      <a:pt x="1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77"/>
              <p:cNvSpPr/>
              <p:nvPr/>
            </p:nvSpPr>
            <p:spPr>
              <a:xfrm>
                <a:off x="4531482" y="3463349"/>
                <a:ext cx="3582" cy="20904"/>
              </a:xfrm>
              <a:custGeom>
                <a:rect b="b" l="l" r="r" t="t"/>
                <a:pathLst>
                  <a:path extrusionOk="0" h="607" w="104">
                    <a:moveTo>
                      <a:pt x="103" y="1"/>
                    </a:moveTo>
                    <a:cubicBezTo>
                      <a:pt x="80" y="12"/>
                      <a:pt x="46" y="24"/>
                      <a:pt x="23" y="35"/>
                    </a:cubicBezTo>
                    <a:cubicBezTo>
                      <a:pt x="23" y="218"/>
                      <a:pt x="12" y="412"/>
                      <a:pt x="0" y="607"/>
                    </a:cubicBezTo>
                    <a:lnTo>
                      <a:pt x="80" y="607"/>
                    </a:lnTo>
                    <a:cubicBezTo>
                      <a:pt x="80" y="401"/>
                      <a:pt x="103" y="195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77"/>
              <p:cNvSpPr/>
              <p:nvPr/>
            </p:nvSpPr>
            <p:spPr>
              <a:xfrm>
                <a:off x="4527522" y="3487387"/>
                <a:ext cx="6750" cy="122460"/>
              </a:xfrm>
              <a:custGeom>
                <a:rect b="b" l="l" r="r" t="t"/>
                <a:pathLst>
                  <a:path extrusionOk="0" h="3556" w="196">
                    <a:moveTo>
                      <a:pt x="115" y="0"/>
                    </a:moveTo>
                    <a:cubicBezTo>
                      <a:pt x="70" y="1132"/>
                      <a:pt x="35" y="2321"/>
                      <a:pt x="1" y="3555"/>
                    </a:cubicBezTo>
                    <a:lnTo>
                      <a:pt x="92" y="3555"/>
                    </a:lnTo>
                    <a:cubicBezTo>
                      <a:pt x="127" y="2321"/>
                      <a:pt x="161" y="1132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77"/>
              <p:cNvSpPr/>
              <p:nvPr/>
            </p:nvSpPr>
            <p:spPr>
              <a:xfrm>
                <a:off x="4524388" y="3613364"/>
                <a:ext cx="6336" cy="122460"/>
              </a:xfrm>
              <a:custGeom>
                <a:rect b="b" l="l" r="r" t="t"/>
                <a:pathLst>
                  <a:path extrusionOk="0" h="3556" w="184">
                    <a:moveTo>
                      <a:pt x="81" y="0"/>
                    </a:moveTo>
                    <a:cubicBezTo>
                      <a:pt x="46" y="1144"/>
                      <a:pt x="23" y="2332"/>
                      <a:pt x="0" y="3556"/>
                    </a:cubicBezTo>
                    <a:lnTo>
                      <a:pt x="103" y="3556"/>
                    </a:lnTo>
                    <a:cubicBezTo>
                      <a:pt x="126" y="2332"/>
                      <a:pt x="149" y="114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77"/>
              <p:cNvSpPr/>
              <p:nvPr/>
            </p:nvSpPr>
            <p:spPr>
              <a:xfrm>
                <a:off x="4542881" y="3134599"/>
                <a:ext cx="6336" cy="96115"/>
              </a:xfrm>
              <a:custGeom>
                <a:rect b="b" l="l" r="r" t="t"/>
                <a:pathLst>
                  <a:path extrusionOk="0" h="2791" w="184">
                    <a:moveTo>
                      <a:pt x="184" y="1"/>
                    </a:moveTo>
                    <a:cubicBezTo>
                      <a:pt x="184" y="1"/>
                      <a:pt x="184" y="35"/>
                      <a:pt x="172" y="92"/>
                    </a:cubicBezTo>
                    <a:cubicBezTo>
                      <a:pt x="161" y="161"/>
                      <a:pt x="161" y="264"/>
                      <a:pt x="149" y="390"/>
                    </a:cubicBezTo>
                    <a:cubicBezTo>
                      <a:pt x="138" y="653"/>
                      <a:pt x="115" y="1030"/>
                      <a:pt x="81" y="1521"/>
                    </a:cubicBezTo>
                    <a:cubicBezTo>
                      <a:pt x="58" y="1887"/>
                      <a:pt x="35" y="2310"/>
                      <a:pt x="1" y="2790"/>
                    </a:cubicBezTo>
                    <a:lnTo>
                      <a:pt x="58" y="2790"/>
                    </a:lnTo>
                    <a:cubicBezTo>
                      <a:pt x="81" y="2310"/>
                      <a:pt x="104" y="1887"/>
                      <a:pt x="115" y="1521"/>
                    </a:cubicBezTo>
                    <a:cubicBezTo>
                      <a:pt x="138" y="1030"/>
                      <a:pt x="161" y="641"/>
                      <a:pt x="172" y="378"/>
                    </a:cubicBezTo>
                    <a:cubicBezTo>
                      <a:pt x="172" y="252"/>
                      <a:pt x="184" y="161"/>
                      <a:pt x="184" y="92"/>
                    </a:cubicBezTo>
                    <a:cubicBezTo>
                      <a:pt x="184" y="35"/>
                      <a:pt x="184" y="1"/>
                      <a:pt x="18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77"/>
              <p:cNvSpPr/>
              <p:nvPr/>
            </p:nvSpPr>
            <p:spPr>
              <a:xfrm>
                <a:off x="4536992" y="3233438"/>
                <a:ext cx="7886" cy="114608"/>
              </a:xfrm>
              <a:custGeom>
                <a:rect b="b" l="l" r="r" t="t"/>
                <a:pathLst>
                  <a:path extrusionOk="0" h="3328" w="229">
                    <a:moveTo>
                      <a:pt x="172" y="0"/>
                    </a:moveTo>
                    <a:cubicBezTo>
                      <a:pt x="126" y="789"/>
                      <a:pt x="80" y="1727"/>
                      <a:pt x="35" y="2778"/>
                    </a:cubicBezTo>
                    <a:cubicBezTo>
                      <a:pt x="23" y="2961"/>
                      <a:pt x="23" y="3144"/>
                      <a:pt x="0" y="3327"/>
                    </a:cubicBezTo>
                    <a:lnTo>
                      <a:pt x="80" y="3327"/>
                    </a:lnTo>
                    <a:cubicBezTo>
                      <a:pt x="80" y="3144"/>
                      <a:pt x="92" y="2961"/>
                      <a:pt x="92" y="2790"/>
                    </a:cubicBezTo>
                    <a:cubicBezTo>
                      <a:pt x="149" y="1727"/>
                      <a:pt x="183" y="7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77"/>
              <p:cNvSpPr/>
              <p:nvPr/>
            </p:nvSpPr>
            <p:spPr>
              <a:xfrm>
                <a:off x="4522425" y="3738961"/>
                <a:ext cx="5131" cy="122839"/>
              </a:xfrm>
              <a:custGeom>
                <a:rect b="b" l="l" r="r" t="t"/>
                <a:pathLst>
                  <a:path extrusionOk="0" h="3567" w="149">
                    <a:moveTo>
                      <a:pt x="57" y="0"/>
                    </a:moveTo>
                    <a:cubicBezTo>
                      <a:pt x="46" y="606"/>
                      <a:pt x="35" y="1212"/>
                      <a:pt x="23" y="1818"/>
                    </a:cubicBezTo>
                    <a:cubicBezTo>
                      <a:pt x="12" y="2412"/>
                      <a:pt x="0" y="2995"/>
                      <a:pt x="0" y="3567"/>
                    </a:cubicBezTo>
                    <a:lnTo>
                      <a:pt x="92" y="3567"/>
                    </a:lnTo>
                    <a:cubicBezTo>
                      <a:pt x="92" y="2995"/>
                      <a:pt x="103" y="2412"/>
                      <a:pt x="115" y="1818"/>
                    </a:cubicBezTo>
                    <a:cubicBezTo>
                      <a:pt x="126" y="1212"/>
                      <a:pt x="138" y="606"/>
                      <a:pt x="1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77"/>
              <p:cNvSpPr/>
              <p:nvPr/>
            </p:nvSpPr>
            <p:spPr>
              <a:xfrm>
                <a:off x="4532274" y="3351149"/>
                <a:ext cx="7094" cy="110269"/>
              </a:xfrm>
              <a:custGeom>
                <a:rect b="b" l="l" r="r" t="t"/>
                <a:pathLst>
                  <a:path extrusionOk="0" h="3202" w="206">
                    <a:moveTo>
                      <a:pt x="137" y="1"/>
                    </a:moveTo>
                    <a:cubicBezTo>
                      <a:pt x="92" y="984"/>
                      <a:pt x="46" y="2058"/>
                      <a:pt x="0" y="3202"/>
                    </a:cubicBezTo>
                    <a:lnTo>
                      <a:pt x="80" y="3190"/>
                    </a:lnTo>
                    <a:cubicBezTo>
                      <a:pt x="126" y="2047"/>
                      <a:pt x="172" y="984"/>
                      <a:pt x="20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77"/>
              <p:cNvSpPr/>
              <p:nvPr/>
            </p:nvSpPr>
            <p:spPr>
              <a:xfrm>
                <a:off x="4521254" y="3990535"/>
                <a:ext cx="3168" cy="122873"/>
              </a:xfrm>
              <a:custGeom>
                <a:rect b="b" l="l" r="r" t="t"/>
                <a:pathLst>
                  <a:path extrusionOk="0" h="3568" w="92">
                    <a:moveTo>
                      <a:pt x="0" y="0"/>
                    </a:moveTo>
                    <a:lnTo>
                      <a:pt x="0" y="3567"/>
                    </a:lnTo>
                    <a:lnTo>
                      <a:pt x="80" y="3567"/>
                    </a:lnTo>
                    <a:cubicBezTo>
                      <a:pt x="80" y="2447"/>
                      <a:pt x="91" y="1246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77"/>
              <p:cNvSpPr/>
              <p:nvPr/>
            </p:nvSpPr>
            <p:spPr>
              <a:xfrm>
                <a:off x="4521254" y="4116511"/>
                <a:ext cx="3547" cy="122873"/>
              </a:xfrm>
              <a:custGeom>
                <a:rect b="b" l="l" r="r" t="t"/>
                <a:pathLst>
                  <a:path extrusionOk="0" h="3568" w="103">
                    <a:moveTo>
                      <a:pt x="0" y="0"/>
                    </a:moveTo>
                    <a:cubicBezTo>
                      <a:pt x="0" y="1281"/>
                      <a:pt x="23" y="2470"/>
                      <a:pt x="34" y="3567"/>
                    </a:cubicBezTo>
                    <a:lnTo>
                      <a:pt x="103" y="3567"/>
                    </a:lnTo>
                    <a:cubicBezTo>
                      <a:pt x="91" y="2481"/>
                      <a:pt x="91" y="1281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77"/>
              <p:cNvSpPr/>
              <p:nvPr/>
            </p:nvSpPr>
            <p:spPr>
              <a:xfrm>
                <a:off x="4522425" y="4242487"/>
                <a:ext cx="4374" cy="123252"/>
              </a:xfrm>
              <a:custGeom>
                <a:rect b="b" l="l" r="r" t="t"/>
                <a:pathLst>
                  <a:path extrusionOk="0" h="3579" w="127">
                    <a:moveTo>
                      <a:pt x="0" y="1"/>
                    </a:moveTo>
                    <a:cubicBezTo>
                      <a:pt x="0" y="309"/>
                      <a:pt x="12" y="618"/>
                      <a:pt x="12" y="915"/>
                    </a:cubicBezTo>
                    <a:cubicBezTo>
                      <a:pt x="35" y="1921"/>
                      <a:pt x="46" y="2813"/>
                      <a:pt x="69" y="3579"/>
                    </a:cubicBezTo>
                    <a:lnTo>
                      <a:pt x="126" y="3579"/>
                    </a:lnTo>
                    <a:cubicBezTo>
                      <a:pt x="103" y="2813"/>
                      <a:pt x="92" y="1921"/>
                      <a:pt x="80" y="915"/>
                    </a:cubicBezTo>
                    <a:cubicBezTo>
                      <a:pt x="80" y="618"/>
                      <a:pt x="80" y="32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77"/>
              <p:cNvSpPr/>
              <p:nvPr/>
            </p:nvSpPr>
            <p:spPr>
              <a:xfrm>
                <a:off x="4653911" y="3627139"/>
                <a:ext cx="5166" cy="112611"/>
              </a:xfrm>
              <a:custGeom>
                <a:rect b="b" l="l" r="r" t="t"/>
                <a:pathLst>
                  <a:path extrusionOk="0" h="3270" w="150">
                    <a:moveTo>
                      <a:pt x="58" y="0"/>
                    </a:moveTo>
                    <a:cubicBezTo>
                      <a:pt x="35" y="1052"/>
                      <a:pt x="23" y="2150"/>
                      <a:pt x="1" y="3270"/>
                    </a:cubicBezTo>
                    <a:lnTo>
                      <a:pt x="104" y="3270"/>
                    </a:lnTo>
                    <a:cubicBezTo>
                      <a:pt x="126" y="2207"/>
                      <a:pt x="138" y="1178"/>
                      <a:pt x="149" y="183"/>
                    </a:cubicBezTo>
                    <a:cubicBezTo>
                      <a:pt x="115" y="126"/>
                      <a:pt x="81" y="69"/>
                      <a:pt x="5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77"/>
              <p:cNvSpPr/>
              <p:nvPr/>
            </p:nvSpPr>
            <p:spPr>
              <a:xfrm>
                <a:off x="4652327" y="3742095"/>
                <a:ext cx="5166" cy="123252"/>
              </a:xfrm>
              <a:custGeom>
                <a:rect b="b" l="l" r="r" t="t"/>
                <a:pathLst>
                  <a:path extrusionOk="0" h="3579" w="150">
                    <a:moveTo>
                      <a:pt x="47" y="1"/>
                    </a:moveTo>
                    <a:cubicBezTo>
                      <a:pt x="35" y="744"/>
                      <a:pt x="24" y="1498"/>
                      <a:pt x="12" y="2276"/>
                    </a:cubicBezTo>
                    <a:cubicBezTo>
                      <a:pt x="12" y="2710"/>
                      <a:pt x="1" y="3144"/>
                      <a:pt x="1" y="3579"/>
                    </a:cubicBezTo>
                    <a:lnTo>
                      <a:pt x="92" y="3579"/>
                    </a:lnTo>
                    <a:cubicBezTo>
                      <a:pt x="92" y="3156"/>
                      <a:pt x="104" y="2710"/>
                      <a:pt x="115" y="2276"/>
                    </a:cubicBezTo>
                    <a:cubicBezTo>
                      <a:pt x="127" y="1510"/>
                      <a:pt x="138" y="755"/>
                      <a:pt x="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77"/>
              <p:cNvSpPr/>
              <p:nvPr/>
            </p:nvSpPr>
            <p:spPr>
              <a:xfrm>
                <a:off x="4657080" y="3237777"/>
                <a:ext cx="3168" cy="113781"/>
              </a:xfrm>
              <a:custGeom>
                <a:rect b="b" l="l" r="r" t="t"/>
                <a:pathLst>
                  <a:path extrusionOk="0" h="3304" w="92">
                    <a:moveTo>
                      <a:pt x="34" y="0"/>
                    </a:moveTo>
                    <a:cubicBezTo>
                      <a:pt x="34" y="103"/>
                      <a:pt x="23" y="206"/>
                      <a:pt x="0" y="309"/>
                    </a:cubicBezTo>
                    <a:lnTo>
                      <a:pt x="0" y="926"/>
                    </a:lnTo>
                    <a:cubicBezTo>
                      <a:pt x="12" y="1623"/>
                      <a:pt x="23" y="2412"/>
                      <a:pt x="23" y="3293"/>
                    </a:cubicBezTo>
                    <a:lnTo>
                      <a:pt x="23" y="3304"/>
                    </a:lnTo>
                    <a:lnTo>
                      <a:pt x="92" y="3304"/>
                    </a:lnTo>
                    <a:lnTo>
                      <a:pt x="92" y="3281"/>
                    </a:lnTo>
                    <a:cubicBezTo>
                      <a:pt x="92" y="2412"/>
                      <a:pt x="69" y="1623"/>
                      <a:pt x="57" y="926"/>
                    </a:cubicBezTo>
                    <a:cubicBezTo>
                      <a:pt x="57" y="595"/>
                      <a:pt x="57" y="286"/>
                      <a:pt x="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77"/>
              <p:cNvSpPr/>
              <p:nvPr/>
            </p:nvSpPr>
            <p:spPr>
              <a:xfrm>
                <a:off x="4657837" y="3354283"/>
                <a:ext cx="2411" cy="51243"/>
              </a:xfrm>
              <a:custGeom>
                <a:rect b="b" l="l" r="r" t="t"/>
                <a:pathLst>
                  <a:path extrusionOk="0" h="1488" w="70">
                    <a:moveTo>
                      <a:pt x="1" y="1"/>
                    </a:moveTo>
                    <a:cubicBezTo>
                      <a:pt x="1" y="470"/>
                      <a:pt x="1" y="961"/>
                      <a:pt x="1" y="1487"/>
                    </a:cubicBezTo>
                    <a:lnTo>
                      <a:pt x="70" y="1487"/>
                    </a:lnTo>
                    <a:cubicBezTo>
                      <a:pt x="70" y="973"/>
                      <a:pt x="70" y="470"/>
                      <a:pt x="7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77"/>
              <p:cNvSpPr/>
              <p:nvPr/>
            </p:nvSpPr>
            <p:spPr>
              <a:xfrm>
                <a:off x="4655874" y="3160979"/>
                <a:ext cx="1997" cy="66568"/>
              </a:xfrm>
              <a:custGeom>
                <a:rect b="b" l="l" r="r" t="t"/>
                <a:pathLst>
                  <a:path extrusionOk="0" h="1933" w="58">
                    <a:moveTo>
                      <a:pt x="12" y="1"/>
                    </a:moveTo>
                    <a:lnTo>
                      <a:pt x="1" y="12"/>
                    </a:lnTo>
                    <a:lnTo>
                      <a:pt x="1" y="264"/>
                    </a:lnTo>
                    <a:cubicBezTo>
                      <a:pt x="1" y="527"/>
                      <a:pt x="1" y="904"/>
                      <a:pt x="12" y="1384"/>
                    </a:cubicBezTo>
                    <a:lnTo>
                      <a:pt x="12" y="1658"/>
                    </a:lnTo>
                    <a:cubicBezTo>
                      <a:pt x="35" y="1750"/>
                      <a:pt x="47" y="1841"/>
                      <a:pt x="58" y="1933"/>
                    </a:cubicBezTo>
                    <a:cubicBezTo>
                      <a:pt x="58" y="1739"/>
                      <a:pt x="47" y="1556"/>
                      <a:pt x="47" y="1384"/>
                    </a:cubicBezTo>
                    <a:cubicBezTo>
                      <a:pt x="35" y="904"/>
                      <a:pt x="24" y="527"/>
                      <a:pt x="24" y="264"/>
                    </a:cubicBezTo>
                    <a:cubicBezTo>
                      <a:pt x="24" y="149"/>
                      <a:pt x="24" y="69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77"/>
              <p:cNvSpPr/>
              <p:nvPr/>
            </p:nvSpPr>
            <p:spPr>
              <a:xfrm>
                <a:off x="4650364" y="3868071"/>
                <a:ext cx="5544" cy="123286"/>
              </a:xfrm>
              <a:custGeom>
                <a:rect b="b" l="l" r="r" t="t"/>
                <a:pathLst>
                  <a:path extrusionOk="0" h="3580" w="161">
                    <a:moveTo>
                      <a:pt x="58" y="1"/>
                    </a:moveTo>
                    <a:cubicBezTo>
                      <a:pt x="35" y="1224"/>
                      <a:pt x="24" y="2424"/>
                      <a:pt x="1" y="3579"/>
                    </a:cubicBezTo>
                    <a:lnTo>
                      <a:pt x="104" y="3579"/>
                    </a:lnTo>
                    <a:cubicBezTo>
                      <a:pt x="115" y="2424"/>
                      <a:pt x="126" y="1224"/>
                      <a:pt x="1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77"/>
              <p:cNvSpPr/>
              <p:nvPr/>
            </p:nvSpPr>
            <p:spPr>
              <a:xfrm>
                <a:off x="4648401" y="4119645"/>
                <a:ext cx="3582" cy="123286"/>
              </a:xfrm>
              <a:custGeom>
                <a:rect b="b" l="l" r="r" t="t"/>
                <a:pathLst>
                  <a:path extrusionOk="0" h="3580" w="104">
                    <a:moveTo>
                      <a:pt x="12" y="1"/>
                    </a:moveTo>
                    <a:cubicBezTo>
                      <a:pt x="12" y="1281"/>
                      <a:pt x="1" y="2482"/>
                      <a:pt x="12" y="3579"/>
                    </a:cubicBezTo>
                    <a:lnTo>
                      <a:pt x="92" y="3579"/>
                    </a:lnTo>
                    <a:cubicBezTo>
                      <a:pt x="81" y="2482"/>
                      <a:pt x="92" y="1281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77"/>
              <p:cNvSpPr/>
              <p:nvPr/>
            </p:nvSpPr>
            <p:spPr>
              <a:xfrm>
                <a:off x="4648814" y="4245242"/>
                <a:ext cx="3168" cy="124457"/>
              </a:xfrm>
              <a:custGeom>
                <a:rect b="b" l="l" r="r" t="t"/>
                <a:pathLst>
                  <a:path extrusionOk="0" h="3614" w="92">
                    <a:moveTo>
                      <a:pt x="0" y="1"/>
                    </a:moveTo>
                    <a:cubicBezTo>
                      <a:pt x="0" y="447"/>
                      <a:pt x="0" y="881"/>
                      <a:pt x="11" y="1293"/>
                    </a:cubicBezTo>
                    <a:cubicBezTo>
                      <a:pt x="11" y="2150"/>
                      <a:pt x="23" y="2927"/>
                      <a:pt x="34" y="3613"/>
                    </a:cubicBezTo>
                    <a:lnTo>
                      <a:pt x="91" y="3613"/>
                    </a:lnTo>
                    <a:cubicBezTo>
                      <a:pt x="91" y="2927"/>
                      <a:pt x="69" y="2150"/>
                      <a:pt x="69" y="1293"/>
                    </a:cubicBezTo>
                    <a:cubicBezTo>
                      <a:pt x="69" y="881"/>
                      <a:pt x="69" y="447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77"/>
              <p:cNvSpPr/>
              <p:nvPr/>
            </p:nvSpPr>
            <p:spPr>
              <a:xfrm>
                <a:off x="4649193" y="3993668"/>
                <a:ext cx="4374" cy="123665"/>
              </a:xfrm>
              <a:custGeom>
                <a:rect b="b" l="l" r="r" t="t"/>
                <a:pathLst>
                  <a:path extrusionOk="0" h="3591" w="127">
                    <a:moveTo>
                      <a:pt x="35" y="1"/>
                    </a:moveTo>
                    <a:cubicBezTo>
                      <a:pt x="23" y="847"/>
                      <a:pt x="12" y="1670"/>
                      <a:pt x="0" y="2470"/>
                    </a:cubicBezTo>
                    <a:cubicBezTo>
                      <a:pt x="0" y="2847"/>
                      <a:pt x="0" y="3225"/>
                      <a:pt x="0" y="3590"/>
                    </a:cubicBezTo>
                    <a:lnTo>
                      <a:pt x="80" y="3590"/>
                    </a:lnTo>
                    <a:cubicBezTo>
                      <a:pt x="80" y="3225"/>
                      <a:pt x="80" y="2847"/>
                      <a:pt x="92" y="2470"/>
                    </a:cubicBezTo>
                    <a:cubicBezTo>
                      <a:pt x="103" y="1670"/>
                      <a:pt x="115" y="847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77"/>
              <p:cNvSpPr/>
              <p:nvPr/>
            </p:nvSpPr>
            <p:spPr>
              <a:xfrm>
                <a:off x="4370826" y="3861011"/>
                <a:ext cx="7542" cy="122460"/>
              </a:xfrm>
              <a:custGeom>
                <a:rect b="b" l="l" r="r" t="t"/>
                <a:pathLst>
                  <a:path extrusionOk="0" h="3556" w="219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92" y="3555"/>
                    </a:lnTo>
                    <a:cubicBezTo>
                      <a:pt x="127" y="2412"/>
                      <a:pt x="172" y="1223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77"/>
              <p:cNvSpPr/>
              <p:nvPr/>
            </p:nvSpPr>
            <p:spPr>
              <a:xfrm>
                <a:off x="4395243" y="3229891"/>
                <a:ext cx="6336" cy="114195"/>
              </a:xfrm>
              <a:custGeom>
                <a:rect b="b" l="l" r="r" t="t"/>
                <a:pathLst>
                  <a:path extrusionOk="0" h="3316" w="184">
                    <a:moveTo>
                      <a:pt x="138" y="0"/>
                    </a:moveTo>
                    <a:cubicBezTo>
                      <a:pt x="104" y="686"/>
                      <a:pt x="69" y="1464"/>
                      <a:pt x="35" y="2321"/>
                    </a:cubicBezTo>
                    <a:cubicBezTo>
                      <a:pt x="24" y="2641"/>
                      <a:pt x="12" y="2984"/>
                      <a:pt x="1" y="3316"/>
                    </a:cubicBezTo>
                    <a:lnTo>
                      <a:pt x="69" y="3316"/>
                    </a:lnTo>
                    <a:cubicBezTo>
                      <a:pt x="81" y="2984"/>
                      <a:pt x="92" y="2641"/>
                      <a:pt x="104" y="2333"/>
                    </a:cubicBezTo>
                    <a:cubicBezTo>
                      <a:pt x="138" y="1475"/>
                      <a:pt x="161" y="686"/>
                      <a:pt x="1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77"/>
              <p:cNvSpPr/>
              <p:nvPr/>
            </p:nvSpPr>
            <p:spPr>
              <a:xfrm>
                <a:off x="4380297" y="3609403"/>
                <a:ext cx="7507" cy="122494"/>
              </a:xfrm>
              <a:custGeom>
                <a:rect b="b" l="l" r="r" t="t"/>
                <a:pathLst>
                  <a:path extrusionOk="0" h="3557" w="218">
                    <a:moveTo>
                      <a:pt x="138" y="1"/>
                    </a:moveTo>
                    <a:cubicBezTo>
                      <a:pt x="92" y="1144"/>
                      <a:pt x="46" y="2333"/>
                      <a:pt x="0" y="3556"/>
                    </a:cubicBezTo>
                    <a:lnTo>
                      <a:pt x="92" y="3556"/>
                    </a:lnTo>
                    <a:cubicBezTo>
                      <a:pt x="138" y="2345"/>
                      <a:pt x="172" y="1144"/>
                      <a:pt x="2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77"/>
              <p:cNvSpPr/>
              <p:nvPr/>
            </p:nvSpPr>
            <p:spPr>
              <a:xfrm>
                <a:off x="4385015" y="3483840"/>
                <a:ext cx="7507" cy="122460"/>
              </a:xfrm>
              <a:custGeom>
                <a:rect b="b" l="l" r="r" t="t"/>
                <a:pathLst>
                  <a:path extrusionOk="0" h="3556" w="218">
                    <a:moveTo>
                      <a:pt x="149" y="0"/>
                    </a:moveTo>
                    <a:cubicBezTo>
                      <a:pt x="103" y="1120"/>
                      <a:pt x="58" y="2309"/>
                      <a:pt x="1" y="3556"/>
                    </a:cubicBezTo>
                    <a:lnTo>
                      <a:pt x="81" y="3556"/>
                    </a:lnTo>
                    <a:cubicBezTo>
                      <a:pt x="126" y="2309"/>
                      <a:pt x="172" y="1120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77"/>
              <p:cNvSpPr/>
              <p:nvPr/>
            </p:nvSpPr>
            <p:spPr>
              <a:xfrm>
                <a:off x="4399961" y="3125163"/>
                <a:ext cx="5166" cy="101591"/>
              </a:xfrm>
              <a:custGeom>
                <a:rect b="b" l="l" r="r" t="t"/>
                <a:pathLst>
                  <a:path extrusionOk="0" h="2950" w="150">
                    <a:moveTo>
                      <a:pt x="138" y="1"/>
                    </a:moveTo>
                    <a:cubicBezTo>
                      <a:pt x="138" y="46"/>
                      <a:pt x="138" y="103"/>
                      <a:pt x="127" y="161"/>
                    </a:cubicBezTo>
                    <a:cubicBezTo>
                      <a:pt x="115" y="412"/>
                      <a:pt x="92" y="789"/>
                      <a:pt x="70" y="1269"/>
                    </a:cubicBezTo>
                    <a:cubicBezTo>
                      <a:pt x="58" y="1738"/>
                      <a:pt x="35" y="2298"/>
                      <a:pt x="1" y="2950"/>
                    </a:cubicBezTo>
                    <a:lnTo>
                      <a:pt x="58" y="2950"/>
                    </a:lnTo>
                    <a:cubicBezTo>
                      <a:pt x="70" y="2298"/>
                      <a:pt x="92" y="1738"/>
                      <a:pt x="115" y="1269"/>
                    </a:cubicBezTo>
                    <a:cubicBezTo>
                      <a:pt x="127" y="801"/>
                      <a:pt x="138" y="412"/>
                      <a:pt x="150" y="149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77"/>
              <p:cNvSpPr/>
              <p:nvPr/>
            </p:nvSpPr>
            <p:spPr>
              <a:xfrm>
                <a:off x="4390146" y="3347223"/>
                <a:ext cx="7507" cy="133101"/>
              </a:xfrm>
              <a:custGeom>
                <a:rect b="b" l="l" r="r" t="t"/>
                <a:pathLst>
                  <a:path extrusionOk="0" h="3865" w="218">
                    <a:moveTo>
                      <a:pt x="217" y="0"/>
                    </a:moveTo>
                    <a:lnTo>
                      <a:pt x="149" y="12"/>
                    </a:lnTo>
                    <a:cubicBezTo>
                      <a:pt x="103" y="1178"/>
                      <a:pt x="57" y="2481"/>
                      <a:pt x="0" y="3864"/>
                    </a:cubicBezTo>
                    <a:lnTo>
                      <a:pt x="80" y="3864"/>
                    </a:lnTo>
                    <a:cubicBezTo>
                      <a:pt x="126" y="2470"/>
                      <a:pt x="172" y="1178"/>
                      <a:pt x="2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77"/>
              <p:cNvSpPr/>
              <p:nvPr/>
            </p:nvSpPr>
            <p:spPr>
              <a:xfrm>
                <a:off x="4375579" y="3735414"/>
                <a:ext cx="7886" cy="122460"/>
              </a:xfrm>
              <a:custGeom>
                <a:rect b="b" l="l" r="r" t="t"/>
                <a:pathLst>
                  <a:path extrusionOk="0" h="3556" w="229">
                    <a:moveTo>
                      <a:pt x="137" y="0"/>
                    </a:moveTo>
                    <a:cubicBezTo>
                      <a:pt x="114" y="389"/>
                      <a:pt x="103" y="778"/>
                      <a:pt x="92" y="1178"/>
                    </a:cubicBezTo>
                    <a:cubicBezTo>
                      <a:pt x="57" y="1978"/>
                      <a:pt x="34" y="2778"/>
                      <a:pt x="0" y="3556"/>
                    </a:cubicBezTo>
                    <a:lnTo>
                      <a:pt x="92" y="3556"/>
                    </a:lnTo>
                    <a:cubicBezTo>
                      <a:pt x="114" y="2778"/>
                      <a:pt x="149" y="1978"/>
                      <a:pt x="183" y="1178"/>
                    </a:cubicBezTo>
                    <a:cubicBezTo>
                      <a:pt x="195" y="778"/>
                      <a:pt x="206" y="3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77"/>
              <p:cNvSpPr/>
              <p:nvPr/>
            </p:nvSpPr>
            <p:spPr>
              <a:xfrm>
                <a:off x="4357464" y="4238182"/>
                <a:ext cx="6336" cy="123252"/>
              </a:xfrm>
              <a:custGeom>
                <a:rect b="b" l="l" r="r" t="t"/>
                <a:pathLst>
                  <a:path extrusionOk="0" h="3579" w="184">
                    <a:moveTo>
                      <a:pt x="126" y="0"/>
                    </a:moveTo>
                    <a:lnTo>
                      <a:pt x="126" y="103"/>
                    </a:lnTo>
                    <a:cubicBezTo>
                      <a:pt x="69" y="1486"/>
                      <a:pt x="35" y="2675"/>
                      <a:pt x="0" y="3578"/>
                    </a:cubicBezTo>
                    <a:lnTo>
                      <a:pt x="46" y="3578"/>
                    </a:lnTo>
                    <a:cubicBezTo>
                      <a:pt x="80" y="2664"/>
                      <a:pt x="126" y="1486"/>
                      <a:pt x="183" y="103"/>
                    </a:cubicBezTo>
                    <a:cubicBezTo>
                      <a:pt x="183" y="69"/>
                      <a:pt x="183" y="3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77"/>
              <p:cNvSpPr/>
              <p:nvPr/>
            </p:nvSpPr>
            <p:spPr>
              <a:xfrm>
                <a:off x="4361803" y="4112171"/>
                <a:ext cx="7094" cy="122873"/>
              </a:xfrm>
              <a:custGeom>
                <a:rect b="b" l="l" r="r" t="t"/>
                <a:pathLst>
                  <a:path extrusionOk="0" h="3568" w="206">
                    <a:moveTo>
                      <a:pt x="126" y="1"/>
                    </a:moveTo>
                    <a:cubicBezTo>
                      <a:pt x="80" y="1293"/>
                      <a:pt x="34" y="2493"/>
                      <a:pt x="0" y="3568"/>
                    </a:cubicBezTo>
                    <a:lnTo>
                      <a:pt x="69" y="3568"/>
                    </a:lnTo>
                    <a:cubicBezTo>
                      <a:pt x="103" y="2493"/>
                      <a:pt x="149" y="1304"/>
                      <a:pt x="206" y="12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77"/>
              <p:cNvSpPr/>
              <p:nvPr/>
            </p:nvSpPr>
            <p:spPr>
              <a:xfrm>
                <a:off x="4366521" y="3986574"/>
                <a:ext cx="7507" cy="122494"/>
              </a:xfrm>
              <a:custGeom>
                <a:rect b="b" l="l" r="r" t="t"/>
                <a:pathLst>
                  <a:path extrusionOk="0" h="3557" w="218">
                    <a:moveTo>
                      <a:pt x="126" y="1"/>
                    </a:moveTo>
                    <a:cubicBezTo>
                      <a:pt x="80" y="1247"/>
                      <a:pt x="35" y="2436"/>
                      <a:pt x="0" y="3556"/>
                    </a:cubicBezTo>
                    <a:lnTo>
                      <a:pt x="69" y="3556"/>
                    </a:lnTo>
                    <a:cubicBezTo>
                      <a:pt x="115" y="2447"/>
                      <a:pt x="160" y="1247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77"/>
              <p:cNvSpPr/>
              <p:nvPr/>
            </p:nvSpPr>
            <p:spPr>
              <a:xfrm>
                <a:off x="4298023" y="3143278"/>
                <a:ext cx="13396" cy="81135"/>
              </a:xfrm>
              <a:custGeom>
                <a:rect b="b" l="l" r="r" t="t"/>
                <a:pathLst>
                  <a:path extrusionOk="0" h="2356" w="389">
                    <a:moveTo>
                      <a:pt x="389" y="0"/>
                    </a:moveTo>
                    <a:lnTo>
                      <a:pt x="343" y="23"/>
                    </a:lnTo>
                    <a:cubicBezTo>
                      <a:pt x="286" y="389"/>
                      <a:pt x="206" y="869"/>
                      <a:pt x="126" y="1441"/>
                    </a:cubicBezTo>
                    <a:cubicBezTo>
                      <a:pt x="103" y="1727"/>
                      <a:pt x="46" y="2035"/>
                      <a:pt x="0" y="2355"/>
                    </a:cubicBezTo>
                    <a:lnTo>
                      <a:pt x="80" y="2355"/>
                    </a:lnTo>
                    <a:cubicBezTo>
                      <a:pt x="126" y="2035"/>
                      <a:pt x="160" y="1727"/>
                      <a:pt x="194" y="1452"/>
                    </a:cubicBezTo>
                    <a:cubicBezTo>
                      <a:pt x="274" y="869"/>
                      <a:pt x="343" y="378"/>
                      <a:pt x="3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77"/>
              <p:cNvSpPr/>
              <p:nvPr/>
            </p:nvSpPr>
            <p:spPr>
              <a:xfrm>
                <a:off x="4276740" y="3344468"/>
                <a:ext cx="9505" cy="71286"/>
              </a:xfrm>
              <a:custGeom>
                <a:rect b="b" l="l" r="r" t="t"/>
                <a:pathLst>
                  <a:path extrusionOk="0" h="2070" w="276">
                    <a:moveTo>
                      <a:pt x="184" y="0"/>
                    </a:moveTo>
                    <a:cubicBezTo>
                      <a:pt x="138" y="355"/>
                      <a:pt x="92" y="709"/>
                      <a:pt x="58" y="1075"/>
                    </a:cubicBezTo>
                    <a:cubicBezTo>
                      <a:pt x="35" y="1223"/>
                      <a:pt x="24" y="1372"/>
                      <a:pt x="1" y="1521"/>
                    </a:cubicBezTo>
                    <a:lnTo>
                      <a:pt x="24" y="1509"/>
                    </a:lnTo>
                    <a:cubicBezTo>
                      <a:pt x="24" y="1509"/>
                      <a:pt x="24" y="1738"/>
                      <a:pt x="46" y="2069"/>
                    </a:cubicBezTo>
                    <a:cubicBezTo>
                      <a:pt x="81" y="1749"/>
                      <a:pt x="115" y="1418"/>
                      <a:pt x="149" y="1086"/>
                    </a:cubicBezTo>
                    <a:cubicBezTo>
                      <a:pt x="195" y="720"/>
                      <a:pt x="229" y="355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77"/>
              <p:cNvSpPr/>
              <p:nvPr/>
            </p:nvSpPr>
            <p:spPr>
              <a:xfrm>
                <a:off x="4283042" y="3226722"/>
                <a:ext cx="17357" cy="114608"/>
              </a:xfrm>
              <a:custGeom>
                <a:rect b="b" l="l" r="r" t="t"/>
                <a:pathLst>
                  <a:path extrusionOk="0" h="3328" w="504">
                    <a:moveTo>
                      <a:pt x="435" y="1"/>
                    </a:moveTo>
                    <a:cubicBezTo>
                      <a:pt x="298" y="973"/>
                      <a:pt x="149" y="2104"/>
                      <a:pt x="1" y="3328"/>
                    </a:cubicBezTo>
                    <a:lnTo>
                      <a:pt x="104" y="3328"/>
                    </a:lnTo>
                    <a:cubicBezTo>
                      <a:pt x="252" y="2104"/>
                      <a:pt x="389" y="973"/>
                      <a:pt x="5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77"/>
              <p:cNvSpPr/>
              <p:nvPr/>
            </p:nvSpPr>
            <p:spPr>
              <a:xfrm>
                <a:off x="4658629" y="3233817"/>
                <a:ext cx="82340" cy="4752"/>
              </a:xfrm>
              <a:custGeom>
                <a:rect b="b" l="l" r="r" t="t"/>
                <a:pathLst>
                  <a:path extrusionOk="0" h="138" w="2391">
                    <a:moveTo>
                      <a:pt x="1" y="1"/>
                    </a:moveTo>
                    <a:cubicBezTo>
                      <a:pt x="1" y="24"/>
                      <a:pt x="1" y="58"/>
                      <a:pt x="1" y="81"/>
                    </a:cubicBezTo>
                    <a:lnTo>
                      <a:pt x="2390" y="138"/>
                    </a:lnTo>
                    <a:cubicBezTo>
                      <a:pt x="2379" y="115"/>
                      <a:pt x="2367" y="92"/>
                      <a:pt x="2367" y="69"/>
                    </a:cubicBezTo>
                    <a:cubicBezTo>
                      <a:pt x="1658" y="46"/>
                      <a:pt x="870" y="2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77"/>
              <p:cNvSpPr/>
              <p:nvPr/>
            </p:nvSpPr>
            <p:spPr>
              <a:xfrm>
                <a:off x="4217678" y="3222796"/>
                <a:ext cx="372476" cy="11847"/>
              </a:xfrm>
              <a:custGeom>
                <a:rect b="b" l="l" r="r" t="t"/>
                <a:pathLst>
                  <a:path extrusionOk="0" h="344" w="10816">
                    <a:moveTo>
                      <a:pt x="35" y="1"/>
                    </a:moveTo>
                    <a:lnTo>
                      <a:pt x="1" y="46"/>
                    </a:lnTo>
                    <a:cubicBezTo>
                      <a:pt x="572" y="58"/>
                      <a:pt x="1373" y="92"/>
                      <a:pt x="2333" y="115"/>
                    </a:cubicBezTo>
                    <a:lnTo>
                      <a:pt x="2402" y="115"/>
                    </a:lnTo>
                    <a:cubicBezTo>
                      <a:pt x="3259" y="149"/>
                      <a:pt x="4231" y="172"/>
                      <a:pt x="5294" y="206"/>
                    </a:cubicBezTo>
                    <a:lnTo>
                      <a:pt x="5340" y="206"/>
                    </a:lnTo>
                    <a:cubicBezTo>
                      <a:pt x="6369" y="229"/>
                      <a:pt x="7466" y="264"/>
                      <a:pt x="8621" y="298"/>
                    </a:cubicBezTo>
                    <a:lnTo>
                      <a:pt x="9444" y="309"/>
                    </a:lnTo>
                    <a:lnTo>
                      <a:pt x="9501" y="309"/>
                    </a:lnTo>
                    <a:lnTo>
                      <a:pt x="10804" y="344"/>
                    </a:lnTo>
                    <a:cubicBezTo>
                      <a:pt x="10804" y="321"/>
                      <a:pt x="10804" y="286"/>
                      <a:pt x="10816" y="252"/>
                    </a:cubicBezTo>
                    <a:lnTo>
                      <a:pt x="9501" y="218"/>
                    </a:lnTo>
                    <a:lnTo>
                      <a:pt x="9455" y="218"/>
                    </a:lnTo>
                    <a:lnTo>
                      <a:pt x="8621" y="195"/>
                    </a:lnTo>
                    <a:cubicBezTo>
                      <a:pt x="7477" y="172"/>
                      <a:pt x="6369" y="138"/>
                      <a:pt x="5351" y="115"/>
                    </a:cubicBezTo>
                    <a:lnTo>
                      <a:pt x="5294" y="115"/>
                    </a:lnTo>
                    <a:cubicBezTo>
                      <a:pt x="4242" y="92"/>
                      <a:pt x="3270" y="69"/>
                      <a:pt x="2413" y="46"/>
                    </a:cubicBezTo>
                    <a:lnTo>
                      <a:pt x="2333" y="46"/>
                    </a:lnTo>
                    <a:cubicBezTo>
                      <a:pt x="1396" y="24"/>
                      <a:pt x="618" y="12"/>
                      <a:pt x="3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77"/>
              <p:cNvSpPr/>
              <p:nvPr/>
            </p:nvSpPr>
            <p:spPr>
              <a:xfrm>
                <a:off x="4175560" y="3339336"/>
                <a:ext cx="407912" cy="12639"/>
              </a:xfrm>
              <a:custGeom>
                <a:rect b="b" l="l" r="r" t="t"/>
                <a:pathLst>
                  <a:path extrusionOk="0" h="367" w="11845">
                    <a:moveTo>
                      <a:pt x="1" y="1"/>
                    </a:moveTo>
                    <a:lnTo>
                      <a:pt x="46" y="46"/>
                    </a:lnTo>
                    <a:cubicBezTo>
                      <a:pt x="824" y="69"/>
                      <a:pt x="1876" y="103"/>
                      <a:pt x="3122" y="149"/>
                    </a:cubicBezTo>
                    <a:lnTo>
                      <a:pt x="3213" y="149"/>
                    </a:lnTo>
                    <a:lnTo>
                      <a:pt x="6380" y="229"/>
                    </a:lnTo>
                    <a:lnTo>
                      <a:pt x="6448" y="229"/>
                    </a:lnTo>
                    <a:lnTo>
                      <a:pt x="8289" y="286"/>
                    </a:lnTo>
                    <a:lnTo>
                      <a:pt x="10495" y="344"/>
                    </a:lnTo>
                    <a:lnTo>
                      <a:pt x="10564" y="344"/>
                    </a:lnTo>
                    <a:lnTo>
                      <a:pt x="11604" y="366"/>
                    </a:lnTo>
                    <a:cubicBezTo>
                      <a:pt x="11684" y="332"/>
                      <a:pt x="11764" y="309"/>
                      <a:pt x="11844" y="286"/>
                    </a:cubicBezTo>
                    <a:lnTo>
                      <a:pt x="10575" y="252"/>
                    </a:lnTo>
                    <a:lnTo>
                      <a:pt x="10495" y="252"/>
                    </a:lnTo>
                    <a:lnTo>
                      <a:pt x="8289" y="195"/>
                    </a:lnTo>
                    <a:lnTo>
                      <a:pt x="6448" y="149"/>
                    </a:lnTo>
                    <a:lnTo>
                      <a:pt x="6380" y="149"/>
                    </a:lnTo>
                    <a:lnTo>
                      <a:pt x="3225" y="69"/>
                    </a:lnTo>
                    <a:lnTo>
                      <a:pt x="3133" y="69"/>
                    </a:lnTo>
                    <a:cubicBezTo>
                      <a:pt x="1864" y="35"/>
                      <a:pt x="789" y="12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77"/>
              <p:cNvSpPr/>
              <p:nvPr/>
            </p:nvSpPr>
            <p:spPr>
              <a:xfrm>
                <a:off x="4596812" y="3350357"/>
                <a:ext cx="6750" cy="2411"/>
              </a:xfrm>
              <a:custGeom>
                <a:rect b="b" l="l" r="r" t="t"/>
                <a:pathLst>
                  <a:path extrusionOk="0" h="70" w="196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4"/>
                      <a:pt x="47" y="46"/>
                      <a:pt x="58" y="69"/>
                    </a:cubicBezTo>
                    <a:lnTo>
                      <a:pt x="195" y="69"/>
                    </a:lnTo>
                    <a:cubicBezTo>
                      <a:pt x="127" y="58"/>
                      <a:pt x="58" y="35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77"/>
              <p:cNvSpPr/>
              <p:nvPr/>
            </p:nvSpPr>
            <p:spPr>
              <a:xfrm>
                <a:off x="4609830" y="3350357"/>
                <a:ext cx="151215" cy="5958"/>
              </a:xfrm>
              <a:custGeom>
                <a:rect b="b" l="l" r="r" t="t"/>
                <a:pathLst>
                  <a:path extrusionOk="0" h="173" w="4391">
                    <a:moveTo>
                      <a:pt x="240" y="1"/>
                    </a:moveTo>
                    <a:cubicBezTo>
                      <a:pt x="195" y="24"/>
                      <a:pt x="137" y="46"/>
                      <a:pt x="80" y="58"/>
                    </a:cubicBezTo>
                    <a:cubicBezTo>
                      <a:pt x="57" y="69"/>
                      <a:pt x="35" y="81"/>
                      <a:pt x="0" y="81"/>
                    </a:cubicBezTo>
                    <a:lnTo>
                      <a:pt x="1395" y="115"/>
                    </a:lnTo>
                    <a:lnTo>
                      <a:pt x="1464" y="115"/>
                    </a:lnTo>
                    <a:cubicBezTo>
                      <a:pt x="2698" y="138"/>
                      <a:pt x="3704" y="161"/>
                      <a:pt x="4390" y="172"/>
                    </a:cubicBezTo>
                    <a:lnTo>
                      <a:pt x="4390" y="126"/>
                    </a:lnTo>
                    <a:cubicBezTo>
                      <a:pt x="3704" y="104"/>
                      <a:pt x="2698" y="69"/>
                      <a:pt x="1464" y="35"/>
                    </a:cubicBezTo>
                    <a:lnTo>
                      <a:pt x="1395" y="3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77"/>
              <p:cNvSpPr/>
              <p:nvPr/>
            </p:nvSpPr>
            <p:spPr>
              <a:xfrm>
                <a:off x="4291721" y="3478330"/>
                <a:ext cx="364177" cy="12225"/>
              </a:xfrm>
              <a:custGeom>
                <a:rect b="b" l="l" r="r" t="t"/>
                <a:pathLst>
                  <a:path extrusionOk="0" h="355" w="10575">
                    <a:moveTo>
                      <a:pt x="0" y="0"/>
                    </a:moveTo>
                    <a:lnTo>
                      <a:pt x="46" y="80"/>
                    </a:lnTo>
                    <a:cubicBezTo>
                      <a:pt x="903" y="103"/>
                      <a:pt x="1841" y="137"/>
                      <a:pt x="2847" y="160"/>
                    </a:cubicBezTo>
                    <a:lnTo>
                      <a:pt x="2927" y="160"/>
                    </a:lnTo>
                    <a:lnTo>
                      <a:pt x="5213" y="217"/>
                    </a:lnTo>
                    <a:lnTo>
                      <a:pt x="6962" y="263"/>
                    </a:lnTo>
                    <a:lnTo>
                      <a:pt x="7054" y="263"/>
                    </a:lnTo>
                    <a:cubicBezTo>
                      <a:pt x="8334" y="297"/>
                      <a:pt x="9523" y="332"/>
                      <a:pt x="10575" y="354"/>
                    </a:cubicBezTo>
                    <a:lnTo>
                      <a:pt x="10575" y="274"/>
                    </a:lnTo>
                    <a:lnTo>
                      <a:pt x="7054" y="172"/>
                    </a:lnTo>
                    <a:lnTo>
                      <a:pt x="6962" y="172"/>
                    </a:lnTo>
                    <a:lnTo>
                      <a:pt x="5213" y="126"/>
                    </a:lnTo>
                    <a:cubicBezTo>
                      <a:pt x="4436" y="103"/>
                      <a:pt x="3670" y="80"/>
                      <a:pt x="2938" y="69"/>
                    </a:cubicBezTo>
                    <a:lnTo>
                      <a:pt x="2858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77"/>
              <p:cNvSpPr/>
              <p:nvPr/>
            </p:nvSpPr>
            <p:spPr>
              <a:xfrm>
                <a:off x="4334631" y="3605098"/>
                <a:ext cx="319304" cy="11054"/>
              </a:xfrm>
              <a:custGeom>
                <a:rect b="b" l="l" r="r" t="t"/>
                <a:pathLst>
                  <a:path extrusionOk="0" h="321" w="9272">
                    <a:moveTo>
                      <a:pt x="12" y="0"/>
                    </a:moveTo>
                    <a:lnTo>
                      <a:pt x="0" y="80"/>
                    </a:lnTo>
                    <a:lnTo>
                      <a:pt x="1464" y="126"/>
                    </a:lnTo>
                    <a:lnTo>
                      <a:pt x="1555" y="126"/>
                    </a:lnTo>
                    <a:lnTo>
                      <a:pt x="3658" y="183"/>
                    </a:lnTo>
                    <a:lnTo>
                      <a:pt x="5591" y="240"/>
                    </a:lnTo>
                    <a:lnTo>
                      <a:pt x="5682" y="240"/>
                    </a:lnTo>
                    <a:cubicBezTo>
                      <a:pt x="6997" y="275"/>
                      <a:pt x="8220" y="297"/>
                      <a:pt x="9272" y="320"/>
                    </a:cubicBezTo>
                    <a:lnTo>
                      <a:pt x="9272" y="252"/>
                    </a:lnTo>
                    <a:cubicBezTo>
                      <a:pt x="8220" y="217"/>
                      <a:pt x="6997" y="183"/>
                      <a:pt x="5682" y="137"/>
                    </a:cubicBezTo>
                    <a:lnTo>
                      <a:pt x="5591" y="137"/>
                    </a:lnTo>
                    <a:lnTo>
                      <a:pt x="3658" y="92"/>
                    </a:lnTo>
                    <a:lnTo>
                      <a:pt x="1555" y="35"/>
                    </a:lnTo>
                    <a:lnTo>
                      <a:pt x="1464" y="3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77"/>
              <p:cNvSpPr/>
              <p:nvPr/>
            </p:nvSpPr>
            <p:spPr>
              <a:xfrm>
                <a:off x="4308251" y="3730283"/>
                <a:ext cx="403160" cy="13017"/>
              </a:xfrm>
              <a:custGeom>
                <a:rect b="b" l="l" r="r" t="t"/>
                <a:pathLst>
                  <a:path extrusionOk="0" h="378" w="11707">
                    <a:moveTo>
                      <a:pt x="23" y="1"/>
                    </a:moveTo>
                    <a:cubicBezTo>
                      <a:pt x="12" y="23"/>
                      <a:pt x="0" y="58"/>
                      <a:pt x="0" y="81"/>
                    </a:cubicBezTo>
                    <a:lnTo>
                      <a:pt x="2081" y="138"/>
                    </a:lnTo>
                    <a:lnTo>
                      <a:pt x="2184" y="149"/>
                    </a:lnTo>
                    <a:lnTo>
                      <a:pt x="4127" y="195"/>
                    </a:lnTo>
                    <a:lnTo>
                      <a:pt x="6265" y="252"/>
                    </a:lnTo>
                    <a:lnTo>
                      <a:pt x="6368" y="252"/>
                    </a:lnTo>
                    <a:cubicBezTo>
                      <a:pt x="7717" y="286"/>
                      <a:pt x="8974" y="321"/>
                      <a:pt x="10038" y="344"/>
                    </a:cubicBezTo>
                    <a:lnTo>
                      <a:pt x="10141" y="344"/>
                    </a:lnTo>
                    <a:cubicBezTo>
                      <a:pt x="10712" y="355"/>
                      <a:pt x="11249" y="366"/>
                      <a:pt x="11707" y="378"/>
                    </a:cubicBezTo>
                    <a:cubicBezTo>
                      <a:pt x="11707" y="355"/>
                      <a:pt x="11695" y="332"/>
                      <a:pt x="11695" y="321"/>
                    </a:cubicBezTo>
                    <a:lnTo>
                      <a:pt x="10141" y="264"/>
                    </a:lnTo>
                    <a:lnTo>
                      <a:pt x="10049" y="264"/>
                    </a:lnTo>
                    <a:cubicBezTo>
                      <a:pt x="8974" y="241"/>
                      <a:pt x="7728" y="195"/>
                      <a:pt x="6368" y="161"/>
                    </a:cubicBezTo>
                    <a:lnTo>
                      <a:pt x="6276" y="161"/>
                    </a:lnTo>
                    <a:lnTo>
                      <a:pt x="4139" y="104"/>
                    </a:lnTo>
                    <a:lnTo>
                      <a:pt x="2195" y="46"/>
                    </a:lnTo>
                    <a:lnTo>
                      <a:pt x="2092" y="46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77"/>
              <p:cNvSpPr/>
              <p:nvPr/>
            </p:nvSpPr>
            <p:spPr>
              <a:xfrm>
                <a:off x="4280701" y="3855501"/>
                <a:ext cx="452750" cy="13809"/>
              </a:xfrm>
              <a:custGeom>
                <a:rect b="b" l="l" r="r" t="t"/>
                <a:pathLst>
                  <a:path extrusionOk="0" h="401" w="13147">
                    <a:moveTo>
                      <a:pt x="11" y="0"/>
                    </a:moveTo>
                    <a:lnTo>
                      <a:pt x="0" y="80"/>
                    </a:lnTo>
                    <a:cubicBezTo>
                      <a:pt x="846" y="103"/>
                      <a:pt x="1772" y="137"/>
                      <a:pt x="2755" y="160"/>
                    </a:cubicBezTo>
                    <a:lnTo>
                      <a:pt x="2835" y="160"/>
                    </a:lnTo>
                    <a:lnTo>
                      <a:pt x="4630" y="206"/>
                    </a:lnTo>
                    <a:lnTo>
                      <a:pt x="7008" y="274"/>
                    </a:lnTo>
                    <a:lnTo>
                      <a:pt x="7111" y="274"/>
                    </a:lnTo>
                    <a:cubicBezTo>
                      <a:pt x="8471" y="309"/>
                      <a:pt x="9729" y="332"/>
                      <a:pt x="10780" y="354"/>
                    </a:cubicBezTo>
                    <a:lnTo>
                      <a:pt x="10883" y="354"/>
                    </a:lnTo>
                    <a:cubicBezTo>
                      <a:pt x="11798" y="377"/>
                      <a:pt x="12575" y="400"/>
                      <a:pt x="13147" y="400"/>
                    </a:cubicBezTo>
                    <a:lnTo>
                      <a:pt x="13147" y="354"/>
                    </a:lnTo>
                    <a:cubicBezTo>
                      <a:pt x="12575" y="343"/>
                      <a:pt x="11798" y="309"/>
                      <a:pt x="10883" y="286"/>
                    </a:cubicBezTo>
                    <a:lnTo>
                      <a:pt x="10792" y="286"/>
                    </a:lnTo>
                    <a:cubicBezTo>
                      <a:pt x="9729" y="252"/>
                      <a:pt x="8483" y="217"/>
                      <a:pt x="7111" y="183"/>
                    </a:cubicBezTo>
                    <a:lnTo>
                      <a:pt x="7019" y="183"/>
                    </a:lnTo>
                    <a:lnTo>
                      <a:pt x="4630" y="114"/>
                    </a:lnTo>
                    <a:lnTo>
                      <a:pt x="2847" y="69"/>
                    </a:lnTo>
                    <a:lnTo>
                      <a:pt x="2755" y="6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77"/>
              <p:cNvSpPr/>
              <p:nvPr/>
            </p:nvSpPr>
            <p:spPr>
              <a:xfrm>
                <a:off x="4266891" y="3980685"/>
                <a:ext cx="464596" cy="14188"/>
              </a:xfrm>
              <a:custGeom>
                <a:rect b="b" l="l" r="r" t="t"/>
                <a:pathLst>
                  <a:path extrusionOk="0" h="412" w="13491">
                    <a:moveTo>
                      <a:pt x="1" y="0"/>
                    </a:moveTo>
                    <a:lnTo>
                      <a:pt x="1" y="92"/>
                    </a:lnTo>
                    <a:cubicBezTo>
                      <a:pt x="927" y="115"/>
                      <a:pt x="1944" y="149"/>
                      <a:pt x="3019" y="172"/>
                    </a:cubicBezTo>
                    <a:lnTo>
                      <a:pt x="3099" y="172"/>
                    </a:lnTo>
                    <a:lnTo>
                      <a:pt x="4722" y="218"/>
                    </a:lnTo>
                    <a:lnTo>
                      <a:pt x="7386" y="286"/>
                    </a:lnTo>
                    <a:lnTo>
                      <a:pt x="7477" y="286"/>
                    </a:lnTo>
                    <a:cubicBezTo>
                      <a:pt x="8849" y="321"/>
                      <a:pt x="10084" y="355"/>
                      <a:pt x="11136" y="378"/>
                    </a:cubicBezTo>
                    <a:lnTo>
                      <a:pt x="11227" y="378"/>
                    </a:lnTo>
                    <a:cubicBezTo>
                      <a:pt x="12165" y="389"/>
                      <a:pt x="12942" y="412"/>
                      <a:pt x="13491" y="412"/>
                    </a:cubicBezTo>
                    <a:lnTo>
                      <a:pt x="13491" y="378"/>
                    </a:lnTo>
                    <a:cubicBezTo>
                      <a:pt x="12942" y="355"/>
                      <a:pt x="12165" y="332"/>
                      <a:pt x="11227" y="298"/>
                    </a:cubicBezTo>
                    <a:lnTo>
                      <a:pt x="11136" y="298"/>
                    </a:lnTo>
                    <a:cubicBezTo>
                      <a:pt x="10084" y="275"/>
                      <a:pt x="8849" y="229"/>
                      <a:pt x="7477" y="195"/>
                    </a:cubicBezTo>
                    <a:lnTo>
                      <a:pt x="7386" y="195"/>
                    </a:lnTo>
                    <a:lnTo>
                      <a:pt x="4722" y="126"/>
                    </a:lnTo>
                    <a:lnTo>
                      <a:pt x="3099" y="80"/>
                    </a:lnTo>
                    <a:lnTo>
                      <a:pt x="3019" y="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77"/>
              <p:cNvSpPr/>
              <p:nvPr/>
            </p:nvSpPr>
            <p:spPr>
              <a:xfrm>
                <a:off x="4269646" y="4107075"/>
                <a:ext cx="449237" cy="13809"/>
              </a:xfrm>
              <a:custGeom>
                <a:rect b="b" l="l" r="r" t="t"/>
                <a:pathLst>
                  <a:path extrusionOk="0" h="401" w="13045">
                    <a:moveTo>
                      <a:pt x="1" y="0"/>
                    </a:moveTo>
                    <a:cubicBezTo>
                      <a:pt x="1" y="23"/>
                      <a:pt x="1" y="46"/>
                      <a:pt x="12" y="80"/>
                    </a:cubicBezTo>
                    <a:lnTo>
                      <a:pt x="2802" y="149"/>
                    </a:lnTo>
                    <a:lnTo>
                      <a:pt x="2882" y="149"/>
                    </a:lnTo>
                    <a:lnTo>
                      <a:pt x="4345" y="194"/>
                    </a:lnTo>
                    <a:lnTo>
                      <a:pt x="7306" y="274"/>
                    </a:lnTo>
                    <a:lnTo>
                      <a:pt x="7397" y="274"/>
                    </a:lnTo>
                    <a:cubicBezTo>
                      <a:pt x="8758" y="309"/>
                      <a:pt x="9993" y="332"/>
                      <a:pt x="11010" y="355"/>
                    </a:cubicBezTo>
                    <a:lnTo>
                      <a:pt x="11101" y="355"/>
                    </a:lnTo>
                    <a:cubicBezTo>
                      <a:pt x="11890" y="377"/>
                      <a:pt x="12553" y="389"/>
                      <a:pt x="13045" y="400"/>
                    </a:cubicBezTo>
                    <a:cubicBezTo>
                      <a:pt x="13045" y="377"/>
                      <a:pt x="13045" y="366"/>
                      <a:pt x="13045" y="355"/>
                    </a:cubicBezTo>
                    <a:cubicBezTo>
                      <a:pt x="12553" y="332"/>
                      <a:pt x="11890" y="309"/>
                      <a:pt x="11090" y="286"/>
                    </a:cubicBezTo>
                    <a:lnTo>
                      <a:pt x="11010" y="286"/>
                    </a:lnTo>
                    <a:cubicBezTo>
                      <a:pt x="9993" y="252"/>
                      <a:pt x="8758" y="217"/>
                      <a:pt x="7386" y="183"/>
                    </a:cubicBezTo>
                    <a:lnTo>
                      <a:pt x="7306" y="183"/>
                    </a:lnTo>
                    <a:lnTo>
                      <a:pt x="4357" y="103"/>
                    </a:lnTo>
                    <a:lnTo>
                      <a:pt x="2882" y="69"/>
                    </a:lnTo>
                    <a:lnTo>
                      <a:pt x="2813" y="69"/>
                    </a:lnTo>
                    <a:cubicBezTo>
                      <a:pt x="1807" y="34"/>
                      <a:pt x="870" y="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77"/>
              <p:cNvSpPr/>
              <p:nvPr/>
            </p:nvSpPr>
            <p:spPr>
              <a:xfrm>
                <a:off x="4288174" y="4233051"/>
                <a:ext cx="412217" cy="13017"/>
              </a:xfrm>
              <a:custGeom>
                <a:rect b="b" l="l" r="r" t="t"/>
                <a:pathLst>
                  <a:path extrusionOk="0" h="378" w="11970">
                    <a:moveTo>
                      <a:pt x="0" y="0"/>
                    </a:moveTo>
                    <a:lnTo>
                      <a:pt x="12" y="92"/>
                    </a:lnTo>
                    <a:lnTo>
                      <a:pt x="2138" y="149"/>
                    </a:lnTo>
                    <a:lnTo>
                      <a:pt x="2195" y="149"/>
                    </a:lnTo>
                    <a:lnTo>
                      <a:pt x="3510" y="183"/>
                    </a:lnTo>
                    <a:lnTo>
                      <a:pt x="6802" y="263"/>
                    </a:lnTo>
                    <a:lnTo>
                      <a:pt x="6871" y="263"/>
                    </a:lnTo>
                    <a:cubicBezTo>
                      <a:pt x="8243" y="298"/>
                      <a:pt x="9477" y="332"/>
                      <a:pt x="10472" y="355"/>
                    </a:cubicBezTo>
                    <a:lnTo>
                      <a:pt x="10541" y="355"/>
                    </a:lnTo>
                    <a:lnTo>
                      <a:pt x="11970" y="378"/>
                    </a:lnTo>
                    <a:lnTo>
                      <a:pt x="11970" y="332"/>
                    </a:lnTo>
                    <a:lnTo>
                      <a:pt x="10541" y="286"/>
                    </a:lnTo>
                    <a:lnTo>
                      <a:pt x="10472" y="286"/>
                    </a:lnTo>
                    <a:cubicBezTo>
                      <a:pt x="9466" y="252"/>
                      <a:pt x="8243" y="218"/>
                      <a:pt x="6871" y="183"/>
                    </a:cubicBezTo>
                    <a:lnTo>
                      <a:pt x="6802" y="183"/>
                    </a:lnTo>
                    <a:cubicBezTo>
                      <a:pt x="5773" y="149"/>
                      <a:pt x="4665" y="115"/>
                      <a:pt x="3521" y="92"/>
                    </a:cubicBezTo>
                    <a:lnTo>
                      <a:pt x="2207" y="58"/>
                    </a:lnTo>
                    <a:lnTo>
                      <a:pt x="2138" y="58"/>
                    </a:lnTo>
                    <a:cubicBezTo>
                      <a:pt x="1395" y="35"/>
                      <a:pt x="675" y="12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77"/>
              <p:cNvSpPr/>
              <p:nvPr/>
            </p:nvSpPr>
            <p:spPr>
              <a:xfrm>
                <a:off x="4404714" y="3123579"/>
                <a:ext cx="150010" cy="2789"/>
              </a:xfrm>
              <a:custGeom>
                <a:rect b="b" l="l" r="r" t="t"/>
                <a:pathLst>
                  <a:path extrusionOk="0" h="81" w="4356">
                    <a:moveTo>
                      <a:pt x="640" y="1"/>
                    </a:moveTo>
                    <a:cubicBezTo>
                      <a:pt x="446" y="1"/>
                      <a:pt x="286" y="12"/>
                      <a:pt x="172" y="24"/>
                    </a:cubicBezTo>
                    <a:cubicBezTo>
                      <a:pt x="114" y="24"/>
                      <a:pt x="57" y="24"/>
                      <a:pt x="0" y="47"/>
                    </a:cubicBezTo>
                    <a:lnTo>
                      <a:pt x="12" y="47"/>
                    </a:lnTo>
                    <a:cubicBezTo>
                      <a:pt x="57" y="58"/>
                      <a:pt x="286" y="69"/>
                      <a:pt x="640" y="69"/>
                    </a:cubicBezTo>
                    <a:lnTo>
                      <a:pt x="2184" y="81"/>
                    </a:lnTo>
                    <a:cubicBezTo>
                      <a:pt x="2778" y="81"/>
                      <a:pt x="3327" y="81"/>
                      <a:pt x="3727" y="58"/>
                    </a:cubicBezTo>
                    <a:cubicBezTo>
                      <a:pt x="3921" y="58"/>
                      <a:pt x="4081" y="47"/>
                      <a:pt x="4184" y="35"/>
                    </a:cubicBezTo>
                    <a:cubicBezTo>
                      <a:pt x="4241" y="35"/>
                      <a:pt x="4299" y="35"/>
                      <a:pt x="4356" y="12"/>
                    </a:cubicBezTo>
                    <a:cubicBezTo>
                      <a:pt x="4321" y="1"/>
                      <a:pt x="4287" y="1"/>
                      <a:pt x="4241" y="1"/>
                    </a:cubicBezTo>
                    <a:lnTo>
                      <a:pt x="4241" y="12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77"/>
              <p:cNvSpPr/>
              <p:nvPr/>
            </p:nvSpPr>
            <p:spPr>
              <a:xfrm>
                <a:off x="4449174" y="3437727"/>
                <a:ext cx="108306" cy="29479"/>
              </a:xfrm>
              <a:custGeom>
                <a:rect b="b" l="l" r="r" t="t"/>
                <a:pathLst>
                  <a:path extrusionOk="0" h="856" w="3145">
                    <a:moveTo>
                      <a:pt x="14" y="1"/>
                    </a:moveTo>
                    <a:cubicBezTo>
                      <a:pt x="13" y="1"/>
                      <a:pt x="13" y="1"/>
                      <a:pt x="12" y="2"/>
                    </a:cubicBezTo>
                    <a:cubicBezTo>
                      <a:pt x="1" y="13"/>
                      <a:pt x="35" y="47"/>
                      <a:pt x="92" y="116"/>
                    </a:cubicBezTo>
                    <a:cubicBezTo>
                      <a:pt x="172" y="207"/>
                      <a:pt x="264" y="287"/>
                      <a:pt x="367" y="367"/>
                    </a:cubicBezTo>
                    <a:cubicBezTo>
                      <a:pt x="787" y="688"/>
                      <a:pt x="1295" y="855"/>
                      <a:pt x="1812" y="855"/>
                    </a:cubicBezTo>
                    <a:cubicBezTo>
                      <a:pt x="2013" y="855"/>
                      <a:pt x="2215" y="830"/>
                      <a:pt x="2413" y="779"/>
                    </a:cubicBezTo>
                    <a:cubicBezTo>
                      <a:pt x="2436" y="768"/>
                      <a:pt x="2470" y="756"/>
                      <a:pt x="2493" y="756"/>
                    </a:cubicBezTo>
                    <a:cubicBezTo>
                      <a:pt x="2573" y="722"/>
                      <a:pt x="2642" y="699"/>
                      <a:pt x="2699" y="676"/>
                    </a:cubicBezTo>
                    <a:cubicBezTo>
                      <a:pt x="2813" y="630"/>
                      <a:pt x="2928" y="573"/>
                      <a:pt x="3030" y="505"/>
                    </a:cubicBezTo>
                    <a:cubicBezTo>
                      <a:pt x="3099" y="459"/>
                      <a:pt x="3145" y="425"/>
                      <a:pt x="3133" y="425"/>
                    </a:cubicBezTo>
                    <a:lnTo>
                      <a:pt x="3133" y="425"/>
                    </a:lnTo>
                    <a:cubicBezTo>
                      <a:pt x="3133" y="425"/>
                      <a:pt x="2962" y="516"/>
                      <a:pt x="2676" y="619"/>
                    </a:cubicBezTo>
                    <a:cubicBezTo>
                      <a:pt x="2619" y="630"/>
                      <a:pt x="2562" y="653"/>
                      <a:pt x="2493" y="665"/>
                    </a:cubicBezTo>
                    <a:lnTo>
                      <a:pt x="2413" y="688"/>
                    </a:lnTo>
                    <a:cubicBezTo>
                      <a:pt x="2218" y="740"/>
                      <a:pt x="2019" y="763"/>
                      <a:pt x="1818" y="763"/>
                    </a:cubicBezTo>
                    <a:cubicBezTo>
                      <a:pt x="1712" y="763"/>
                      <a:pt x="1605" y="757"/>
                      <a:pt x="1499" y="745"/>
                    </a:cubicBezTo>
                    <a:cubicBezTo>
                      <a:pt x="1110" y="688"/>
                      <a:pt x="733" y="539"/>
                      <a:pt x="401" y="310"/>
                    </a:cubicBezTo>
                    <a:cubicBezTo>
                      <a:pt x="159" y="145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77"/>
              <p:cNvSpPr/>
              <p:nvPr/>
            </p:nvSpPr>
            <p:spPr>
              <a:xfrm>
                <a:off x="4595262" y="3401360"/>
                <a:ext cx="167332" cy="14670"/>
              </a:xfrm>
              <a:custGeom>
                <a:rect b="b" l="l" r="r" t="t"/>
                <a:pathLst>
                  <a:path extrusionOk="0" h="426" w="4859">
                    <a:moveTo>
                      <a:pt x="65" y="0"/>
                    </a:moveTo>
                    <a:cubicBezTo>
                      <a:pt x="23" y="0"/>
                      <a:pt x="0" y="2"/>
                      <a:pt x="0" y="6"/>
                    </a:cubicBezTo>
                    <a:cubicBezTo>
                      <a:pt x="0" y="29"/>
                      <a:pt x="755" y="109"/>
                      <a:pt x="1784" y="200"/>
                    </a:cubicBezTo>
                    <a:lnTo>
                      <a:pt x="2424" y="257"/>
                    </a:lnTo>
                    <a:cubicBezTo>
                      <a:pt x="3487" y="349"/>
                      <a:pt x="4390" y="417"/>
                      <a:pt x="4722" y="417"/>
                    </a:cubicBezTo>
                    <a:cubicBezTo>
                      <a:pt x="4745" y="423"/>
                      <a:pt x="4767" y="426"/>
                      <a:pt x="4790" y="426"/>
                    </a:cubicBezTo>
                    <a:cubicBezTo>
                      <a:pt x="4813" y="426"/>
                      <a:pt x="4836" y="423"/>
                      <a:pt x="4859" y="417"/>
                    </a:cubicBezTo>
                    <a:cubicBezTo>
                      <a:pt x="4859" y="395"/>
                      <a:pt x="3784" y="269"/>
                      <a:pt x="2435" y="166"/>
                    </a:cubicBezTo>
                    <a:lnTo>
                      <a:pt x="1887" y="120"/>
                    </a:lnTo>
                    <a:lnTo>
                      <a:pt x="1818" y="120"/>
                    </a:lnTo>
                    <a:cubicBezTo>
                      <a:pt x="947" y="44"/>
                      <a:pt x="272" y="0"/>
                      <a:pt x="6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77"/>
              <p:cNvSpPr/>
              <p:nvPr/>
            </p:nvSpPr>
            <p:spPr>
              <a:xfrm>
                <a:off x="4552731" y="2996432"/>
                <a:ext cx="106343" cy="356807"/>
              </a:xfrm>
              <a:custGeom>
                <a:rect b="b" l="l" r="r" t="t"/>
                <a:pathLst>
                  <a:path extrusionOk="0" h="10361" w="3088">
                    <a:moveTo>
                      <a:pt x="1934" y="2862"/>
                    </a:moveTo>
                    <a:cubicBezTo>
                      <a:pt x="1996" y="2862"/>
                      <a:pt x="2036" y="2871"/>
                      <a:pt x="2036" y="2881"/>
                    </a:cubicBezTo>
                    <a:cubicBezTo>
                      <a:pt x="2036" y="2904"/>
                      <a:pt x="1875" y="2938"/>
                      <a:pt x="1681" y="2995"/>
                    </a:cubicBezTo>
                    <a:cubicBezTo>
                      <a:pt x="1523" y="3042"/>
                      <a:pt x="1387" y="3096"/>
                      <a:pt x="1336" y="3096"/>
                    </a:cubicBezTo>
                    <a:cubicBezTo>
                      <a:pt x="1325" y="3096"/>
                      <a:pt x="1317" y="3093"/>
                      <a:pt x="1315" y="3087"/>
                    </a:cubicBezTo>
                    <a:cubicBezTo>
                      <a:pt x="1304" y="3064"/>
                      <a:pt x="1441" y="2961"/>
                      <a:pt x="1647" y="2904"/>
                    </a:cubicBezTo>
                    <a:cubicBezTo>
                      <a:pt x="1757" y="2873"/>
                      <a:pt x="1861" y="2862"/>
                      <a:pt x="1934" y="2862"/>
                    </a:cubicBezTo>
                    <a:close/>
                    <a:moveTo>
                      <a:pt x="1864" y="5476"/>
                    </a:moveTo>
                    <a:cubicBezTo>
                      <a:pt x="1990" y="5476"/>
                      <a:pt x="2093" y="5522"/>
                      <a:pt x="2081" y="5545"/>
                    </a:cubicBezTo>
                    <a:cubicBezTo>
                      <a:pt x="2081" y="5579"/>
                      <a:pt x="1978" y="5568"/>
                      <a:pt x="1864" y="5579"/>
                    </a:cubicBezTo>
                    <a:cubicBezTo>
                      <a:pt x="1798" y="5586"/>
                      <a:pt x="1740" y="5592"/>
                      <a:pt x="1700" y="5592"/>
                    </a:cubicBezTo>
                    <a:cubicBezTo>
                      <a:pt x="1671" y="5592"/>
                      <a:pt x="1652" y="5589"/>
                      <a:pt x="1647" y="5579"/>
                    </a:cubicBezTo>
                    <a:cubicBezTo>
                      <a:pt x="1635" y="5556"/>
                      <a:pt x="1727" y="5488"/>
                      <a:pt x="1864" y="5476"/>
                    </a:cubicBezTo>
                    <a:close/>
                    <a:moveTo>
                      <a:pt x="1623" y="8322"/>
                    </a:moveTo>
                    <a:cubicBezTo>
                      <a:pt x="1669" y="8322"/>
                      <a:pt x="1720" y="8325"/>
                      <a:pt x="1773" y="8334"/>
                    </a:cubicBezTo>
                    <a:cubicBezTo>
                      <a:pt x="1967" y="8357"/>
                      <a:pt x="2116" y="8449"/>
                      <a:pt x="2104" y="8471"/>
                    </a:cubicBezTo>
                    <a:cubicBezTo>
                      <a:pt x="2102" y="8479"/>
                      <a:pt x="2092" y="8482"/>
                      <a:pt x="2077" y="8482"/>
                    </a:cubicBezTo>
                    <a:cubicBezTo>
                      <a:pt x="2025" y="8482"/>
                      <a:pt x="1901" y="8443"/>
                      <a:pt x="1750" y="8426"/>
                    </a:cubicBezTo>
                    <a:cubicBezTo>
                      <a:pt x="1567" y="8403"/>
                      <a:pt x="1407" y="8391"/>
                      <a:pt x="1407" y="8369"/>
                    </a:cubicBezTo>
                    <a:cubicBezTo>
                      <a:pt x="1398" y="8352"/>
                      <a:pt x="1491" y="8322"/>
                      <a:pt x="1623" y="8322"/>
                    </a:cubicBezTo>
                    <a:close/>
                    <a:moveTo>
                      <a:pt x="2253" y="0"/>
                    </a:moveTo>
                    <a:cubicBezTo>
                      <a:pt x="1955" y="1178"/>
                      <a:pt x="1327" y="2298"/>
                      <a:pt x="1" y="2618"/>
                    </a:cubicBezTo>
                    <a:cubicBezTo>
                      <a:pt x="94" y="2990"/>
                      <a:pt x="476" y="3315"/>
                      <a:pt x="1030" y="3315"/>
                    </a:cubicBezTo>
                    <a:cubicBezTo>
                      <a:pt x="1089" y="3315"/>
                      <a:pt x="1150" y="3312"/>
                      <a:pt x="1212" y="3304"/>
                    </a:cubicBezTo>
                    <a:lnTo>
                      <a:pt x="1212" y="3304"/>
                    </a:lnTo>
                    <a:cubicBezTo>
                      <a:pt x="1121" y="3476"/>
                      <a:pt x="1064" y="3658"/>
                      <a:pt x="1041" y="3853"/>
                    </a:cubicBezTo>
                    <a:cubicBezTo>
                      <a:pt x="949" y="4470"/>
                      <a:pt x="1178" y="5088"/>
                      <a:pt x="1624" y="5510"/>
                    </a:cubicBezTo>
                    <a:cubicBezTo>
                      <a:pt x="1327" y="5888"/>
                      <a:pt x="1132" y="6345"/>
                      <a:pt x="1087" y="6837"/>
                    </a:cubicBezTo>
                    <a:cubicBezTo>
                      <a:pt x="1087" y="6859"/>
                      <a:pt x="1075" y="6894"/>
                      <a:pt x="1075" y="6928"/>
                    </a:cubicBezTo>
                    <a:cubicBezTo>
                      <a:pt x="1029" y="7443"/>
                      <a:pt x="1155" y="7968"/>
                      <a:pt x="1418" y="8414"/>
                    </a:cubicBezTo>
                    <a:cubicBezTo>
                      <a:pt x="1132" y="8769"/>
                      <a:pt x="847" y="9146"/>
                      <a:pt x="835" y="9580"/>
                    </a:cubicBezTo>
                    <a:cubicBezTo>
                      <a:pt x="847" y="9786"/>
                      <a:pt x="927" y="9980"/>
                      <a:pt x="1087" y="10129"/>
                    </a:cubicBezTo>
                    <a:cubicBezTo>
                      <a:pt x="1132" y="10163"/>
                      <a:pt x="1178" y="10198"/>
                      <a:pt x="1224" y="10232"/>
                    </a:cubicBezTo>
                    <a:lnTo>
                      <a:pt x="1281" y="10278"/>
                    </a:lnTo>
                    <a:cubicBezTo>
                      <a:pt x="1377" y="10335"/>
                      <a:pt x="1489" y="10360"/>
                      <a:pt x="1603" y="10360"/>
                    </a:cubicBezTo>
                    <a:cubicBezTo>
                      <a:pt x="1625" y="10360"/>
                      <a:pt x="1647" y="10360"/>
                      <a:pt x="1670" y="10358"/>
                    </a:cubicBezTo>
                    <a:cubicBezTo>
                      <a:pt x="1693" y="10358"/>
                      <a:pt x="1715" y="10346"/>
                      <a:pt x="1738" y="10335"/>
                    </a:cubicBezTo>
                    <a:cubicBezTo>
                      <a:pt x="1795" y="10323"/>
                      <a:pt x="1853" y="10301"/>
                      <a:pt x="1898" y="10278"/>
                    </a:cubicBezTo>
                    <a:cubicBezTo>
                      <a:pt x="2058" y="10175"/>
                      <a:pt x="2196" y="10038"/>
                      <a:pt x="2276" y="9866"/>
                    </a:cubicBezTo>
                    <a:cubicBezTo>
                      <a:pt x="2516" y="9420"/>
                      <a:pt x="2550" y="8894"/>
                      <a:pt x="2367" y="8426"/>
                    </a:cubicBezTo>
                    <a:cubicBezTo>
                      <a:pt x="2710" y="8140"/>
                      <a:pt x="2939" y="7751"/>
                      <a:pt x="3030" y="7317"/>
                    </a:cubicBezTo>
                    <a:cubicBezTo>
                      <a:pt x="3053" y="7225"/>
                      <a:pt x="3064" y="7111"/>
                      <a:pt x="3076" y="7008"/>
                    </a:cubicBezTo>
                    <a:lnTo>
                      <a:pt x="3076" y="6974"/>
                    </a:lnTo>
                    <a:lnTo>
                      <a:pt x="3076" y="6894"/>
                    </a:lnTo>
                    <a:cubicBezTo>
                      <a:pt x="3076" y="6825"/>
                      <a:pt x="3064" y="6768"/>
                      <a:pt x="3064" y="6711"/>
                    </a:cubicBezTo>
                    <a:cubicBezTo>
                      <a:pt x="3053" y="6619"/>
                      <a:pt x="3030" y="6528"/>
                      <a:pt x="3019" y="6436"/>
                    </a:cubicBezTo>
                    <a:cubicBezTo>
                      <a:pt x="2927" y="6071"/>
                      <a:pt x="2733" y="5739"/>
                      <a:pt x="2458" y="5488"/>
                    </a:cubicBezTo>
                    <a:cubicBezTo>
                      <a:pt x="2653" y="5316"/>
                      <a:pt x="2801" y="5110"/>
                      <a:pt x="2904" y="4882"/>
                    </a:cubicBezTo>
                    <a:lnTo>
                      <a:pt x="2904" y="4882"/>
                    </a:lnTo>
                    <a:cubicBezTo>
                      <a:pt x="2813" y="4985"/>
                      <a:pt x="2687" y="5065"/>
                      <a:pt x="2561" y="5110"/>
                    </a:cubicBezTo>
                    <a:cubicBezTo>
                      <a:pt x="2458" y="5156"/>
                      <a:pt x="2356" y="5179"/>
                      <a:pt x="2241" y="5190"/>
                    </a:cubicBezTo>
                    <a:lnTo>
                      <a:pt x="2161" y="5190"/>
                    </a:lnTo>
                    <a:cubicBezTo>
                      <a:pt x="2138" y="5190"/>
                      <a:pt x="2127" y="5190"/>
                      <a:pt x="2127" y="5179"/>
                    </a:cubicBezTo>
                    <a:cubicBezTo>
                      <a:pt x="2127" y="5179"/>
                      <a:pt x="2138" y="5179"/>
                      <a:pt x="2161" y="5168"/>
                    </a:cubicBezTo>
                    <a:cubicBezTo>
                      <a:pt x="2167" y="5162"/>
                      <a:pt x="2178" y="5162"/>
                      <a:pt x="2193" y="5162"/>
                    </a:cubicBezTo>
                    <a:cubicBezTo>
                      <a:pt x="2207" y="5162"/>
                      <a:pt x="2224" y="5162"/>
                      <a:pt x="2241" y="5156"/>
                    </a:cubicBezTo>
                    <a:cubicBezTo>
                      <a:pt x="2493" y="5110"/>
                      <a:pt x="2721" y="4973"/>
                      <a:pt x="2893" y="4779"/>
                    </a:cubicBezTo>
                    <a:cubicBezTo>
                      <a:pt x="2939" y="4722"/>
                      <a:pt x="2973" y="4665"/>
                      <a:pt x="3007" y="4607"/>
                    </a:cubicBezTo>
                    <a:cubicBezTo>
                      <a:pt x="3019" y="4573"/>
                      <a:pt x="3030" y="4527"/>
                      <a:pt x="3030" y="4493"/>
                    </a:cubicBezTo>
                    <a:cubicBezTo>
                      <a:pt x="3087" y="4242"/>
                      <a:pt x="3087" y="3979"/>
                      <a:pt x="3030" y="3727"/>
                    </a:cubicBezTo>
                    <a:cubicBezTo>
                      <a:pt x="2973" y="3590"/>
                      <a:pt x="2893" y="3464"/>
                      <a:pt x="2779" y="3361"/>
                    </a:cubicBezTo>
                    <a:cubicBezTo>
                      <a:pt x="2676" y="3270"/>
                      <a:pt x="2550" y="3190"/>
                      <a:pt x="2424" y="3133"/>
                    </a:cubicBezTo>
                    <a:lnTo>
                      <a:pt x="2458" y="3133"/>
                    </a:lnTo>
                    <a:cubicBezTo>
                      <a:pt x="2493" y="3133"/>
                      <a:pt x="2516" y="3144"/>
                      <a:pt x="2550" y="3155"/>
                    </a:cubicBezTo>
                    <a:cubicBezTo>
                      <a:pt x="2653" y="3190"/>
                      <a:pt x="2744" y="3247"/>
                      <a:pt x="2836" y="3316"/>
                    </a:cubicBezTo>
                    <a:cubicBezTo>
                      <a:pt x="2881" y="3350"/>
                      <a:pt x="2927" y="3396"/>
                      <a:pt x="2961" y="3453"/>
                    </a:cubicBezTo>
                    <a:cubicBezTo>
                      <a:pt x="2870" y="3201"/>
                      <a:pt x="2721" y="2973"/>
                      <a:pt x="2539" y="2778"/>
                    </a:cubicBezTo>
                    <a:cubicBezTo>
                      <a:pt x="2927" y="1864"/>
                      <a:pt x="2824" y="812"/>
                      <a:pt x="22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77"/>
              <p:cNvSpPr/>
              <p:nvPr/>
            </p:nvSpPr>
            <p:spPr>
              <a:xfrm>
                <a:off x="4451171" y="2802715"/>
                <a:ext cx="102383" cy="106343"/>
              </a:xfrm>
              <a:custGeom>
                <a:rect b="b" l="l" r="r" t="t"/>
                <a:pathLst>
                  <a:path extrusionOk="0" h="3088" w="2973">
                    <a:moveTo>
                      <a:pt x="0" y="1"/>
                    </a:moveTo>
                    <a:lnTo>
                      <a:pt x="0" y="104"/>
                    </a:lnTo>
                    <a:cubicBezTo>
                      <a:pt x="12" y="309"/>
                      <a:pt x="46" y="504"/>
                      <a:pt x="103" y="698"/>
                    </a:cubicBezTo>
                    <a:cubicBezTo>
                      <a:pt x="172" y="995"/>
                      <a:pt x="274" y="1270"/>
                      <a:pt x="423" y="1533"/>
                    </a:cubicBezTo>
                    <a:cubicBezTo>
                      <a:pt x="503" y="1681"/>
                      <a:pt x="595" y="1818"/>
                      <a:pt x="709" y="1956"/>
                    </a:cubicBezTo>
                    <a:cubicBezTo>
                      <a:pt x="823" y="2104"/>
                      <a:pt x="949" y="2241"/>
                      <a:pt x="1098" y="2356"/>
                    </a:cubicBezTo>
                    <a:cubicBezTo>
                      <a:pt x="1235" y="2481"/>
                      <a:pt x="1383" y="2584"/>
                      <a:pt x="1555" y="2676"/>
                    </a:cubicBezTo>
                    <a:cubicBezTo>
                      <a:pt x="1703" y="2767"/>
                      <a:pt x="1864" y="2836"/>
                      <a:pt x="2024" y="2904"/>
                    </a:cubicBezTo>
                    <a:cubicBezTo>
                      <a:pt x="2298" y="2996"/>
                      <a:pt x="2595" y="3064"/>
                      <a:pt x="2892" y="3087"/>
                    </a:cubicBezTo>
                    <a:lnTo>
                      <a:pt x="2972" y="3087"/>
                    </a:lnTo>
                    <a:lnTo>
                      <a:pt x="2972" y="2470"/>
                    </a:lnTo>
                    <a:cubicBezTo>
                      <a:pt x="2972" y="2470"/>
                      <a:pt x="515" y="2264"/>
                      <a:pt x="0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77"/>
              <p:cNvSpPr/>
              <p:nvPr/>
            </p:nvSpPr>
            <p:spPr>
              <a:xfrm>
                <a:off x="4357843" y="2799581"/>
                <a:ext cx="196087" cy="324436"/>
              </a:xfrm>
              <a:custGeom>
                <a:rect b="b" l="l" r="r" t="t"/>
                <a:pathLst>
                  <a:path extrusionOk="0" h="9421" w="5694">
                    <a:moveTo>
                      <a:pt x="2888" y="2578"/>
                    </a:moveTo>
                    <a:cubicBezTo>
                      <a:pt x="2983" y="2578"/>
                      <a:pt x="3080" y="2607"/>
                      <a:pt x="3167" y="2664"/>
                    </a:cubicBezTo>
                    <a:cubicBezTo>
                      <a:pt x="3236" y="2710"/>
                      <a:pt x="3270" y="2755"/>
                      <a:pt x="3259" y="2778"/>
                    </a:cubicBezTo>
                    <a:lnTo>
                      <a:pt x="3259" y="2767"/>
                    </a:lnTo>
                    <a:cubicBezTo>
                      <a:pt x="3256" y="2772"/>
                      <a:pt x="3249" y="2774"/>
                      <a:pt x="3241" y="2774"/>
                    </a:cubicBezTo>
                    <a:cubicBezTo>
                      <a:pt x="3192" y="2774"/>
                      <a:pt x="3064" y="2709"/>
                      <a:pt x="2903" y="2709"/>
                    </a:cubicBezTo>
                    <a:cubicBezTo>
                      <a:pt x="2892" y="2709"/>
                      <a:pt x="2881" y="2709"/>
                      <a:pt x="2870" y="2710"/>
                    </a:cubicBezTo>
                    <a:cubicBezTo>
                      <a:pt x="2671" y="2720"/>
                      <a:pt x="2539" y="2827"/>
                      <a:pt x="2492" y="2827"/>
                    </a:cubicBezTo>
                    <a:cubicBezTo>
                      <a:pt x="2488" y="2827"/>
                      <a:pt x="2484" y="2826"/>
                      <a:pt x="2481" y="2824"/>
                    </a:cubicBezTo>
                    <a:cubicBezTo>
                      <a:pt x="2459" y="2801"/>
                      <a:pt x="2481" y="2767"/>
                      <a:pt x="2561" y="2710"/>
                    </a:cubicBezTo>
                    <a:cubicBezTo>
                      <a:pt x="2656" y="2622"/>
                      <a:pt x="2771" y="2578"/>
                      <a:pt x="2888" y="2578"/>
                    </a:cubicBezTo>
                    <a:close/>
                    <a:moveTo>
                      <a:pt x="567" y="2605"/>
                    </a:moveTo>
                    <a:cubicBezTo>
                      <a:pt x="659" y="2605"/>
                      <a:pt x="756" y="2637"/>
                      <a:pt x="835" y="2687"/>
                    </a:cubicBezTo>
                    <a:cubicBezTo>
                      <a:pt x="904" y="2732"/>
                      <a:pt x="938" y="2778"/>
                      <a:pt x="927" y="2790"/>
                    </a:cubicBezTo>
                    <a:cubicBezTo>
                      <a:pt x="923" y="2795"/>
                      <a:pt x="917" y="2797"/>
                      <a:pt x="909" y="2797"/>
                    </a:cubicBezTo>
                    <a:cubicBezTo>
                      <a:pt x="860" y="2797"/>
                      <a:pt x="730" y="2732"/>
                      <a:pt x="561" y="2732"/>
                    </a:cubicBezTo>
                    <a:cubicBezTo>
                      <a:pt x="549" y="2732"/>
                      <a:pt x="538" y="2732"/>
                      <a:pt x="527" y="2732"/>
                    </a:cubicBezTo>
                    <a:cubicBezTo>
                      <a:pt x="345" y="2753"/>
                      <a:pt x="217" y="2853"/>
                      <a:pt x="166" y="2853"/>
                    </a:cubicBezTo>
                    <a:cubicBezTo>
                      <a:pt x="159" y="2853"/>
                      <a:pt x="153" y="2851"/>
                      <a:pt x="149" y="2847"/>
                    </a:cubicBezTo>
                    <a:cubicBezTo>
                      <a:pt x="126" y="2824"/>
                      <a:pt x="161" y="2790"/>
                      <a:pt x="218" y="2732"/>
                    </a:cubicBezTo>
                    <a:cubicBezTo>
                      <a:pt x="309" y="2652"/>
                      <a:pt x="412" y="2607"/>
                      <a:pt x="527" y="2607"/>
                    </a:cubicBezTo>
                    <a:cubicBezTo>
                      <a:pt x="540" y="2605"/>
                      <a:pt x="553" y="2605"/>
                      <a:pt x="567" y="2605"/>
                    </a:cubicBezTo>
                    <a:close/>
                    <a:moveTo>
                      <a:pt x="2803" y="2844"/>
                    </a:moveTo>
                    <a:cubicBezTo>
                      <a:pt x="2902" y="2844"/>
                      <a:pt x="3002" y="2910"/>
                      <a:pt x="3007" y="3041"/>
                    </a:cubicBezTo>
                    <a:cubicBezTo>
                      <a:pt x="2996" y="3155"/>
                      <a:pt x="2916" y="3235"/>
                      <a:pt x="2813" y="3235"/>
                    </a:cubicBezTo>
                    <a:lnTo>
                      <a:pt x="2813" y="3247"/>
                    </a:lnTo>
                    <a:cubicBezTo>
                      <a:pt x="2699" y="3235"/>
                      <a:pt x="2607" y="3155"/>
                      <a:pt x="2607" y="3041"/>
                    </a:cubicBezTo>
                    <a:cubicBezTo>
                      <a:pt x="2607" y="2910"/>
                      <a:pt x="2704" y="2844"/>
                      <a:pt x="2803" y="2844"/>
                    </a:cubicBezTo>
                    <a:close/>
                    <a:moveTo>
                      <a:pt x="534" y="2861"/>
                    </a:moveTo>
                    <a:cubicBezTo>
                      <a:pt x="636" y="2861"/>
                      <a:pt x="732" y="2942"/>
                      <a:pt x="732" y="3064"/>
                    </a:cubicBezTo>
                    <a:cubicBezTo>
                      <a:pt x="732" y="3167"/>
                      <a:pt x="652" y="3258"/>
                      <a:pt x="538" y="3258"/>
                    </a:cubicBezTo>
                    <a:lnTo>
                      <a:pt x="538" y="3270"/>
                    </a:lnTo>
                    <a:cubicBezTo>
                      <a:pt x="355" y="3270"/>
                      <a:pt x="264" y="3053"/>
                      <a:pt x="389" y="2927"/>
                    </a:cubicBezTo>
                    <a:cubicBezTo>
                      <a:pt x="431" y="2881"/>
                      <a:pt x="483" y="2861"/>
                      <a:pt x="534" y="2861"/>
                    </a:cubicBezTo>
                    <a:close/>
                    <a:moveTo>
                      <a:pt x="1750" y="2778"/>
                    </a:moveTo>
                    <a:lnTo>
                      <a:pt x="1750" y="2778"/>
                    </a:lnTo>
                    <a:cubicBezTo>
                      <a:pt x="1773" y="2778"/>
                      <a:pt x="1647" y="3304"/>
                      <a:pt x="1453" y="3944"/>
                    </a:cubicBezTo>
                    <a:cubicBezTo>
                      <a:pt x="1395" y="4104"/>
                      <a:pt x="1350" y="4253"/>
                      <a:pt x="1304" y="4390"/>
                    </a:cubicBezTo>
                    <a:cubicBezTo>
                      <a:pt x="1281" y="4447"/>
                      <a:pt x="1270" y="4504"/>
                      <a:pt x="1281" y="4562"/>
                    </a:cubicBezTo>
                    <a:cubicBezTo>
                      <a:pt x="1293" y="4607"/>
                      <a:pt x="1338" y="4619"/>
                      <a:pt x="1395" y="4619"/>
                    </a:cubicBezTo>
                    <a:cubicBezTo>
                      <a:pt x="1510" y="4619"/>
                      <a:pt x="1624" y="4630"/>
                      <a:pt x="1738" y="4653"/>
                    </a:cubicBezTo>
                    <a:cubicBezTo>
                      <a:pt x="1655" y="4670"/>
                      <a:pt x="1571" y="4680"/>
                      <a:pt x="1487" y="4680"/>
                    </a:cubicBezTo>
                    <a:cubicBezTo>
                      <a:pt x="1457" y="4680"/>
                      <a:pt x="1426" y="4679"/>
                      <a:pt x="1395" y="4676"/>
                    </a:cubicBezTo>
                    <a:lnTo>
                      <a:pt x="1304" y="4676"/>
                    </a:lnTo>
                    <a:cubicBezTo>
                      <a:pt x="1270" y="4664"/>
                      <a:pt x="1235" y="4630"/>
                      <a:pt x="1213" y="4596"/>
                    </a:cubicBezTo>
                    <a:cubicBezTo>
                      <a:pt x="1201" y="4516"/>
                      <a:pt x="1201" y="4436"/>
                      <a:pt x="1235" y="4367"/>
                    </a:cubicBezTo>
                    <a:lnTo>
                      <a:pt x="1361" y="3921"/>
                    </a:lnTo>
                    <a:cubicBezTo>
                      <a:pt x="1555" y="3281"/>
                      <a:pt x="1727" y="2778"/>
                      <a:pt x="1750" y="2778"/>
                    </a:cubicBezTo>
                    <a:close/>
                    <a:moveTo>
                      <a:pt x="2480" y="4832"/>
                    </a:moveTo>
                    <a:lnTo>
                      <a:pt x="2480" y="4832"/>
                    </a:lnTo>
                    <a:cubicBezTo>
                      <a:pt x="2483" y="4832"/>
                      <a:pt x="2473" y="4840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53" y="4866"/>
                      <a:pt x="2562" y="5229"/>
                      <a:pt x="2127" y="5419"/>
                    </a:cubicBezTo>
                    <a:cubicBezTo>
                      <a:pt x="2050" y="5454"/>
                      <a:pt x="1970" y="5471"/>
                      <a:pt x="1892" y="5471"/>
                    </a:cubicBezTo>
                    <a:cubicBezTo>
                      <a:pt x="1713" y="5471"/>
                      <a:pt x="1541" y="5384"/>
                      <a:pt x="1430" y="5225"/>
                    </a:cubicBezTo>
                    <a:cubicBezTo>
                      <a:pt x="1799" y="5225"/>
                      <a:pt x="2457" y="4832"/>
                      <a:pt x="2480" y="4832"/>
                    </a:cubicBezTo>
                    <a:close/>
                    <a:moveTo>
                      <a:pt x="2710" y="0"/>
                    </a:moveTo>
                    <a:lnTo>
                      <a:pt x="2687" y="12"/>
                    </a:lnTo>
                    <a:cubicBezTo>
                      <a:pt x="2550" y="377"/>
                      <a:pt x="2299" y="1143"/>
                      <a:pt x="2481" y="1761"/>
                    </a:cubicBezTo>
                    <a:lnTo>
                      <a:pt x="252" y="2378"/>
                    </a:lnTo>
                    <a:lnTo>
                      <a:pt x="1" y="2630"/>
                    </a:lnTo>
                    <a:cubicBezTo>
                      <a:pt x="1" y="3681"/>
                      <a:pt x="12" y="4882"/>
                      <a:pt x="69" y="5613"/>
                    </a:cubicBezTo>
                    <a:cubicBezTo>
                      <a:pt x="172" y="7191"/>
                      <a:pt x="1716" y="7328"/>
                      <a:pt x="1716" y="7328"/>
                    </a:cubicBezTo>
                    <a:cubicBezTo>
                      <a:pt x="2447" y="7294"/>
                      <a:pt x="3145" y="7042"/>
                      <a:pt x="3739" y="6608"/>
                    </a:cubicBezTo>
                    <a:lnTo>
                      <a:pt x="3739" y="6608"/>
                    </a:lnTo>
                    <a:cubicBezTo>
                      <a:pt x="3739" y="6608"/>
                      <a:pt x="3299" y="7718"/>
                      <a:pt x="1838" y="7718"/>
                    </a:cubicBezTo>
                    <a:cubicBezTo>
                      <a:pt x="1809" y="7718"/>
                      <a:pt x="1780" y="7718"/>
                      <a:pt x="1750" y="7717"/>
                    </a:cubicBezTo>
                    <a:lnTo>
                      <a:pt x="1716" y="7328"/>
                    </a:lnTo>
                    <a:lnTo>
                      <a:pt x="1716" y="7328"/>
                    </a:lnTo>
                    <a:cubicBezTo>
                      <a:pt x="1716" y="7330"/>
                      <a:pt x="1841" y="8986"/>
                      <a:pt x="1830" y="9409"/>
                    </a:cubicBezTo>
                    <a:lnTo>
                      <a:pt x="2081" y="9409"/>
                    </a:lnTo>
                    <a:lnTo>
                      <a:pt x="5602" y="9420"/>
                    </a:lnTo>
                    <a:lnTo>
                      <a:pt x="5602" y="9409"/>
                    </a:lnTo>
                    <a:lnTo>
                      <a:pt x="5648" y="8334"/>
                    </a:lnTo>
                    <a:lnTo>
                      <a:pt x="5637" y="8334"/>
                    </a:lnTo>
                    <a:lnTo>
                      <a:pt x="5671" y="4664"/>
                    </a:lnTo>
                    <a:lnTo>
                      <a:pt x="5671" y="4653"/>
                    </a:lnTo>
                    <a:cubicBezTo>
                      <a:pt x="5648" y="4482"/>
                      <a:pt x="5660" y="4299"/>
                      <a:pt x="5682" y="4127"/>
                    </a:cubicBezTo>
                    <a:lnTo>
                      <a:pt x="5694" y="3247"/>
                    </a:lnTo>
                    <a:lnTo>
                      <a:pt x="5602" y="3247"/>
                    </a:lnTo>
                    <a:cubicBezTo>
                      <a:pt x="5305" y="3235"/>
                      <a:pt x="5008" y="3178"/>
                      <a:pt x="4722" y="3075"/>
                    </a:cubicBezTo>
                    <a:cubicBezTo>
                      <a:pt x="4551" y="3018"/>
                      <a:pt x="4391" y="2938"/>
                      <a:pt x="4231" y="2847"/>
                    </a:cubicBezTo>
                    <a:cubicBezTo>
                      <a:pt x="4059" y="2755"/>
                      <a:pt x="3899" y="2652"/>
                      <a:pt x="3750" y="2527"/>
                    </a:cubicBezTo>
                    <a:cubicBezTo>
                      <a:pt x="3613" y="2401"/>
                      <a:pt x="3476" y="2252"/>
                      <a:pt x="3350" y="2104"/>
                    </a:cubicBezTo>
                    <a:cubicBezTo>
                      <a:pt x="3247" y="1967"/>
                      <a:pt x="3145" y="1818"/>
                      <a:pt x="3053" y="1658"/>
                    </a:cubicBezTo>
                    <a:cubicBezTo>
                      <a:pt x="2916" y="1383"/>
                      <a:pt x="2813" y="1098"/>
                      <a:pt x="2744" y="800"/>
                    </a:cubicBezTo>
                    <a:cubicBezTo>
                      <a:pt x="2710" y="595"/>
                      <a:pt x="2687" y="400"/>
                      <a:pt x="2699" y="195"/>
                    </a:cubicBezTo>
                    <a:cubicBezTo>
                      <a:pt x="2699" y="115"/>
                      <a:pt x="2699" y="69"/>
                      <a:pt x="2710" y="2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77"/>
              <p:cNvSpPr/>
              <p:nvPr/>
            </p:nvSpPr>
            <p:spPr>
              <a:xfrm>
                <a:off x="4366900" y="2898006"/>
                <a:ext cx="16186" cy="13844"/>
              </a:xfrm>
              <a:custGeom>
                <a:rect b="b" l="l" r="r" t="t"/>
                <a:pathLst>
                  <a:path extrusionOk="0" h="402" w="470">
                    <a:moveTo>
                      <a:pt x="275" y="0"/>
                    </a:moveTo>
                    <a:cubicBezTo>
                      <a:pt x="92" y="0"/>
                      <a:pt x="1" y="217"/>
                      <a:pt x="126" y="343"/>
                    </a:cubicBezTo>
                    <a:cubicBezTo>
                      <a:pt x="167" y="384"/>
                      <a:pt x="217" y="402"/>
                      <a:pt x="266" y="402"/>
                    </a:cubicBezTo>
                    <a:cubicBezTo>
                      <a:pt x="370" y="402"/>
                      <a:pt x="469" y="322"/>
                      <a:pt x="469" y="206"/>
                    </a:cubicBezTo>
                    <a:cubicBezTo>
                      <a:pt x="469" y="92"/>
                      <a:pt x="378" y="0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77"/>
              <p:cNvSpPr/>
              <p:nvPr/>
            </p:nvSpPr>
            <p:spPr>
              <a:xfrm>
                <a:off x="4362561" y="2888949"/>
                <a:ext cx="27619" cy="8713"/>
              </a:xfrm>
              <a:custGeom>
                <a:rect b="b" l="l" r="r" t="t"/>
                <a:pathLst>
                  <a:path extrusionOk="0" h="253" w="802">
                    <a:moveTo>
                      <a:pt x="390" y="0"/>
                    </a:moveTo>
                    <a:cubicBezTo>
                      <a:pt x="275" y="12"/>
                      <a:pt x="172" y="57"/>
                      <a:pt x="81" y="137"/>
                    </a:cubicBezTo>
                    <a:cubicBezTo>
                      <a:pt x="24" y="195"/>
                      <a:pt x="1" y="240"/>
                      <a:pt x="12" y="252"/>
                    </a:cubicBezTo>
                    <a:cubicBezTo>
                      <a:pt x="13" y="252"/>
                      <a:pt x="14" y="253"/>
                      <a:pt x="15" y="253"/>
                    </a:cubicBezTo>
                    <a:cubicBezTo>
                      <a:pt x="39" y="253"/>
                      <a:pt x="194" y="148"/>
                      <a:pt x="390" y="137"/>
                    </a:cubicBezTo>
                    <a:cubicBezTo>
                      <a:pt x="401" y="137"/>
                      <a:pt x="412" y="137"/>
                      <a:pt x="424" y="137"/>
                    </a:cubicBezTo>
                    <a:cubicBezTo>
                      <a:pt x="593" y="137"/>
                      <a:pt x="723" y="202"/>
                      <a:pt x="772" y="202"/>
                    </a:cubicBezTo>
                    <a:cubicBezTo>
                      <a:pt x="780" y="202"/>
                      <a:pt x="786" y="200"/>
                      <a:pt x="790" y="195"/>
                    </a:cubicBezTo>
                    <a:cubicBezTo>
                      <a:pt x="801" y="172"/>
                      <a:pt x="767" y="137"/>
                      <a:pt x="698" y="92"/>
                    </a:cubicBezTo>
                    <a:cubicBezTo>
                      <a:pt x="607" y="23"/>
                      <a:pt x="492" y="0"/>
                      <a:pt x="39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77"/>
              <p:cNvSpPr/>
              <p:nvPr/>
            </p:nvSpPr>
            <p:spPr>
              <a:xfrm>
                <a:off x="4447624" y="2897214"/>
                <a:ext cx="15772" cy="13568"/>
              </a:xfrm>
              <a:custGeom>
                <a:rect b="b" l="l" r="r" t="t"/>
                <a:pathLst>
                  <a:path extrusionOk="0" h="394" w="458">
                    <a:moveTo>
                      <a:pt x="195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8" y="320"/>
                      <a:pt x="101" y="393"/>
                      <a:pt x="199" y="393"/>
                    </a:cubicBezTo>
                    <a:cubicBezTo>
                      <a:pt x="249" y="393"/>
                      <a:pt x="301" y="374"/>
                      <a:pt x="343" y="332"/>
                    </a:cubicBezTo>
                    <a:cubicBezTo>
                      <a:pt x="458" y="206"/>
                      <a:pt x="366" y="0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77"/>
              <p:cNvSpPr/>
              <p:nvPr/>
            </p:nvSpPr>
            <p:spPr>
              <a:xfrm>
                <a:off x="4442906" y="2888088"/>
                <a:ext cx="27963" cy="8782"/>
              </a:xfrm>
              <a:custGeom>
                <a:rect b="b" l="l" r="r" t="t"/>
                <a:pathLst>
                  <a:path extrusionOk="0" h="255" w="812">
                    <a:moveTo>
                      <a:pt x="425" y="1"/>
                    </a:moveTo>
                    <a:cubicBezTo>
                      <a:pt x="306" y="1"/>
                      <a:pt x="188" y="45"/>
                      <a:pt x="91" y="128"/>
                    </a:cubicBezTo>
                    <a:cubicBezTo>
                      <a:pt x="23" y="185"/>
                      <a:pt x="0" y="242"/>
                      <a:pt x="11" y="254"/>
                    </a:cubicBezTo>
                    <a:cubicBezTo>
                      <a:pt x="12" y="254"/>
                      <a:pt x="13" y="255"/>
                      <a:pt x="14" y="255"/>
                    </a:cubicBezTo>
                    <a:cubicBezTo>
                      <a:pt x="38" y="255"/>
                      <a:pt x="193" y="150"/>
                      <a:pt x="400" y="140"/>
                    </a:cubicBezTo>
                    <a:cubicBezTo>
                      <a:pt x="421" y="137"/>
                      <a:pt x="441" y="136"/>
                      <a:pt x="461" y="136"/>
                    </a:cubicBezTo>
                    <a:cubicBezTo>
                      <a:pt x="617" y="136"/>
                      <a:pt x="738" y="200"/>
                      <a:pt x="778" y="200"/>
                    </a:cubicBezTo>
                    <a:cubicBezTo>
                      <a:pt x="783" y="200"/>
                      <a:pt x="787" y="199"/>
                      <a:pt x="789" y="197"/>
                    </a:cubicBezTo>
                    <a:cubicBezTo>
                      <a:pt x="812" y="162"/>
                      <a:pt x="766" y="140"/>
                      <a:pt x="697" y="82"/>
                    </a:cubicBezTo>
                    <a:cubicBezTo>
                      <a:pt x="612" y="27"/>
                      <a:pt x="518" y="1"/>
                      <a:pt x="42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77"/>
              <p:cNvSpPr/>
              <p:nvPr/>
            </p:nvSpPr>
            <p:spPr>
              <a:xfrm>
                <a:off x="4399204" y="2895251"/>
                <a:ext cx="20490" cy="65535"/>
              </a:xfrm>
              <a:custGeom>
                <a:rect b="b" l="l" r="r" t="t"/>
                <a:pathLst>
                  <a:path extrusionOk="0" h="1903" w="595">
                    <a:moveTo>
                      <a:pt x="560" y="0"/>
                    </a:moveTo>
                    <a:cubicBezTo>
                      <a:pt x="526" y="0"/>
                      <a:pt x="354" y="503"/>
                      <a:pt x="172" y="1143"/>
                    </a:cubicBezTo>
                    <a:lnTo>
                      <a:pt x="34" y="1589"/>
                    </a:lnTo>
                    <a:cubicBezTo>
                      <a:pt x="0" y="1658"/>
                      <a:pt x="0" y="1738"/>
                      <a:pt x="12" y="1818"/>
                    </a:cubicBezTo>
                    <a:cubicBezTo>
                      <a:pt x="34" y="1852"/>
                      <a:pt x="69" y="1886"/>
                      <a:pt x="103" y="1898"/>
                    </a:cubicBezTo>
                    <a:cubicBezTo>
                      <a:pt x="126" y="1898"/>
                      <a:pt x="149" y="1903"/>
                      <a:pt x="168" y="1903"/>
                    </a:cubicBezTo>
                    <a:cubicBezTo>
                      <a:pt x="178" y="1903"/>
                      <a:pt x="187" y="1902"/>
                      <a:pt x="194" y="1898"/>
                    </a:cubicBezTo>
                    <a:cubicBezTo>
                      <a:pt x="225" y="1901"/>
                      <a:pt x="257" y="1902"/>
                      <a:pt x="288" y="1902"/>
                    </a:cubicBezTo>
                    <a:cubicBezTo>
                      <a:pt x="375" y="1902"/>
                      <a:pt x="465" y="1892"/>
                      <a:pt x="549" y="1875"/>
                    </a:cubicBezTo>
                    <a:cubicBezTo>
                      <a:pt x="435" y="1852"/>
                      <a:pt x="320" y="1829"/>
                      <a:pt x="206" y="1829"/>
                    </a:cubicBezTo>
                    <a:cubicBezTo>
                      <a:pt x="149" y="1829"/>
                      <a:pt x="92" y="1829"/>
                      <a:pt x="80" y="1784"/>
                    </a:cubicBezTo>
                    <a:cubicBezTo>
                      <a:pt x="80" y="1726"/>
                      <a:pt x="92" y="1669"/>
                      <a:pt x="114" y="1612"/>
                    </a:cubicBezTo>
                    <a:cubicBezTo>
                      <a:pt x="160" y="1475"/>
                      <a:pt x="206" y="1326"/>
                      <a:pt x="252" y="1166"/>
                    </a:cubicBezTo>
                    <a:cubicBezTo>
                      <a:pt x="446" y="526"/>
                      <a:pt x="595" y="0"/>
                      <a:pt x="5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77"/>
              <p:cNvSpPr/>
              <p:nvPr/>
            </p:nvSpPr>
            <p:spPr>
              <a:xfrm>
                <a:off x="4407056" y="2965678"/>
                <a:ext cx="39396" cy="22247"/>
              </a:xfrm>
              <a:custGeom>
                <a:rect b="b" l="l" r="r" t="t"/>
                <a:pathLst>
                  <a:path extrusionOk="0" h="646" w="1144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1040" y="1"/>
                      <a:pt x="383" y="392"/>
                      <a:pt x="1" y="402"/>
                    </a:cubicBezTo>
                    <a:cubicBezTo>
                      <a:pt x="114" y="555"/>
                      <a:pt x="289" y="645"/>
                      <a:pt x="471" y="645"/>
                    </a:cubicBezTo>
                    <a:cubicBezTo>
                      <a:pt x="547" y="645"/>
                      <a:pt x="624" y="630"/>
                      <a:pt x="698" y="596"/>
                    </a:cubicBezTo>
                    <a:cubicBezTo>
                      <a:pt x="1144" y="402"/>
                      <a:pt x="1018" y="24"/>
                      <a:pt x="1018" y="24"/>
                    </a:cubicBezTo>
                    <a:cubicBezTo>
                      <a:pt x="1043" y="8"/>
                      <a:pt x="1053" y="1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77"/>
              <p:cNvSpPr/>
              <p:nvPr/>
            </p:nvSpPr>
            <p:spPr>
              <a:xfrm>
                <a:off x="4416905" y="3027116"/>
                <a:ext cx="69701" cy="38294"/>
              </a:xfrm>
              <a:custGeom>
                <a:rect b="b" l="l" r="r" t="t"/>
                <a:pathLst>
                  <a:path extrusionOk="0" h="1112" w="2024">
                    <a:moveTo>
                      <a:pt x="2024" y="1"/>
                    </a:moveTo>
                    <a:lnTo>
                      <a:pt x="2024" y="1"/>
                    </a:lnTo>
                    <a:cubicBezTo>
                      <a:pt x="1430" y="435"/>
                      <a:pt x="732" y="687"/>
                      <a:pt x="1" y="721"/>
                    </a:cubicBezTo>
                    <a:lnTo>
                      <a:pt x="35" y="1110"/>
                    </a:lnTo>
                    <a:cubicBezTo>
                      <a:pt x="65" y="1111"/>
                      <a:pt x="94" y="1111"/>
                      <a:pt x="123" y="1111"/>
                    </a:cubicBezTo>
                    <a:cubicBezTo>
                      <a:pt x="1584" y="1111"/>
                      <a:pt x="2024" y="1"/>
                      <a:pt x="2024" y="1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77"/>
              <p:cNvSpPr/>
              <p:nvPr/>
            </p:nvSpPr>
            <p:spPr>
              <a:xfrm>
                <a:off x="4329121" y="2728603"/>
                <a:ext cx="309455" cy="358012"/>
              </a:xfrm>
              <a:custGeom>
                <a:rect b="b" l="l" r="r" t="t"/>
                <a:pathLst>
                  <a:path extrusionOk="0" h="10396" w="8986">
                    <a:moveTo>
                      <a:pt x="4022" y="1"/>
                    </a:moveTo>
                    <a:cubicBezTo>
                      <a:pt x="3414" y="1"/>
                      <a:pt x="2574" y="166"/>
                      <a:pt x="1498" y="1341"/>
                    </a:cubicBezTo>
                    <a:cubicBezTo>
                      <a:pt x="0" y="2976"/>
                      <a:pt x="823" y="4691"/>
                      <a:pt x="823" y="4691"/>
                    </a:cubicBezTo>
                    <a:lnTo>
                      <a:pt x="1075" y="4450"/>
                    </a:lnTo>
                    <a:lnTo>
                      <a:pt x="3304" y="3833"/>
                    </a:lnTo>
                    <a:cubicBezTo>
                      <a:pt x="3121" y="3216"/>
                      <a:pt x="3373" y="2450"/>
                      <a:pt x="3521" y="2084"/>
                    </a:cubicBezTo>
                    <a:lnTo>
                      <a:pt x="3533" y="2073"/>
                    </a:lnTo>
                    <a:lnTo>
                      <a:pt x="3533" y="2084"/>
                    </a:lnTo>
                    <a:cubicBezTo>
                      <a:pt x="3533" y="2050"/>
                      <a:pt x="3533" y="2038"/>
                      <a:pt x="3544" y="2038"/>
                    </a:cubicBezTo>
                    <a:cubicBezTo>
                      <a:pt x="3556" y="2038"/>
                      <a:pt x="3544" y="2061"/>
                      <a:pt x="3544" y="2095"/>
                    </a:cubicBezTo>
                    <a:lnTo>
                      <a:pt x="3544" y="2164"/>
                    </a:lnTo>
                    <a:cubicBezTo>
                      <a:pt x="4059" y="4416"/>
                      <a:pt x="6516" y="4633"/>
                      <a:pt x="6516" y="4633"/>
                    </a:cubicBezTo>
                    <a:lnTo>
                      <a:pt x="6516" y="5239"/>
                    </a:lnTo>
                    <a:cubicBezTo>
                      <a:pt x="6587" y="5244"/>
                      <a:pt x="6659" y="5247"/>
                      <a:pt x="6730" y="5247"/>
                    </a:cubicBezTo>
                    <a:cubicBezTo>
                      <a:pt x="6830" y="5247"/>
                      <a:pt x="6930" y="5241"/>
                      <a:pt x="7031" y="5228"/>
                    </a:cubicBezTo>
                    <a:cubicBezTo>
                      <a:pt x="7099" y="5228"/>
                      <a:pt x="7157" y="5216"/>
                      <a:pt x="7191" y="5216"/>
                    </a:cubicBezTo>
                    <a:cubicBezTo>
                      <a:pt x="7206" y="5213"/>
                      <a:pt x="7219" y="5211"/>
                      <a:pt x="7229" y="5211"/>
                    </a:cubicBezTo>
                    <a:cubicBezTo>
                      <a:pt x="7249" y="5211"/>
                      <a:pt x="7260" y="5216"/>
                      <a:pt x="7260" y="5216"/>
                    </a:cubicBezTo>
                    <a:cubicBezTo>
                      <a:pt x="7260" y="5216"/>
                      <a:pt x="7237" y="5228"/>
                      <a:pt x="7202" y="5228"/>
                    </a:cubicBezTo>
                    <a:cubicBezTo>
                      <a:pt x="7168" y="5239"/>
                      <a:pt x="7111" y="5262"/>
                      <a:pt x="7042" y="5274"/>
                    </a:cubicBezTo>
                    <a:cubicBezTo>
                      <a:pt x="6859" y="5296"/>
                      <a:pt x="6688" y="5308"/>
                      <a:pt x="6516" y="5308"/>
                    </a:cubicBezTo>
                    <a:lnTo>
                      <a:pt x="6505" y="6188"/>
                    </a:lnTo>
                    <a:cubicBezTo>
                      <a:pt x="6516" y="6131"/>
                      <a:pt x="6528" y="6074"/>
                      <a:pt x="6551" y="6017"/>
                    </a:cubicBezTo>
                    <a:cubicBezTo>
                      <a:pt x="6619" y="5788"/>
                      <a:pt x="6802" y="5617"/>
                      <a:pt x="7042" y="5571"/>
                    </a:cubicBezTo>
                    <a:cubicBezTo>
                      <a:pt x="7058" y="5570"/>
                      <a:pt x="7073" y="5569"/>
                      <a:pt x="7088" y="5569"/>
                    </a:cubicBezTo>
                    <a:cubicBezTo>
                      <a:pt x="7354" y="5569"/>
                      <a:pt x="7582" y="5757"/>
                      <a:pt x="7625" y="6017"/>
                    </a:cubicBezTo>
                    <a:cubicBezTo>
                      <a:pt x="7671" y="6291"/>
                      <a:pt x="7534" y="6565"/>
                      <a:pt x="7305" y="6703"/>
                    </a:cubicBezTo>
                    <a:cubicBezTo>
                      <a:pt x="7168" y="6776"/>
                      <a:pt x="7024" y="6812"/>
                      <a:pt x="6872" y="6812"/>
                    </a:cubicBezTo>
                    <a:cubicBezTo>
                      <a:pt x="6834" y="6812"/>
                      <a:pt x="6795" y="6810"/>
                      <a:pt x="6757" y="6805"/>
                    </a:cubicBezTo>
                    <a:lnTo>
                      <a:pt x="6757" y="6840"/>
                    </a:lnTo>
                    <a:cubicBezTo>
                      <a:pt x="6734" y="6920"/>
                      <a:pt x="6757" y="7011"/>
                      <a:pt x="6802" y="7091"/>
                    </a:cubicBezTo>
                    <a:cubicBezTo>
                      <a:pt x="6859" y="7183"/>
                      <a:pt x="6962" y="7251"/>
                      <a:pt x="7065" y="7263"/>
                    </a:cubicBezTo>
                    <a:cubicBezTo>
                      <a:pt x="7080" y="7264"/>
                      <a:pt x="7094" y="7265"/>
                      <a:pt x="7108" y="7265"/>
                    </a:cubicBezTo>
                    <a:cubicBezTo>
                      <a:pt x="7205" y="7265"/>
                      <a:pt x="7293" y="7231"/>
                      <a:pt x="7362" y="7171"/>
                    </a:cubicBezTo>
                    <a:cubicBezTo>
                      <a:pt x="7431" y="7114"/>
                      <a:pt x="7477" y="7023"/>
                      <a:pt x="7477" y="6943"/>
                    </a:cubicBezTo>
                    <a:cubicBezTo>
                      <a:pt x="7488" y="6851"/>
                      <a:pt x="7465" y="6760"/>
                      <a:pt x="7442" y="6680"/>
                    </a:cubicBezTo>
                    <a:cubicBezTo>
                      <a:pt x="7442" y="6679"/>
                      <a:pt x="7443" y="6679"/>
                      <a:pt x="7443" y="6679"/>
                    </a:cubicBezTo>
                    <a:cubicBezTo>
                      <a:pt x="7454" y="6679"/>
                      <a:pt x="7545" y="6770"/>
                      <a:pt x="7545" y="6943"/>
                    </a:cubicBezTo>
                    <a:cubicBezTo>
                      <a:pt x="7545" y="7046"/>
                      <a:pt x="7500" y="7148"/>
                      <a:pt x="7420" y="7228"/>
                    </a:cubicBezTo>
                    <a:cubicBezTo>
                      <a:pt x="7338" y="7320"/>
                      <a:pt x="7227" y="7363"/>
                      <a:pt x="7117" y="7363"/>
                    </a:cubicBezTo>
                    <a:cubicBezTo>
                      <a:pt x="6965" y="7363"/>
                      <a:pt x="6813" y="7282"/>
                      <a:pt x="6734" y="7137"/>
                    </a:cubicBezTo>
                    <a:cubicBezTo>
                      <a:pt x="6677" y="7034"/>
                      <a:pt x="6665" y="6931"/>
                      <a:pt x="6688" y="6817"/>
                    </a:cubicBezTo>
                    <a:lnTo>
                      <a:pt x="6699" y="6794"/>
                    </a:lnTo>
                    <a:cubicBezTo>
                      <a:pt x="6642" y="6783"/>
                      <a:pt x="6574" y="6771"/>
                      <a:pt x="6516" y="6748"/>
                    </a:cubicBezTo>
                    <a:lnTo>
                      <a:pt x="6505" y="6725"/>
                    </a:lnTo>
                    <a:lnTo>
                      <a:pt x="6471" y="10395"/>
                    </a:lnTo>
                    <a:lnTo>
                      <a:pt x="6494" y="10395"/>
                    </a:lnTo>
                    <a:cubicBezTo>
                      <a:pt x="7820" y="10075"/>
                      <a:pt x="8448" y="8955"/>
                      <a:pt x="8746" y="7789"/>
                    </a:cubicBezTo>
                    <a:cubicBezTo>
                      <a:pt x="8757" y="7709"/>
                      <a:pt x="8780" y="7629"/>
                      <a:pt x="8791" y="7549"/>
                    </a:cubicBezTo>
                    <a:lnTo>
                      <a:pt x="8791" y="7549"/>
                    </a:lnTo>
                    <a:cubicBezTo>
                      <a:pt x="8780" y="7571"/>
                      <a:pt x="8769" y="7594"/>
                      <a:pt x="8757" y="7617"/>
                    </a:cubicBezTo>
                    <a:cubicBezTo>
                      <a:pt x="8677" y="7777"/>
                      <a:pt x="8586" y="7926"/>
                      <a:pt x="8471" y="8074"/>
                    </a:cubicBezTo>
                    <a:cubicBezTo>
                      <a:pt x="8437" y="8120"/>
                      <a:pt x="8391" y="8166"/>
                      <a:pt x="8346" y="8212"/>
                    </a:cubicBezTo>
                    <a:cubicBezTo>
                      <a:pt x="8334" y="8200"/>
                      <a:pt x="8506" y="7983"/>
                      <a:pt x="8700" y="7583"/>
                    </a:cubicBezTo>
                    <a:cubicBezTo>
                      <a:pt x="8757" y="7457"/>
                      <a:pt x="8803" y="7331"/>
                      <a:pt x="8860" y="7194"/>
                    </a:cubicBezTo>
                    <a:cubicBezTo>
                      <a:pt x="8951" y="6531"/>
                      <a:pt x="8986" y="5857"/>
                      <a:pt x="8963" y="5182"/>
                    </a:cubicBezTo>
                    <a:lnTo>
                      <a:pt x="8963" y="5079"/>
                    </a:lnTo>
                    <a:cubicBezTo>
                      <a:pt x="8906" y="4793"/>
                      <a:pt x="8803" y="4519"/>
                      <a:pt x="8677" y="4268"/>
                    </a:cubicBezTo>
                    <a:cubicBezTo>
                      <a:pt x="8483" y="3867"/>
                      <a:pt x="8311" y="3650"/>
                      <a:pt x="8323" y="3639"/>
                    </a:cubicBezTo>
                    <a:lnTo>
                      <a:pt x="8323" y="3639"/>
                    </a:lnTo>
                    <a:cubicBezTo>
                      <a:pt x="8368" y="3685"/>
                      <a:pt x="8414" y="3730"/>
                      <a:pt x="8448" y="3787"/>
                    </a:cubicBezTo>
                    <a:cubicBezTo>
                      <a:pt x="8563" y="3925"/>
                      <a:pt x="8654" y="4073"/>
                      <a:pt x="8734" y="4233"/>
                    </a:cubicBezTo>
                    <a:cubicBezTo>
                      <a:pt x="8826" y="4393"/>
                      <a:pt x="8894" y="4553"/>
                      <a:pt x="8963" y="4725"/>
                    </a:cubicBezTo>
                    <a:lnTo>
                      <a:pt x="8963" y="4553"/>
                    </a:lnTo>
                    <a:lnTo>
                      <a:pt x="8963" y="4496"/>
                    </a:lnTo>
                    <a:cubicBezTo>
                      <a:pt x="8940" y="4279"/>
                      <a:pt x="8906" y="4073"/>
                      <a:pt x="8860" y="3867"/>
                    </a:cubicBezTo>
                    <a:cubicBezTo>
                      <a:pt x="7991" y="598"/>
                      <a:pt x="5179" y="26"/>
                      <a:pt x="4630" y="26"/>
                    </a:cubicBezTo>
                    <a:cubicBezTo>
                      <a:pt x="4463" y="26"/>
                      <a:pt x="4260" y="1"/>
                      <a:pt x="402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77"/>
              <p:cNvSpPr/>
              <p:nvPr/>
            </p:nvSpPr>
            <p:spPr>
              <a:xfrm>
                <a:off x="4548805" y="3348394"/>
                <a:ext cx="51587" cy="66946"/>
              </a:xfrm>
              <a:custGeom>
                <a:rect b="b" l="l" r="r" t="t"/>
                <a:pathLst>
                  <a:path extrusionOk="0" h="1944" w="1498">
                    <a:moveTo>
                      <a:pt x="1292" y="102"/>
                    </a:moveTo>
                    <a:lnTo>
                      <a:pt x="1292" y="102"/>
                    </a:lnTo>
                    <a:cubicBezTo>
                      <a:pt x="1302" y="111"/>
                      <a:pt x="1313" y="120"/>
                      <a:pt x="1326" y="127"/>
                    </a:cubicBezTo>
                    <a:lnTo>
                      <a:pt x="1326" y="127"/>
                    </a:lnTo>
                    <a:cubicBezTo>
                      <a:pt x="1311" y="114"/>
                      <a:pt x="1300" y="105"/>
                      <a:pt x="1292" y="102"/>
                    </a:cubicBezTo>
                    <a:close/>
                    <a:moveTo>
                      <a:pt x="1326" y="127"/>
                    </a:moveTo>
                    <a:cubicBezTo>
                      <a:pt x="1341" y="141"/>
                      <a:pt x="1361" y="160"/>
                      <a:pt x="1384" y="183"/>
                    </a:cubicBezTo>
                    <a:lnTo>
                      <a:pt x="1372" y="149"/>
                    </a:lnTo>
                    <a:cubicBezTo>
                      <a:pt x="1356" y="144"/>
                      <a:pt x="1340" y="136"/>
                      <a:pt x="1326" y="127"/>
                    </a:cubicBezTo>
                    <a:close/>
                    <a:moveTo>
                      <a:pt x="1201" y="1"/>
                    </a:moveTo>
                    <a:cubicBezTo>
                      <a:pt x="1132" y="1"/>
                      <a:pt x="1063" y="12"/>
                      <a:pt x="1006" y="23"/>
                    </a:cubicBezTo>
                    <a:cubicBezTo>
                      <a:pt x="926" y="46"/>
                      <a:pt x="846" y="69"/>
                      <a:pt x="766" y="115"/>
                    </a:cubicBezTo>
                    <a:cubicBezTo>
                      <a:pt x="618" y="172"/>
                      <a:pt x="480" y="275"/>
                      <a:pt x="366" y="401"/>
                    </a:cubicBezTo>
                    <a:cubicBezTo>
                      <a:pt x="126" y="641"/>
                      <a:pt x="0" y="972"/>
                      <a:pt x="12" y="1315"/>
                    </a:cubicBezTo>
                    <a:lnTo>
                      <a:pt x="343" y="1189"/>
                    </a:lnTo>
                    <a:lnTo>
                      <a:pt x="343" y="1189"/>
                    </a:lnTo>
                    <a:cubicBezTo>
                      <a:pt x="252" y="1361"/>
                      <a:pt x="195" y="1544"/>
                      <a:pt x="183" y="1738"/>
                    </a:cubicBezTo>
                    <a:cubicBezTo>
                      <a:pt x="366" y="1738"/>
                      <a:pt x="538" y="1658"/>
                      <a:pt x="663" y="1521"/>
                    </a:cubicBezTo>
                    <a:lnTo>
                      <a:pt x="663" y="1521"/>
                    </a:lnTo>
                    <a:cubicBezTo>
                      <a:pt x="640" y="1658"/>
                      <a:pt x="606" y="1807"/>
                      <a:pt x="572" y="1944"/>
                    </a:cubicBezTo>
                    <a:cubicBezTo>
                      <a:pt x="1155" y="1670"/>
                      <a:pt x="1498" y="1041"/>
                      <a:pt x="1418" y="401"/>
                    </a:cubicBezTo>
                    <a:cubicBezTo>
                      <a:pt x="1406" y="355"/>
                      <a:pt x="1395" y="321"/>
                      <a:pt x="1372" y="275"/>
                    </a:cubicBezTo>
                    <a:cubicBezTo>
                      <a:pt x="1315" y="172"/>
                      <a:pt x="1269" y="115"/>
                      <a:pt x="1281" y="103"/>
                    </a:cubicBezTo>
                    <a:cubicBezTo>
                      <a:pt x="1282" y="102"/>
                      <a:pt x="1284" y="101"/>
                      <a:pt x="1286" y="101"/>
                    </a:cubicBezTo>
                    <a:cubicBezTo>
                      <a:pt x="1288" y="101"/>
                      <a:pt x="1290" y="102"/>
                      <a:pt x="1292" y="102"/>
                    </a:cubicBezTo>
                    <a:lnTo>
                      <a:pt x="1292" y="102"/>
                    </a:lnTo>
                    <a:cubicBezTo>
                      <a:pt x="1288" y="99"/>
                      <a:pt x="1284" y="95"/>
                      <a:pt x="1281" y="92"/>
                    </a:cubicBezTo>
                    <a:cubicBezTo>
                      <a:pt x="1246" y="58"/>
                      <a:pt x="1224" y="35"/>
                      <a:pt x="12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77"/>
              <p:cNvSpPr/>
              <p:nvPr/>
            </p:nvSpPr>
            <p:spPr>
              <a:xfrm>
                <a:off x="4588547" y="3345260"/>
                <a:ext cx="11054" cy="9126"/>
              </a:xfrm>
              <a:custGeom>
                <a:rect b="b" l="l" r="r" t="t"/>
                <a:pathLst>
                  <a:path extrusionOk="0" h="265" w="321">
                    <a:moveTo>
                      <a:pt x="12" y="0"/>
                    </a:moveTo>
                    <a:cubicBezTo>
                      <a:pt x="1" y="11"/>
                      <a:pt x="12" y="46"/>
                      <a:pt x="47" y="92"/>
                    </a:cubicBezTo>
                    <a:cubicBezTo>
                      <a:pt x="70" y="126"/>
                      <a:pt x="92" y="149"/>
                      <a:pt x="127" y="183"/>
                    </a:cubicBezTo>
                    <a:cubicBezTo>
                      <a:pt x="150" y="206"/>
                      <a:pt x="184" y="217"/>
                      <a:pt x="218" y="240"/>
                    </a:cubicBezTo>
                    <a:cubicBezTo>
                      <a:pt x="246" y="254"/>
                      <a:pt x="275" y="264"/>
                      <a:pt x="295" y="264"/>
                    </a:cubicBezTo>
                    <a:cubicBezTo>
                      <a:pt x="307" y="264"/>
                      <a:pt x="317" y="260"/>
                      <a:pt x="321" y="252"/>
                    </a:cubicBezTo>
                    <a:cubicBezTo>
                      <a:pt x="321" y="240"/>
                      <a:pt x="321" y="229"/>
                      <a:pt x="298" y="217"/>
                    </a:cubicBezTo>
                    <a:cubicBezTo>
                      <a:pt x="287" y="194"/>
                      <a:pt x="264" y="172"/>
                      <a:pt x="241" y="149"/>
                    </a:cubicBezTo>
                    <a:lnTo>
                      <a:pt x="184" y="103"/>
                    </a:lnTo>
                    <a:cubicBezTo>
                      <a:pt x="138" y="69"/>
                      <a:pt x="92" y="34"/>
                      <a:pt x="4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77"/>
              <p:cNvSpPr/>
              <p:nvPr/>
            </p:nvSpPr>
            <p:spPr>
              <a:xfrm>
                <a:off x="4600876" y="3282995"/>
                <a:ext cx="24726" cy="5441"/>
              </a:xfrm>
              <a:custGeom>
                <a:rect b="b" l="l" r="r" t="t"/>
                <a:pathLst>
                  <a:path extrusionOk="0" h="158" w="718">
                    <a:moveTo>
                      <a:pt x="225" y="1"/>
                    </a:moveTo>
                    <a:cubicBezTo>
                      <a:pt x="93" y="1"/>
                      <a:pt x="0" y="31"/>
                      <a:pt x="9" y="48"/>
                    </a:cubicBezTo>
                    <a:cubicBezTo>
                      <a:pt x="9" y="70"/>
                      <a:pt x="169" y="82"/>
                      <a:pt x="352" y="105"/>
                    </a:cubicBezTo>
                    <a:cubicBezTo>
                      <a:pt x="502" y="131"/>
                      <a:pt x="625" y="158"/>
                      <a:pt x="678" y="158"/>
                    </a:cubicBezTo>
                    <a:cubicBezTo>
                      <a:pt x="694" y="158"/>
                      <a:pt x="704" y="156"/>
                      <a:pt x="706" y="150"/>
                    </a:cubicBezTo>
                    <a:cubicBezTo>
                      <a:pt x="718" y="128"/>
                      <a:pt x="569" y="36"/>
                      <a:pt x="375" y="13"/>
                    </a:cubicBezTo>
                    <a:cubicBezTo>
                      <a:pt x="322" y="4"/>
                      <a:pt x="271" y="1"/>
                      <a:pt x="2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77"/>
              <p:cNvSpPr/>
              <p:nvPr/>
            </p:nvSpPr>
            <p:spPr>
              <a:xfrm>
                <a:off x="4609038" y="3185327"/>
                <a:ext cx="15738" cy="3616"/>
              </a:xfrm>
              <a:custGeom>
                <a:rect b="b" l="l" r="r" t="t"/>
                <a:pathLst>
                  <a:path extrusionOk="0" h="105" w="457">
                    <a:moveTo>
                      <a:pt x="268" y="1"/>
                    </a:moveTo>
                    <a:cubicBezTo>
                      <a:pt x="256" y="1"/>
                      <a:pt x="242" y="1"/>
                      <a:pt x="229" y="3"/>
                    </a:cubicBezTo>
                    <a:cubicBezTo>
                      <a:pt x="92" y="14"/>
                      <a:pt x="0" y="71"/>
                      <a:pt x="12" y="94"/>
                    </a:cubicBezTo>
                    <a:cubicBezTo>
                      <a:pt x="16" y="102"/>
                      <a:pt x="28" y="104"/>
                      <a:pt x="48" y="104"/>
                    </a:cubicBezTo>
                    <a:cubicBezTo>
                      <a:pt x="87" y="104"/>
                      <a:pt x="153" y="94"/>
                      <a:pt x="229" y="94"/>
                    </a:cubicBezTo>
                    <a:cubicBezTo>
                      <a:pt x="343" y="94"/>
                      <a:pt x="446" y="94"/>
                      <a:pt x="446" y="71"/>
                    </a:cubicBezTo>
                    <a:cubicBezTo>
                      <a:pt x="456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77"/>
              <p:cNvSpPr/>
              <p:nvPr/>
            </p:nvSpPr>
            <p:spPr>
              <a:xfrm>
                <a:off x="4597604" y="3094995"/>
                <a:ext cx="25243" cy="7955"/>
              </a:xfrm>
              <a:custGeom>
                <a:rect b="b" l="l" r="r" t="t"/>
                <a:pathLst>
                  <a:path extrusionOk="0" h="231" w="733">
                    <a:moveTo>
                      <a:pt x="626" y="0"/>
                    </a:moveTo>
                    <a:cubicBezTo>
                      <a:pt x="555" y="0"/>
                      <a:pt x="454" y="11"/>
                      <a:pt x="344" y="42"/>
                    </a:cubicBezTo>
                    <a:cubicBezTo>
                      <a:pt x="138" y="99"/>
                      <a:pt x="1" y="213"/>
                      <a:pt x="12" y="225"/>
                    </a:cubicBezTo>
                    <a:cubicBezTo>
                      <a:pt x="14" y="229"/>
                      <a:pt x="21" y="231"/>
                      <a:pt x="32" y="231"/>
                    </a:cubicBezTo>
                    <a:cubicBezTo>
                      <a:pt x="81" y="231"/>
                      <a:pt x="218" y="190"/>
                      <a:pt x="378" y="133"/>
                    </a:cubicBezTo>
                    <a:cubicBezTo>
                      <a:pt x="572" y="76"/>
                      <a:pt x="733" y="53"/>
                      <a:pt x="733" y="19"/>
                    </a:cubicBezTo>
                    <a:cubicBezTo>
                      <a:pt x="727" y="9"/>
                      <a:pt x="688" y="0"/>
                      <a:pt x="6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77"/>
              <p:cNvSpPr/>
              <p:nvPr/>
            </p:nvSpPr>
            <p:spPr>
              <a:xfrm>
                <a:off x="4451171" y="2799168"/>
                <a:ext cx="127970" cy="112645"/>
              </a:xfrm>
              <a:custGeom>
                <a:rect b="b" l="l" r="r" t="t"/>
                <a:pathLst>
                  <a:path extrusionOk="0" h="3271" w="3716">
                    <a:moveTo>
                      <a:pt x="23" y="1"/>
                    </a:moveTo>
                    <a:cubicBezTo>
                      <a:pt x="23" y="1"/>
                      <a:pt x="23" y="12"/>
                      <a:pt x="12" y="35"/>
                    </a:cubicBezTo>
                    <a:lnTo>
                      <a:pt x="12" y="58"/>
                    </a:lnTo>
                    <a:cubicBezTo>
                      <a:pt x="12" y="92"/>
                      <a:pt x="0" y="149"/>
                      <a:pt x="0" y="218"/>
                    </a:cubicBezTo>
                    <a:cubicBezTo>
                      <a:pt x="0" y="424"/>
                      <a:pt x="12" y="630"/>
                      <a:pt x="57" y="824"/>
                    </a:cubicBezTo>
                    <a:cubicBezTo>
                      <a:pt x="114" y="1121"/>
                      <a:pt x="217" y="1418"/>
                      <a:pt x="366" y="1681"/>
                    </a:cubicBezTo>
                    <a:cubicBezTo>
                      <a:pt x="446" y="1841"/>
                      <a:pt x="549" y="1990"/>
                      <a:pt x="663" y="2139"/>
                    </a:cubicBezTo>
                    <a:cubicBezTo>
                      <a:pt x="777" y="2287"/>
                      <a:pt x="915" y="2424"/>
                      <a:pt x="1052" y="2550"/>
                    </a:cubicBezTo>
                    <a:cubicBezTo>
                      <a:pt x="1200" y="2676"/>
                      <a:pt x="1361" y="2779"/>
                      <a:pt x="1532" y="2882"/>
                    </a:cubicBezTo>
                    <a:cubicBezTo>
                      <a:pt x="1692" y="2962"/>
                      <a:pt x="1852" y="3042"/>
                      <a:pt x="2024" y="3099"/>
                    </a:cubicBezTo>
                    <a:cubicBezTo>
                      <a:pt x="2309" y="3202"/>
                      <a:pt x="2607" y="3259"/>
                      <a:pt x="2915" y="3270"/>
                    </a:cubicBezTo>
                    <a:lnTo>
                      <a:pt x="2995" y="3270"/>
                    </a:lnTo>
                    <a:cubicBezTo>
                      <a:pt x="3167" y="3270"/>
                      <a:pt x="3338" y="3247"/>
                      <a:pt x="3498" y="3225"/>
                    </a:cubicBezTo>
                    <a:cubicBezTo>
                      <a:pt x="3567" y="3213"/>
                      <a:pt x="3624" y="3190"/>
                      <a:pt x="3658" y="3179"/>
                    </a:cubicBezTo>
                    <a:cubicBezTo>
                      <a:pt x="3693" y="3179"/>
                      <a:pt x="3716" y="3167"/>
                      <a:pt x="3716" y="3167"/>
                    </a:cubicBezTo>
                    <a:cubicBezTo>
                      <a:pt x="3716" y="3164"/>
                      <a:pt x="3713" y="3162"/>
                      <a:pt x="3708" y="3162"/>
                    </a:cubicBezTo>
                    <a:cubicBezTo>
                      <a:pt x="3699" y="3162"/>
                      <a:pt x="3681" y="3167"/>
                      <a:pt x="3658" y="3167"/>
                    </a:cubicBezTo>
                    <a:cubicBezTo>
                      <a:pt x="3624" y="3167"/>
                      <a:pt x="3567" y="3179"/>
                      <a:pt x="3498" y="3179"/>
                    </a:cubicBezTo>
                    <a:cubicBezTo>
                      <a:pt x="3398" y="3192"/>
                      <a:pt x="3294" y="3198"/>
                      <a:pt x="3190" y="3198"/>
                    </a:cubicBezTo>
                    <a:cubicBezTo>
                      <a:pt x="3116" y="3198"/>
                      <a:pt x="3043" y="3195"/>
                      <a:pt x="2972" y="3190"/>
                    </a:cubicBezTo>
                    <a:lnTo>
                      <a:pt x="2892" y="3190"/>
                    </a:lnTo>
                    <a:cubicBezTo>
                      <a:pt x="2595" y="3167"/>
                      <a:pt x="2309" y="3110"/>
                      <a:pt x="2035" y="3007"/>
                    </a:cubicBezTo>
                    <a:cubicBezTo>
                      <a:pt x="1864" y="2950"/>
                      <a:pt x="1703" y="2870"/>
                      <a:pt x="1555" y="2790"/>
                    </a:cubicBezTo>
                    <a:cubicBezTo>
                      <a:pt x="1395" y="2699"/>
                      <a:pt x="1246" y="2584"/>
                      <a:pt x="1098" y="2470"/>
                    </a:cubicBezTo>
                    <a:cubicBezTo>
                      <a:pt x="960" y="2344"/>
                      <a:pt x="823" y="2207"/>
                      <a:pt x="709" y="2070"/>
                    </a:cubicBezTo>
                    <a:cubicBezTo>
                      <a:pt x="606" y="1933"/>
                      <a:pt x="503" y="1784"/>
                      <a:pt x="423" y="1636"/>
                    </a:cubicBezTo>
                    <a:cubicBezTo>
                      <a:pt x="183" y="1201"/>
                      <a:pt x="46" y="710"/>
                      <a:pt x="23" y="218"/>
                    </a:cubicBezTo>
                    <a:lnTo>
                      <a:pt x="23" y="127"/>
                    </a:lnTo>
                    <a:lnTo>
                      <a:pt x="23" y="58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77"/>
              <p:cNvSpPr/>
              <p:nvPr/>
            </p:nvSpPr>
            <p:spPr>
              <a:xfrm>
                <a:off x="4614927" y="2853891"/>
                <a:ext cx="29961" cy="157517"/>
              </a:xfrm>
              <a:custGeom>
                <a:rect b="b" l="l" r="r" t="t"/>
                <a:pathLst>
                  <a:path extrusionOk="0" h="4574" w="87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2"/>
                      <a:pt x="184" y="229"/>
                      <a:pt x="378" y="630"/>
                    </a:cubicBezTo>
                    <a:cubicBezTo>
                      <a:pt x="504" y="881"/>
                      <a:pt x="595" y="1155"/>
                      <a:pt x="664" y="1441"/>
                    </a:cubicBezTo>
                    <a:cubicBezTo>
                      <a:pt x="733" y="1716"/>
                      <a:pt x="767" y="2001"/>
                      <a:pt x="767" y="2287"/>
                    </a:cubicBezTo>
                    <a:cubicBezTo>
                      <a:pt x="767" y="2722"/>
                      <a:pt x="698" y="3145"/>
                      <a:pt x="550" y="3556"/>
                    </a:cubicBezTo>
                    <a:cubicBezTo>
                      <a:pt x="504" y="3693"/>
                      <a:pt x="458" y="3819"/>
                      <a:pt x="401" y="3945"/>
                    </a:cubicBezTo>
                    <a:cubicBezTo>
                      <a:pt x="207" y="4345"/>
                      <a:pt x="35" y="4562"/>
                      <a:pt x="47" y="4574"/>
                    </a:cubicBezTo>
                    <a:cubicBezTo>
                      <a:pt x="92" y="4539"/>
                      <a:pt x="138" y="4482"/>
                      <a:pt x="172" y="4436"/>
                    </a:cubicBezTo>
                    <a:cubicBezTo>
                      <a:pt x="287" y="4288"/>
                      <a:pt x="378" y="4139"/>
                      <a:pt x="458" y="3979"/>
                    </a:cubicBezTo>
                    <a:cubicBezTo>
                      <a:pt x="470" y="3956"/>
                      <a:pt x="481" y="3933"/>
                      <a:pt x="492" y="3911"/>
                    </a:cubicBezTo>
                    <a:cubicBezTo>
                      <a:pt x="744" y="3408"/>
                      <a:pt x="870" y="2847"/>
                      <a:pt x="870" y="2287"/>
                    </a:cubicBezTo>
                    <a:cubicBezTo>
                      <a:pt x="858" y="1967"/>
                      <a:pt x="813" y="1636"/>
                      <a:pt x="721" y="1327"/>
                    </a:cubicBezTo>
                    <a:cubicBezTo>
                      <a:pt x="698" y="1247"/>
                      <a:pt x="675" y="1167"/>
                      <a:pt x="652" y="1098"/>
                    </a:cubicBezTo>
                    <a:cubicBezTo>
                      <a:pt x="584" y="927"/>
                      <a:pt x="515" y="755"/>
                      <a:pt x="424" y="595"/>
                    </a:cubicBezTo>
                    <a:cubicBezTo>
                      <a:pt x="344" y="435"/>
                      <a:pt x="252" y="287"/>
                      <a:pt x="149" y="149"/>
                    </a:cubicBezTo>
                    <a:cubicBezTo>
                      <a:pt x="104" y="92"/>
                      <a:pt x="69" y="47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77"/>
              <p:cNvSpPr/>
              <p:nvPr/>
            </p:nvSpPr>
            <p:spPr>
              <a:xfrm>
                <a:off x="4625568" y="3104293"/>
                <a:ext cx="38604" cy="71182"/>
              </a:xfrm>
              <a:custGeom>
                <a:rect b="b" l="l" r="r" t="t"/>
                <a:pathLst>
                  <a:path extrusionOk="0" h="2067" w="1121">
                    <a:moveTo>
                      <a:pt x="309" y="1"/>
                    </a:moveTo>
                    <a:cubicBezTo>
                      <a:pt x="435" y="69"/>
                      <a:pt x="561" y="149"/>
                      <a:pt x="664" y="241"/>
                    </a:cubicBezTo>
                    <a:cubicBezTo>
                      <a:pt x="778" y="344"/>
                      <a:pt x="858" y="458"/>
                      <a:pt x="915" y="595"/>
                    </a:cubicBezTo>
                    <a:lnTo>
                      <a:pt x="915" y="607"/>
                    </a:lnTo>
                    <a:cubicBezTo>
                      <a:pt x="995" y="778"/>
                      <a:pt x="1018" y="972"/>
                      <a:pt x="995" y="1155"/>
                    </a:cubicBezTo>
                    <a:cubicBezTo>
                      <a:pt x="984" y="1224"/>
                      <a:pt x="961" y="1304"/>
                      <a:pt x="938" y="1372"/>
                    </a:cubicBezTo>
                    <a:cubicBezTo>
                      <a:pt x="915" y="1407"/>
                      <a:pt x="904" y="1452"/>
                      <a:pt x="881" y="1487"/>
                    </a:cubicBezTo>
                    <a:cubicBezTo>
                      <a:pt x="846" y="1544"/>
                      <a:pt x="812" y="1601"/>
                      <a:pt x="766" y="1647"/>
                    </a:cubicBezTo>
                    <a:cubicBezTo>
                      <a:pt x="595" y="1841"/>
                      <a:pt x="366" y="1978"/>
                      <a:pt x="115" y="2024"/>
                    </a:cubicBezTo>
                    <a:cubicBezTo>
                      <a:pt x="81" y="2036"/>
                      <a:pt x="46" y="2036"/>
                      <a:pt x="35" y="2047"/>
                    </a:cubicBezTo>
                    <a:cubicBezTo>
                      <a:pt x="12" y="2047"/>
                      <a:pt x="1" y="2047"/>
                      <a:pt x="1" y="2058"/>
                    </a:cubicBezTo>
                    <a:lnTo>
                      <a:pt x="35" y="2058"/>
                    </a:lnTo>
                    <a:cubicBezTo>
                      <a:pt x="46" y="2064"/>
                      <a:pt x="61" y="2067"/>
                      <a:pt x="75" y="2067"/>
                    </a:cubicBezTo>
                    <a:cubicBezTo>
                      <a:pt x="89" y="2067"/>
                      <a:pt x="103" y="2064"/>
                      <a:pt x="115" y="2058"/>
                    </a:cubicBezTo>
                    <a:cubicBezTo>
                      <a:pt x="229" y="2058"/>
                      <a:pt x="332" y="2036"/>
                      <a:pt x="435" y="1990"/>
                    </a:cubicBezTo>
                    <a:cubicBezTo>
                      <a:pt x="561" y="1933"/>
                      <a:pt x="686" y="1853"/>
                      <a:pt x="778" y="1750"/>
                    </a:cubicBezTo>
                    <a:cubicBezTo>
                      <a:pt x="801" y="1738"/>
                      <a:pt x="812" y="1715"/>
                      <a:pt x="835" y="1704"/>
                    </a:cubicBezTo>
                    <a:cubicBezTo>
                      <a:pt x="846" y="1681"/>
                      <a:pt x="858" y="1670"/>
                      <a:pt x="869" y="1658"/>
                    </a:cubicBezTo>
                    <a:lnTo>
                      <a:pt x="881" y="1647"/>
                    </a:lnTo>
                    <a:cubicBezTo>
                      <a:pt x="984" y="1498"/>
                      <a:pt x="1064" y="1338"/>
                      <a:pt x="1098" y="1167"/>
                    </a:cubicBezTo>
                    <a:cubicBezTo>
                      <a:pt x="1121" y="961"/>
                      <a:pt x="1087" y="755"/>
                      <a:pt x="995" y="572"/>
                    </a:cubicBezTo>
                    <a:cubicBezTo>
                      <a:pt x="961" y="481"/>
                      <a:pt x="904" y="401"/>
                      <a:pt x="835" y="321"/>
                    </a:cubicBezTo>
                    <a:cubicBezTo>
                      <a:pt x="801" y="275"/>
                      <a:pt x="755" y="229"/>
                      <a:pt x="721" y="184"/>
                    </a:cubicBezTo>
                    <a:cubicBezTo>
                      <a:pt x="629" y="115"/>
                      <a:pt x="538" y="58"/>
                      <a:pt x="435" y="23"/>
                    </a:cubicBezTo>
                    <a:cubicBezTo>
                      <a:pt x="401" y="12"/>
                      <a:pt x="378" y="1"/>
                      <a:pt x="34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77"/>
              <p:cNvSpPr/>
              <p:nvPr/>
            </p:nvSpPr>
            <p:spPr>
              <a:xfrm>
                <a:off x="4592507" y="3351941"/>
                <a:ext cx="12225" cy="42324"/>
              </a:xfrm>
              <a:custGeom>
                <a:rect b="b" l="l" r="r" t="t"/>
                <a:pathLst>
                  <a:path extrusionOk="0" h="1229" w="355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12"/>
                      <a:pt x="57" y="69"/>
                      <a:pt x="103" y="172"/>
                    </a:cubicBezTo>
                    <a:cubicBezTo>
                      <a:pt x="126" y="218"/>
                      <a:pt x="137" y="252"/>
                      <a:pt x="149" y="298"/>
                    </a:cubicBezTo>
                    <a:cubicBezTo>
                      <a:pt x="240" y="538"/>
                      <a:pt x="229" y="812"/>
                      <a:pt x="137" y="1052"/>
                    </a:cubicBezTo>
                    <a:cubicBezTo>
                      <a:pt x="115" y="1098"/>
                      <a:pt x="103" y="1144"/>
                      <a:pt x="80" y="1178"/>
                    </a:cubicBezTo>
                    <a:cubicBezTo>
                      <a:pt x="69" y="1201"/>
                      <a:pt x="69" y="1224"/>
                      <a:pt x="69" y="1224"/>
                    </a:cubicBezTo>
                    <a:cubicBezTo>
                      <a:pt x="72" y="1227"/>
                      <a:pt x="75" y="1228"/>
                      <a:pt x="78" y="1228"/>
                    </a:cubicBezTo>
                    <a:cubicBezTo>
                      <a:pt x="87" y="1228"/>
                      <a:pt x="98" y="1217"/>
                      <a:pt x="115" y="1201"/>
                    </a:cubicBezTo>
                    <a:cubicBezTo>
                      <a:pt x="149" y="1155"/>
                      <a:pt x="183" y="1121"/>
                      <a:pt x="206" y="1075"/>
                    </a:cubicBezTo>
                    <a:cubicBezTo>
                      <a:pt x="355" y="778"/>
                      <a:pt x="343" y="423"/>
                      <a:pt x="160" y="138"/>
                    </a:cubicBezTo>
                    <a:cubicBezTo>
                      <a:pt x="149" y="115"/>
                      <a:pt x="126" y="92"/>
                      <a:pt x="115" y="80"/>
                    </a:cubicBezTo>
                    <a:cubicBezTo>
                      <a:pt x="69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77"/>
              <p:cNvSpPr/>
              <p:nvPr/>
            </p:nvSpPr>
            <p:spPr>
              <a:xfrm>
                <a:off x="4552352" y="2920391"/>
                <a:ext cx="40981" cy="42840"/>
              </a:xfrm>
              <a:custGeom>
                <a:rect b="b" l="l" r="r" t="t"/>
                <a:pathLst>
                  <a:path extrusionOk="0" h="1244" w="1190">
                    <a:moveTo>
                      <a:pt x="650" y="288"/>
                    </a:moveTo>
                    <a:cubicBezTo>
                      <a:pt x="707" y="288"/>
                      <a:pt x="765" y="306"/>
                      <a:pt x="812" y="345"/>
                    </a:cubicBezTo>
                    <a:cubicBezTo>
                      <a:pt x="892" y="413"/>
                      <a:pt x="926" y="516"/>
                      <a:pt x="915" y="619"/>
                    </a:cubicBezTo>
                    <a:cubicBezTo>
                      <a:pt x="915" y="711"/>
                      <a:pt x="880" y="802"/>
                      <a:pt x="823" y="882"/>
                    </a:cubicBezTo>
                    <a:cubicBezTo>
                      <a:pt x="766" y="951"/>
                      <a:pt x="698" y="985"/>
                      <a:pt x="617" y="996"/>
                    </a:cubicBezTo>
                    <a:cubicBezTo>
                      <a:pt x="599" y="999"/>
                      <a:pt x="582" y="1001"/>
                      <a:pt x="566" y="1001"/>
                    </a:cubicBezTo>
                    <a:cubicBezTo>
                      <a:pt x="456" y="1001"/>
                      <a:pt x="413" y="939"/>
                      <a:pt x="423" y="939"/>
                    </a:cubicBezTo>
                    <a:cubicBezTo>
                      <a:pt x="426" y="936"/>
                      <a:pt x="432" y="936"/>
                      <a:pt x="440" y="936"/>
                    </a:cubicBezTo>
                    <a:cubicBezTo>
                      <a:pt x="449" y="936"/>
                      <a:pt x="460" y="936"/>
                      <a:pt x="475" y="936"/>
                    </a:cubicBezTo>
                    <a:cubicBezTo>
                      <a:pt x="503" y="936"/>
                      <a:pt x="543" y="934"/>
                      <a:pt x="595" y="916"/>
                    </a:cubicBezTo>
                    <a:cubicBezTo>
                      <a:pt x="720" y="871"/>
                      <a:pt x="800" y="745"/>
                      <a:pt x="800" y="608"/>
                    </a:cubicBezTo>
                    <a:cubicBezTo>
                      <a:pt x="812" y="539"/>
                      <a:pt x="789" y="482"/>
                      <a:pt x="743" y="425"/>
                    </a:cubicBezTo>
                    <a:cubicBezTo>
                      <a:pt x="698" y="391"/>
                      <a:pt x="640" y="379"/>
                      <a:pt x="583" y="379"/>
                    </a:cubicBezTo>
                    <a:cubicBezTo>
                      <a:pt x="505" y="388"/>
                      <a:pt x="447" y="410"/>
                      <a:pt x="418" y="410"/>
                    </a:cubicBezTo>
                    <a:cubicBezTo>
                      <a:pt x="409" y="410"/>
                      <a:pt x="403" y="407"/>
                      <a:pt x="400" y="402"/>
                    </a:cubicBezTo>
                    <a:cubicBezTo>
                      <a:pt x="400" y="391"/>
                      <a:pt x="446" y="345"/>
                      <a:pt x="572" y="299"/>
                    </a:cubicBezTo>
                    <a:cubicBezTo>
                      <a:pt x="597" y="292"/>
                      <a:pt x="624" y="288"/>
                      <a:pt x="650" y="288"/>
                    </a:cubicBezTo>
                    <a:close/>
                    <a:moveTo>
                      <a:pt x="606" y="0"/>
                    </a:moveTo>
                    <a:cubicBezTo>
                      <a:pt x="591" y="0"/>
                      <a:pt x="576" y="1"/>
                      <a:pt x="560" y="2"/>
                    </a:cubicBezTo>
                    <a:cubicBezTo>
                      <a:pt x="332" y="48"/>
                      <a:pt x="137" y="219"/>
                      <a:pt x="69" y="448"/>
                    </a:cubicBezTo>
                    <a:cubicBezTo>
                      <a:pt x="57" y="505"/>
                      <a:pt x="34" y="562"/>
                      <a:pt x="23" y="619"/>
                    </a:cubicBezTo>
                    <a:cubicBezTo>
                      <a:pt x="0" y="791"/>
                      <a:pt x="0" y="974"/>
                      <a:pt x="12" y="1156"/>
                    </a:cubicBezTo>
                    <a:lnTo>
                      <a:pt x="34" y="1179"/>
                    </a:lnTo>
                    <a:cubicBezTo>
                      <a:pt x="92" y="1202"/>
                      <a:pt x="160" y="1214"/>
                      <a:pt x="217" y="1236"/>
                    </a:cubicBezTo>
                    <a:cubicBezTo>
                      <a:pt x="270" y="1090"/>
                      <a:pt x="361" y="1029"/>
                      <a:pt x="375" y="1029"/>
                    </a:cubicBezTo>
                    <a:cubicBezTo>
                      <a:pt x="377" y="1029"/>
                      <a:pt x="377" y="1030"/>
                      <a:pt x="377" y="1031"/>
                    </a:cubicBezTo>
                    <a:cubicBezTo>
                      <a:pt x="377" y="1042"/>
                      <a:pt x="320" y="1111"/>
                      <a:pt x="286" y="1236"/>
                    </a:cubicBezTo>
                    <a:cubicBezTo>
                      <a:pt x="323" y="1241"/>
                      <a:pt x="360" y="1243"/>
                      <a:pt x="397" y="1243"/>
                    </a:cubicBezTo>
                    <a:cubicBezTo>
                      <a:pt x="545" y="1243"/>
                      <a:pt x="695" y="1207"/>
                      <a:pt x="823" y="1134"/>
                    </a:cubicBezTo>
                    <a:cubicBezTo>
                      <a:pt x="1063" y="996"/>
                      <a:pt x="1189" y="722"/>
                      <a:pt x="1155" y="448"/>
                    </a:cubicBezTo>
                    <a:cubicBezTo>
                      <a:pt x="1101" y="188"/>
                      <a:pt x="873" y="0"/>
                      <a:pt x="606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77"/>
              <p:cNvSpPr/>
              <p:nvPr/>
            </p:nvSpPr>
            <p:spPr>
              <a:xfrm>
                <a:off x="4566127" y="2930310"/>
                <a:ext cx="18149" cy="24588"/>
              </a:xfrm>
              <a:custGeom>
                <a:rect b="b" l="l" r="r" t="t"/>
                <a:pathLst>
                  <a:path extrusionOk="0" h="714" w="527">
                    <a:moveTo>
                      <a:pt x="250" y="0"/>
                    </a:moveTo>
                    <a:cubicBezTo>
                      <a:pt x="224" y="0"/>
                      <a:pt x="197" y="4"/>
                      <a:pt x="172" y="11"/>
                    </a:cubicBezTo>
                    <a:cubicBezTo>
                      <a:pt x="46" y="57"/>
                      <a:pt x="0" y="114"/>
                      <a:pt x="0" y="125"/>
                    </a:cubicBezTo>
                    <a:cubicBezTo>
                      <a:pt x="2" y="127"/>
                      <a:pt x="5" y="128"/>
                      <a:pt x="8" y="128"/>
                    </a:cubicBezTo>
                    <a:cubicBezTo>
                      <a:pt x="32" y="128"/>
                      <a:pt x="96" y="101"/>
                      <a:pt x="195" y="91"/>
                    </a:cubicBezTo>
                    <a:cubicBezTo>
                      <a:pt x="240" y="91"/>
                      <a:pt x="298" y="103"/>
                      <a:pt x="343" y="137"/>
                    </a:cubicBezTo>
                    <a:cubicBezTo>
                      <a:pt x="389" y="194"/>
                      <a:pt x="412" y="251"/>
                      <a:pt x="400" y="320"/>
                    </a:cubicBezTo>
                    <a:cubicBezTo>
                      <a:pt x="400" y="457"/>
                      <a:pt x="320" y="583"/>
                      <a:pt x="195" y="628"/>
                    </a:cubicBezTo>
                    <a:cubicBezTo>
                      <a:pt x="159" y="642"/>
                      <a:pt x="127" y="645"/>
                      <a:pt x="101" y="645"/>
                    </a:cubicBezTo>
                    <a:cubicBezTo>
                      <a:pt x="79" y="645"/>
                      <a:pt x="61" y="643"/>
                      <a:pt x="48" y="643"/>
                    </a:cubicBezTo>
                    <a:cubicBezTo>
                      <a:pt x="35" y="643"/>
                      <a:pt x="27" y="644"/>
                      <a:pt x="23" y="651"/>
                    </a:cubicBezTo>
                    <a:cubicBezTo>
                      <a:pt x="13" y="661"/>
                      <a:pt x="63" y="713"/>
                      <a:pt x="164" y="713"/>
                    </a:cubicBezTo>
                    <a:cubicBezTo>
                      <a:pt x="180" y="713"/>
                      <a:pt x="198" y="712"/>
                      <a:pt x="217" y="708"/>
                    </a:cubicBezTo>
                    <a:cubicBezTo>
                      <a:pt x="298" y="697"/>
                      <a:pt x="366" y="663"/>
                      <a:pt x="423" y="594"/>
                    </a:cubicBezTo>
                    <a:cubicBezTo>
                      <a:pt x="480" y="514"/>
                      <a:pt x="515" y="423"/>
                      <a:pt x="515" y="331"/>
                    </a:cubicBezTo>
                    <a:cubicBezTo>
                      <a:pt x="526" y="228"/>
                      <a:pt x="492" y="125"/>
                      <a:pt x="412" y="57"/>
                    </a:cubicBezTo>
                    <a:cubicBezTo>
                      <a:pt x="365" y="18"/>
                      <a:pt x="307" y="0"/>
                      <a:pt x="250" y="0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77"/>
              <p:cNvSpPr/>
              <p:nvPr/>
            </p:nvSpPr>
            <p:spPr>
              <a:xfrm>
                <a:off x="4558654" y="2956207"/>
                <a:ext cx="30339" cy="26104"/>
              </a:xfrm>
              <a:custGeom>
                <a:rect b="b" l="l" r="r" t="t"/>
                <a:pathLst>
                  <a:path extrusionOk="0" h="758" w="881">
                    <a:moveTo>
                      <a:pt x="189" y="0"/>
                    </a:moveTo>
                    <a:cubicBezTo>
                      <a:pt x="166" y="0"/>
                      <a:pt x="86" y="52"/>
                      <a:pt x="34" y="196"/>
                    </a:cubicBezTo>
                    <a:lnTo>
                      <a:pt x="23" y="219"/>
                    </a:lnTo>
                    <a:cubicBezTo>
                      <a:pt x="0" y="322"/>
                      <a:pt x="12" y="437"/>
                      <a:pt x="69" y="528"/>
                    </a:cubicBezTo>
                    <a:cubicBezTo>
                      <a:pt x="147" y="678"/>
                      <a:pt x="296" y="757"/>
                      <a:pt x="446" y="757"/>
                    </a:cubicBezTo>
                    <a:cubicBezTo>
                      <a:pt x="558" y="757"/>
                      <a:pt x="671" y="713"/>
                      <a:pt x="755" y="619"/>
                    </a:cubicBezTo>
                    <a:cubicBezTo>
                      <a:pt x="835" y="551"/>
                      <a:pt x="880" y="448"/>
                      <a:pt x="880" y="334"/>
                    </a:cubicBezTo>
                    <a:cubicBezTo>
                      <a:pt x="880" y="151"/>
                      <a:pt x="789" y="71"/>
                      <a:pt x="777" y="71"/>
                    </a:cubicBezTo>
                    <a:lnTo>
                      <a:pt x="777" y="71"/>
                    </a:lnTo>
                    <a:cubicBezTo>
                      <a:pt x="800" y="162"/>
                      <a:pt x="823" y="242"/>
                      <a:pt x="812" y="334"/>
                    </a:cubicBezTo>
                    <a:cubicBezTo>
                      <a:pt x="812" y="425"/>
                      <a:pt x="766" y="505"/>
                      <a:pt x="697" y="562"/>
                    </a:cubicBezTo>
                    <a:cubicBezTo>
                      <a:pt x="628" y="622"/>
                      <a:pt x="540" y="656"/>
                      <a:pt x="443" y="656"/>
                    </a:cubicBezTo>
                    <a:cubicBezTo>
                      <a:pt x="429" y="656"/>
                      <a:pt x="415" y="655"/>
                      <a:pt x="400" y="654"/>
                    </a:cubicBezTo>
                    <a:cubicBezTo>
                      <a:pt x="297" y="642"/>
                      <a:pt x="206" y="574"/>
                      <a:pt x="137" y="482"/>
                    </a:cubicBezTo>
                    <a:cubicBezTo>
                      <a:pt x="92" y="414"/>
                      <a:pt x="80" y="322"/>
                      <a:pt x="92" y="231"/>
                    </a:cubicBezTo>
                    <a:lnTo>
                      <a:pt x="103" y="208"/>
                    </a:lnTo>
                    <a:cubicBezTo>
                      <a:pt x="137" y="71"/>
                      <a:pt x="206" y="2"/>
                      <a:pt x="194" y="2"/>
                    </a:cubicBezTo>
                    <a:cubicBezTo>
                      <a:pt x="193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77"/>
              <p:cNvSpPr/>
              <p:nvPr/>
            </p:nvSpPr>
            <p:spPr>
              <a:xfrm>
                <a:off x="3528631" y="2728534"/>
                <a:ext cx="710721" cy="582097"/>
              </a:xfrm>
              <a:custGeom>
                <a:rect b="b" l="l" r="r" t="t"/>
                <a:pathLst>
                  <a:path extrusionOk="0" h="16903" w="20638">
                    <a:moveTo>
                      <a:pt x="8576" y="0"/>
                    </a:moveTo>
                    <a:cubicBezTo>
                      <a:pt x="7842" y="0"/>
                      <a:pt x="6065" y="427"/>
                      <a:pt x="3272" y="6990"/>
                    </a:cubicBezTo>
                    <a:cubicBezTo>
                      <a:pt x="0" y="14679"/>
                      <a:pt x="1382" y="16457"/>
                      <a:pt x="2086" y="16457"/>
                    </a:cubicBezTo>
                    <a:cubicBezTo>
                      <a:pt x="2093" y="16457"/>
                      <a:pt x="2100" y="16457"/>
                      <a:pt x="2106" y="16456"/>
                    </a:cubicBezTo>
                    <a:cubicBezTo>
                      <a:pt x="2748" y="16425"/>
                      <a:pt x="6804" y="15181"/>
                      <a:pt x="9771" y="15181"/>
                    </a:cubicBezTo>
                    <a:cubicBezTo>
                      <a:pt x="10026" y="15181"/>
                      <a:pt x="10273" y="15190"/>
                      <a:pt x="10509" y="15210"/>
                    </a:cubicBezTo>
                    <a:cubicBezTo>
                      <a:pt x="13493" y="15462"/>
                      <a:pt x="17345" y="16902"/>
                      <a:pt x="17345" y="16902"/>
                    </a:cubicBezTo>
                    <a:lnTo>
                      <a:pt x="20638" y="11289"/>
                    </a:lnTo>
                    <a:cubicBezTo>
                      <a:pt x="20638" y="11289"/>
                      <a:pt x="18157" y="10809"/>
                      <a:pt x="14602" y="7573"/>
                    </a:cubicBezTo>
                    <a:cubicBezTo>
                      <a:pt x="11055" y="4358"/>
                      <a:pt x="9306" y="5"/>
                      <a:pt x="8877" y="5"/>
                    </a:cubicBezTo>
                    <a:cubicBezTo>
                      <a:pt x="8876" y="5"/>
                      <a:pt x="8875" y="5"/>
                      <a:pt x="8874" y="5"/>
                    </a:cubicBezTo>
                    <a:lnTo>
                      <a:pt x="8725" y="5"/>
                    </a:lnTo>
                    <a:cubicBezTo>
                      <a:pt x="8682" y="3"/>
                      <a:pt x="8632" y="0"/>
                      <a:pt x="85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77"/>
              <p:cNvSpPr/>
              <p:nvPr/>
            </p:nvSpPr>
            <p:spPr>
              <a:xfrm>
                <a:off x="3569269" y="2728293"/>
                <a:ext cx="669706" cy="582338"/>
              </a:xfrm>
              <a:custGeom>
                <a:rect b="b" l="l" r="r" t="t"/>
                <a:pathLst>
                  <a:path extrusionOk="0" h="16910" w="19447">
                    <a:moveTo>
                      <a:pt x="7385" y="1"/>
                    </a:moveTo>
                    <a:cubicBezTo>
                      <a:pt x="6642" y="1"/>
                      <a:pt x="4882" y="447"/>
                      <a:pt x="2092" y="6997"/>
                    </a:cubicBezTo>
                    <a:cubicBezTo>
                      <a:pt x="492" y="10747"/>
                      <a:pt x="0" y="13091"/>
                      <a:pt x="0" y="14508"/>
                    </a:cubicBezTo>
                    <a:cubicBezTo>
                      <a:pt x="0" y="15994"/>
                      <a:pt x="538" y="16452"/>
                      <a:pt x="903" y="16452"/>
                    </a:cubicBezTo>
                    <a:lnTo>
                      <a:pt x="926" y="16452"/>
                    </a:lnTo>
                    <a:cubicBezTo>
                      <a:pt x="1566" y="16429"/>
                      <a:pt x="5613" y="15183"/>
                      <a:pt x="8574" y="15183"/>
                    </a:cubicBezTo>
                    <a:cubicBezTo>
                      <a:pt x="8837" y="15183"/>
                      <a:pt x="9089" y="15194"/>
                      <a:pt x="9317" y="15217"/>
                    </a:cubicBezTo>
                    <a:cubicBezTo>
                      <a:pt x="12301" y="15469"/>
                      <a:pt x="16165" y="16909"/>
                      <a:pt x="16165" y="16909"/>
                    </a:cubicBezTo>
                    <a:lnTo>
                      <a:pt x="19446" y="11296"/>
                    </a:lnTo>
                    <a:cubicBezTo>
                      <a:pt x="19446" y="11296"/>
                      <a:pt x="17697" y="10953"/>
                      <a:pt x="15022" y="8929"/>
                    </a:cubicBezTo>
                    <a:cubicBezTo>
                      <a:pt x="14519" y="8541"/>
                      <a:pt x="13982" y="8095"/>
                      <a:pt x="13410" y="7580"/>
                    </a:cubicBezTo>
                    <a:cubicBezTo>
                      <a:pt x="13010" y="7215"/>
                      <a:pt x="12633" y="6837"/>
                      <a:pt x="12267" y="6449"/>
                    </a:cubicBezTo>
                    <a:cubicBezTo>
                      <a:pt x="12175" y="6346"/>
                      <a:pt x="12095" y="6254"/>
                      <a:pt x="12004" y="6151"/>
                    </a:cubicBezTo>
                    <a:cubicBezTo>
                      <a:pt x="11855" y="5991"/>
                      <a:pt x="11707" y="5820"/>
                      <a:pt x="11570" y="5648"/>
                    </a:cubicBezTo>
                    <a:cubicBezTo>
                      <a:pt x="11067" y="5043"/>
                      <a:pt x="10609" y="4425"/>
                      <a:pt x="10198" y="3831"/>
                    </a:cubicBezTo>
                    <a:cubicBezTo>
                      <a:pt x="9569" y="2916"/>
                      <a:pt x="9054" y="2070"/>
                      <a:pt x="8666" y="1407"/>
                    </a:cubicBezTo>
                    <a:cubicBezTo>
                      <a:pt x="8163" y="561"/>
                      <a:pt x="7843" y="12"/>
                      <a:pt x="7683" y="12"/>
                    </a:cubicBezTo>
                    <a:lnTo>
                      <a:pt x="7374" y="12"/>
                    </a:lnTo>
                    <a:lnTo>
                      <a:pt x="7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77"/>
              <p:cNvSpPr/>
              <p:nvPr/>
            </p:nvSpPr>
            <p:spPr>
              <a:xfrm>
                <a:off x="4107853" y="3080668"/>
                <a:ext cx="333079" cy="308181"/>
              </a:xfrm>
              <a:custGeom>
                <a:rect b="b" l="l" r="r" t="t"/>
                <a:pathLst>
                  <a:path extrusionOk="0" h="8949" w="9672">
                    <a:moveTo>
                      <a:pt x="2870" y="1"/>
                    </a:moveTo>
                    <a:lnTo>
                      <a:pt x="0" y="7100"/>
                    </a:lnTo>
                    <a:lnTo>
                      <a:pt x="5328" y="8781"/>
                    </a:lnTo>
                    <a:cubicBezTo>
                      <a:pt x="5594" y="8894"/>
                      <a:pt x="5872" y="8949"/>
                      <a:pt x="6146" y="8949"/>
                    </a:cubicBezTo>
                    <a:cubicBezTo>
                      <a:pt x="6916" y="8949"/>
                      <a:pt x="7652" y="8520"/>
                      <a:pt x="8014" y="7786"/>
                    </a:cubicBezTo>
                    <a:lnTo>
                      <a:pt x="8369" y="7054"/>
                    </a:lnTo>
                    <a:lnTo>
                      <a:pt x="9157" y="5442"/>
                    </a:lnTo>
                    <a:cubicBezTo>
                      <a:pt x="9672" y="4402"/>
                      <a:pt x="9249" y="3167"/>
                      <a:pt x="8220" y="2653"/>
                    </a:cubicBez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77"/>
              <p:cNvSpPr/>
              <p:nvPr/>
            </p:nvSpPr>
            <p:spPr>
              <a:xfrm>
                <a:off x="3996823" y="3322392"/>
                <a:ext cx="324436" cy="303601"/>
              </a:xfrm>
              <a:custGeom>
                <a:rect b="b" l="l" r="r" t="t"/>
                <a:pathLst>
                  <a:path extrusionOk="0" h="8816" w="9421">
                    <a:moveTo>
                      <a:pt x="5122" y="1"/>
                    </a:moveTo>
                    <a:lnTo>
                      <a:pt x="3636" y="1773"/>
                    </a:lnTo>
                    <a:cubicBezTo>
                      <a:pt x="3636" y="1773"/>
                      <a:pt x="4333" y="2013"/>
                      <a:pt x="3773" y="3191"/>
                    </a:cubicBezTo>
                    <a:cubicBezTo>
                      <a:pt x="3213" y="4368"/>
                      <a:pt x="0" y="5854"/>
                      <a:pt x="0" y="5854"/>
                    </a:cubicBezTo>
                    <a:lnTo>
                      <a:pt x="1624" y="8815"/>
                    </a:lnTo>
                    <a:lnTo>
                      <a:pt x="6985" y="4197"/>
                    </a:lnTo>
                    <a:lnTo>
                      <a:pt x="7831" y="4402"/>
                    </a:lnTo>
                    <a:lnTo>
                      <a:pt x="9421" y="1064"/>
                    </a:lnTo>
                    <a:lnTo>
                      <a:pt x="5122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77"/>
              <p:cNvSpPr/>
              <p:nvPr/>
            </p:nvSpPr>
            <p:spPr>
              <a:xfrm>
                <a:off x="3567306" y="2746856"/>
                <a:ext cx="282697" cy="526239"/>
              </a:xfrm>
              <a:custGeom>
                <a:rect b="b" l="l" r="r" t="t"/>
                <a:pathLst>
                  <a:path extrusionOk="0" h="15281" w="8209">
                    <a:moveTo>
                      <a:pt x="7114" y="1"/>
                    </a:moveTo>
                    <a:cubicBezTo>
                      <a:pt x="6121" y="1"/>
                      <a:pt x="4085" y="2981"/>
                      <a:pt x="2435" y="6939"/>
                    </a:cubicBezTo>
                    <a:cubicBezTo>
                      <a:pt x="675" y="11146"/>
                      <a:pt x="0" y="14861"/>
                      <a:pt x="926" y="15250"/>
                    </a:cubicBezTo>
                    <a:cubicBezTo>
                      <a:pt x="977" y="15271"/>
                      <a:pt x="1033" y="15281"/>
                      <a:pt x="1091" y="15281"/>
                    </a:cubicBezTo>
                    <a:cubicBezTo>
                      <a:pt x="2092" y="15281"/>
                      <a:pt x="4121" y="12307"/>
                      <a:pt x="5773" y="8333"/>
                    </a:cubicBezTo>
                    <a:cubicBezTo>
                      <a:pt x="7534" y="4138"/>
                      <a:pt x="8208" y="422"/>
                      <a:pt x="7282" y="34"/>
                    </a:cubicBezTo>
                    <a:cubicBezTo>
                      <a:pt x="7230" y="11"/>
                      <a:pt x="7174" y="1"/>
                      <a:pt x="7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77"/>
              <p:cNvSpPr/>
              <p:nvPr/>
            </p:nvSpPr>
            <p:spPr>
              <a:xfrm>
                <a:off x="4391696" y="3273972"/>
                <a:ext cx="66189" cy="72870"/>
              </a:xfrm>
              <a:custGeom>
                <a:rect b="b" l="l" r="r" t="t"/>
                <a:pathLst>
                  <a:path extrusionOk="0" h="2116" w="1922">
                    <a:moveTo>
                      <a:pt x="835" y="1"/>
                    </a:moveTo>
                    <a:lnTo>
                      <a:pt x="1" y="1704"/>
                    </a:lnTo>
                    <a:lnTo>
                      <a:pt x="1441" y="2116"/>
                    </a:lnTo>
                    <a:lnTo>
                      <a:pt x="1921" y="64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77"/>
              <p:cNvSpPr/>
              <p:nvPr/>
            </p:nvSpPr>
            <p:spPr>
              <a:xfrm>
                <a:off x="4155482" y="3343262"/>
                <a:ext cx="150423" cy="80756"/>
              </a:xfrm>
              <a:custGeom>
                <a:rect b="b" l="l" r="r" t="t"/>
                <a:pathLst>
                  <a:path extrusionOk="0" h="2345" w="4368">
                    <a:moveTo>
                      <a:pt x="1" y="1"/>
                    </a:moveTo>
                    <a:lnTo>
                      <a:pt x="3922" y="2344"/>
                    </a:lnTo>
                    <a:lnTo>
                      <a:pt x="4368" y="13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77"/>
              <p:cNvSpPr/>
              <p:nvPr/>
            </p:nvSpPr>
            <p:spPr>
              <a:xfrm>
                <a:off x="4391696" y="3273972"/>
                <a:ext cx="33129" cy="61850"/>
              </a:xfrm>
              <a:custGeom>
                <a:rect b="b" l="l" r="r" t="t"/>
                <a:pathLst>
                  <a:path extrusionOk="0" h="1796" w="962">
                    <a:moveTo>
                      <a:pt x="835" y="1"/>
                    </a:moveTo>
                    <a:lnTo>
                      <a:pt x="1" y="1704"/>
                    </a:lnTo>
                    <a:lnTo>
                      <a:pt x="298" y="1796"/>
                    </a:lnTo>
                    <a:lnTo>
                      <a:pt x="961" y="8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77"/>
              <p:cNvSpPr/>
              <p:nvPr/>
            </p:nvSpPr>
            <p:spPr>
              <a:xfrm>
                <a:off x="4081473" y="3098783"/>
                <a:ext cx="116158" cy="207899"/>
              </a:xfrm>
              <a:custGeom>
                <a:rect b="b" l="l" r="r" t="t"/>
                <a:pathLst>
                  <a:path extrusionOk="0" h="6037" w="3373">
                    <a:moveTo>
                      <a:pt x="3133" y="1"/>
                    </a:moveTo>
                    <a:cubicBezTo>
                      <a:pt x="3133" y="1"/>
                      <a:pt x="41" y="5705"/>
                      <a:pt x="1" y="5705"/>
                    </a:cubicBezTo>
                    <a:cubicBezTo>
                      <a:pt x="0" y="5705"/>
                      <a:pt x="0" y="5705"/>
                      <a:pt x="0" y="5705"/>
                    </a:cubicBezTo>
                    <a:lnTo>
                      <a:pt x="0" y="5705"/>
                    </a:lnTo>
                    <a:lnTo>
                      <a:pt x="984" y="6037"/>
                    </a:lnTo>
                    <a:lnTo>
                      <a:pt x="1075" y="5854"/>
                    </a:lnTo>
                    <a:lnTo>
                      <a:pt x="3373" y="115"/>
                    </a:lnTo>
                    <a:lnTo>
                      <a:pt x="313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77"/>
              <p:cNvSpPr/>
              <p:nvPr/>
            </p:nvSpPr>
            <p:spPr>
              <a:xfrm>
                <a:off x="4277532" y="3242702"/>
                <a:ext cx="109890" cy="46043"/>
              </a:xfrm>
              <a:custGeom>
                <a:rect b="b" l="l" r="r" t="t"/>
                <a:pathLst>
                  <a:path extrusionOk="0" h="1337" w="3191">
                    <a:moveTo>
                      <a:pt x="41" y="1"/>
                    </a:moveTo>
                    <a:cubicBezTo>
                      <a:pt x="31" y="1"/>
                      <a:pt x="25" y="2"/>
                      <a:pt x="23" y="6"/>
                    </a:cubicBezTo>
                    <a:cubicBezTo>
                      <a:pt x="1" y="63"/>
                      <a:pt x="698" y="394"/>
                      <a:pt x="1567" y="760"/>
                    </a:cubicBezTo>
                    <a:cubicBezTo>
                      <a:pt x="2369" y="1088"/>
                      <a:pt x="3045" y="1337"/>
                      <a:pt x="3162" y="1337"/>
                    </a:cubicBezTo>
                    <a:cubicBezTo>
                      <a:pt x="3171" y="1337"/>
                      <a:pt x="3177" y="1335"/>
                      <a:pt x="3179" y="1332"/>
                    </a:cubicBezTo>
                    <a:cubicBezTo>
                      <a:pt x="3190" y="1275"/>
                      <a:pt x="2504" y="943"/>
                      <a:pt x="1635" y="577"/>
                    </a:cubicBezTo>
                    <a:cubicBezTo>
                      <a:pt x="833" y="250"/>
                      <a:pt x="157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77"/>
              <p:cNvSpPr/>
              <p:nvPr/>
            </p:nvSpPr>
            <p:spPr>
              <a:xfrm>
                <a:off x="4302328" y="3208435"/>
                <a:ext cx="99662" cy="45285"/>
              </a:xfrm>
              <a:custGeom>
                <a:rect b="b" l="l" r="r" t="t"/>
                <a:pathLst>
                  <a:path extrusionOk="0" h="1315" w="2894">
                    <a:moveTo>
                      <a:pt x="41" y="1"/>
                    </a:moveTo>
                    <a:cubicBezTo>
                      <a:pt x="31" y="1"/>
                      <a:pt x="25" y="3"/>
                      <a:pt x="24" y="6"/>
                    </a:cubicBezTo>
                    <a:cubicBezTo>
                      <a:pt x="1" y="52"/>
                      <a:pt x="618" y="372"/>
                      <a:pt x="1407" y="738"/>
                    </a:cubicBezTo>
                    <a:cubicBezTo>
                      <a:pt x="2134" y="1075"/>
                      <a:pt x="2744" y="1315"/>
                      <a:pt x="2853" y="1315"/>
                    </a:cubicBezTo>
                    <a:cubicBezTo>
                      <a:pt x="2863" y="1315"/>
                      <a:pt x="2868" y="1313"/>
                      <a:pt x="2870" y="1309"/>
                    </a:cubicBezTo>
                    <a:cubicBezTo>
                      <a:pt x="2893" y="1264"/>
                      <a:pt x="2264" y="944"/>
                      <a:pt x="1487" y="578"/>
                    </a:cubicBezTo>
                    <a:cubicBezTo>
                      <a:pt x="760" y="241"/>
                      <a:pt x="150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77"/>
              <p:cNvSpPr/>
              <p:nvPr/>
            </p:nvSpPr>
            <p:spPr>
              <a:xfrm>
                <a:off x="4269267" y="3284441"/>
                <a:ext cx="99628" cy="40981"/>
              </a:xfrm>
              <a:custGeom>
                <a:rect b="b" l="l" r="r" t="t"/>
                <a:pathLst>
                  <a:path extrusionOk="0" h="1190" w="2893">
                    <a:moveTo>
                      <a:pt x="38" y="0"/>
                    </a:moveTo>
                    <a:cubicBezTo>
                      <a:pt x="29" y="0"/>
                      <a:pt x="24" y="2"/>
                      <a:pt x="23" y="6"/>
                    </a:cubicBezTo>
                    <a:cubicBezTo>
                      <a:pt x="0" y="40"/>
                      <a:pt x="606" y="383"/>
                      <a:pt x="1395" y="726"/>
                    </a:cubicBezTo>
                    <a:cubicBezTo>
                      <a:pt x="1601" y="806"/>
                      <a:pt x="1784" y="897"/>
                      <a:pt x="1967" y="954"/>
                    </a:cubicBezTo>
                    <a:cubicBezTo>
                      <a:pt x="2138" y="1012"/>
                      <a:pt x="2298" y="1057"/>
                      <a:pt x="2436" y="1092"/>
                    </a:cubicBezTo>
                    <a:cubicBezTo>
                      <a:pt x="2654" y="1155"/>
                      <a:pt x="2807" y="1190"/>
                      <a:pt x="2866" y="1190"/>
                    </a:cubicBezTo>
                    <a:cubicBezTo>
                      <a:pt x="2881" y="1190"/>
                      <a:pt x="2890" y="1188"/>
                      <a:pt x="2893" y="1183"/>
                    </a:cubicBezTo>
                    <a:cubicBezTo>
                      <a:pt x="2893" y="1160"/>
                      <a:pt x="2744" y="1080"/>
                      <a:pt x="2481" y="977"/>
                    </a:cubicBezTo>
                    <a:cubicBezTo>
                      <a:pt x="2356" y="920"/>
                      <a:pt x="2195" y="863"/>
                      <a:pt x="2024" y="794"/>
                    </a:cubicBezTo>
                    <a:cubicBezTo>
                      <a:pt x="1852" y="726"/>
                      <a:pt x="1670" y="634"/>
                      <a:pt x="1475" y="554"/>
                    </a:cubicBezTo>
                    <a:cubicBezTo>
                      <a:pt x="749" y="238"/>
                      <a:pt x="139" y="0"/>
                      <a:pt x="3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77"/>
              <p:cNvSpPr/>
              <p:nvPr/>
            </p:nvSpPr>
            <p:spPr>
              <a:xfrm>
                <a:off x="3631844" y="2940917"/>
                <a:ext cx="150044" cy="181141"/>
              </a:xfrm>
              <a:custGeom>
                <a:rect b="b" l="l" r="r" t="t"/>
                <a:pathLst>
                  <a:path extrusionOk="0" h="5260" w="4357">
                    <a:moveTo>
                      <a:pt x="3272" y="1"/>
                    </a:moveTo>
                    <a:cubicBezTo>
                      <a:pt x="2565" y="1"/>
                      <a:pt x="1669" y="365"/>
                      <a:pt x="1087" y="1932"/>
                    </a:cubicBezTo>
                    <a:cubicBezTo>
                      <a:pt x="1" y="4859"/>
                      <a:pt x="2265" y="5259"/>
                      <a:pt x="2265" y="5259"/>
                    </a:cubicBezTo>
                    <a:cubicBezTo>
                      <a:pt x="3191" y="3704"/>
                      <a:pt x="3899" y="2024"/>
                      <a:pt x="4357" y="275"/>
                    </a:cubicBezTo>
                    <a:cubicBezTo>
                      <a:pt x="4357" y="275"/>
                      <a:pt x="3886" y="1"/>
                      <a:pt x="327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77"/>
              <p:cNvSpPr/>
              <p:nvPr/>
            </p:nvSpPr>
            <p:spPr>
              <a:xfrm>
                <a:off x="3658224" y="2829508"/>
                <a:ext cx="198463" cy="440559"/>
              </a:xfrm>
              <a:custGeom>
                <a:rect b="b" l="l" r="r" t="t"/>
                <a:pathLst>
                  <a:path extrusionOk="0" h="12793" w="5763">
                    <a:moveTo>
                      <a:pt x="5763" y="0"/>
                    </a:moveTo>
                    <a:lnTo>
                      <a:pt x="5763" y="0"/>
                    </a:lnTo>
                    <a:cubicBezTo>
                      <a:pt x="5706" y="172"/>
                      <a:pt x="5660" y="354"/>
                      <a:pt x="5625" y="537"/>
                    </a:cubicBezTo>
                    <a:cubicBezTo>
                      <a:pt x="5557" y="903"/>
                      <a:pt x="5443" y="1406"/>
                      <a:pt x="5317" y="2035"/>
                    </a:cubicBezTo>
                    <a:cubicBezTo>
                      <a:pt x="5225" y="2344"/>
                      <a:pt x="5134" y="2675"/>
                      <a:pt x="5031" y="3041"/>
                    </a:cubicBezTo>
                    <a:cubicBezTo>
                      <a:pt x="4974" y="3224"/>
                      <a:pt x="4928" y="3407"/>
                      <a:pt x="4871" y="3601"/>
                    </a:cubicBezTo>
                    <a:cubicBezTo>
                      <a:pt x="4848" y="3693"/>
                      <a:pt x="4825" y="3795"/>
                      <a:pt x="4791" y="3898"/>
                    </a:cubicBezTo>
                    <a:cubicBezTo>
                      <a:pt x="4757" y="3990"/>
                      <a:pt x="4722" y="4093"/>
                      <a:pt x="4688" y="4184"/>
                    </a:cubicBezTo>
                    <a:lnTo>
                      <a:pt x="4231" y="5442"/>
                    </a:lnTo>
                    <a:cubicBezTo>
                      <a:pt x="4196" y="5545"/>
                      <a:pt x="4151" y="5659"/>
                      <a:pt x="4116" y="5762"/>
                    </a:cubicBezTo>
                    <a:cubicBezTo>
                      <a:pt x="4071" y="5876"/>
                      <a:pt x="4014" y="5979"/>
                      <a:pt x="3968" y="6093"/>
                    </a:cubicBezTo>
                    <a:cubicBezTo>
                      <a:pt x="3865" y="6311"/>
                      <a:pt x="3773" y="6528"/>
                      <a:pt x="3671" y="6745"/>
                    </a:cubicBezTo>
                    <a:cubicBezTo>
                      <a:pt x="3568" y="6974"/>
                      <a:pt x="3465" y="7191"/>
                      <a:pt x="3373" y="7408"/>
                    </a:cubicBezTo>
                    <a:cubicBezTo>
                      <a:pt x="3328" y="7511"/>
                      <a:pt x="3293" y="7625"/>
                      <a:pt x="3225" y="7728"/>
                    </a:cubicBezTo>
                    <a:cubicBezTo>
                      <a:pt x="3168" y="7831"/>
                      <a:pt x="3122" y="7934"/>
                      <a:pt x="3065" y="8037"/>
                    </a:cubicBezTo>
                    <a:lnTo>
                      <a:pt x="2425" y="9203"/>
                    </a:lnTo>
                    <a:cubicBezTo>
                      <a:pt x="2379" y="9294"/>
                      <a:pt x="2333" y="9386"/>
                      <a:pt x="2276" y="9477"/>
                    </a:cubicBezTo>
                    <a:lnTo>
                      <a:pt x="2104" y="9729"/>
                    </a:lnTo>
                    <a:lnTo>
                      <a:pt x="1796" y="10220"/>
                    </a:lnTo>
                    <a:cubicBezTo>
                      <a:pt x="1590" y="10529"/>
                      <a:pt x="1396" y="10838"/>
                      <a:pt x="1224" y="11101"/>
                    </a:cubicBezTo>
                    <a:cubicBezTo>
                      <a:pt x="847" y="11615"/>
                      <a:pt x="538" y="12027"/>
                      <a:pt x="310" y="12324"/>
                    </a:cubicBezTo>
                    <a:cubicBezTo>
                      <a:pt x="195" y="12472"/>
                      <a:pt x="92" y="12621"/>
                      <a:pt x="1" y="12793"/>
                    </a:cubicBezTo>
                    <a:cubicBezTo>
                      <a:pt x="138" y="12655"/>
                      <a:pt x="264" y="12518"/>
                      <a:pt x="367" y="12370"/>
                    </a:cubicBezTo>
                    <a:cubicBezTo>
                      <a:pt x="595" y="12095"/>
                      <a:pt x="927" y="11695"/>
                      <a:pt x="1327" y="11181"/>
                    </a:cubicBezTo>
                    <a:lnTo>
                      <a:pt x="1910" y="10312"/>
                    </a:lnTo>
                    <a:lnTo>
                      <a:pt x="2242" y="9820"/>
                    </a:lnTo>
                    <a:lnTo>
                      <a:pt x="2402" y="9569"/>
                    </a:lnTo>
                    <a:cubicBezTo>
                      <a:pt x="2459" y="9477"/>
                      <a:pt x="2505" y="9386"/>
                      <a:pt x="2550" y="9294"/>
                    </a:cubicBezTo>
                    <a:lnTo>
                      <a:pt x="3202" y="8117"/>
                    </a:lnTo>
                    <a:cubicBezTo>
                      <a:pt x="3259" y="8014"/>
                      <a:pt x="3316" y="7911"/>
                      <a:pt x="3373" y="7808"/>
                    </a:cubicBezTo>
                    <a:cubicBezTo>
                      <a:pt x="3431" y="7705"/>
                      <a:pt x="3476" y="7602"/>
                      <a:pt x="3522" y="7488"/>
                    </a:cubicBezTo>
                    <a:lnTo>
                      <a:pt x="3831" y="6825"/>
                    </a:lnTo>
                    <a:cubicBezTo>
                      <a:pt x="3934" y="6596"/>
                      <a:pt x="4025" y="6379"/>
                      <a:pt x="4128" y="6162"/>
                    </a:cubicBezTo>
                    <a:cubicBezTo>
                      <a:pt x="4174" y="6048"/>
                      <a:pt x="4231" y="5945"/>
                      <a:pt x="4265" y="5830"/>
                    </a:cubicBezTo>
                    <a:lnTo>
                      <a:pt x="4391" y="5499"/>
                    </a:lnTo>
                    <a:lnTo>
                      <a:pt x="4837" y="4241"/>
                    </a:lnTo>
                    <a:cubicBezTo>
                      <a:pt x="4871" y="4150"/>
                      <a:pt x="4917" y="4047"/>
                      <a:pt x="4940" y="3944"/>
                    </a:cubicBezTo>
                    <a:cubicBezTo>
                      <a:pt x="4962" y="3853"/>
                      <a:pt x="4997" y="3750"/>
                      <a:pt x="5020" y="3647"/>
                    </a:cubicBezTo>
                    <a:lnTo>
                      <a:pt x="5168" y="3075"/>
                    </a:lnTo>
                    <a:cubicBezTo>
                      <a:pt x="5271" y="2709"/>
                      <a:pt x="5351" y="2366"/>
                      <a:pt x="5431" y="2058"/>
                    </a:cubicBezTo>
                    <a:cubicBezTo>
                      <a:pt x="5557" y="1429"/>
                      <a:pt x="5637" y="915"/>
                      <a:pt x="5694" y="560"/>
                    </a:cubicBezTo>
                    <a:cubicBezTo>
                      <a:pt x="5728" y="377"/>
                      <a:pt x="5751" y="183"/>
                      <a:pt x="576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77"/>
              <p:cNvSpPr/>
              <p:nvPr/>
            </p:nvSpPr>
            <p:spPr>
              <a:xfrm>
                <a:off x="4052338" y="3401532"/>
                <a:ext cx="687028" cy="273503"/>
              </a:xfrm>
              <a:custGeom>
                <a:rect b="b" l="l" r="r" t="t"/>
                <a:pathLst>
                  <a:path extrusionOk="0" h="7942" w="19950">
                    <a:moveTo>
                      <a:pt x="15811" y="1"/>
                    </a:moveTo>
                    <a:cubicBezTo>
                      <a:pt x="15811" y="1"/>
                      <a:pt x="13707" y="3888"/>
                      <a:pt x="13147" y="3945"/>
                    </a:cubicBezTo>
                    <a:cubicBezTo>
                      <a:pt x="12727" y="3990"/>
                      <a:pt x="12302" y="4010"/>
                      <a:pt x="11879" y="4010"/>
                    </a:cubicBezTo>
                    <a:cubicBezTo>
                      <a:pt x="9175" y="4010"/>
                      <a:pt x="6540" y="3193"/>
                      <a:pt x="5522" y="2847"/>
                    </a:cubicBezTo>
                    <a:cubicBezTo>
                      <a:pt x="5408" y="2710"/>
                      <a:pt x="5271" y="2550"/>
                      <a:pt x="5122" y="2344"/>
                    </a:cubicBezTo>
                    <a:cubicBezTo>
                      <a:pt x="4996" y="2173"/>
                      <a:pt x="4893" y="1979"/>
                      <a:pt x="4825" y="1773"/>
                    </a:cubicBezTo>
                    <a:cubicBezTo>
                      <a:pt x="4733" y="1521"/>
                      <a:pt x="4676" y="1258"/>
                      <a:pt x="4665" y="984"/>
                    </a:cubicBezTo>
                    <a:cubicBezTo>
                      <a:pt x="4665" y="823"/>
                      <a:pt x="4537" y="714"/>
                      <a:pt x="4411" y="714"/>
                    </a:cubicBezTo>
                    <a:cubicBezTo>
                      <a:pt x="4349" y="714"/>
                      <a:pt x="4287" y="741"/>
                      <a:pt x="4242" y="801"/>
                    </a:cubicBezTo>
                    <a:cubicBezTo>
                      <a:pt x="4105" y="973"/>
                      <a:pt x="4070" y="1658"/>
                      <a:pt x="4379" y="2390"/>
                    </a:cubicBezTo>
                    <a:cubicBezTo>
                      <a:pt x="4497" y="2659"/>
                      <a:pt x="4423" y="2752"/>
                      <a:pt x="4262" y="2752"/>
                    </a:cubicBezTo>
                    <a:cubicBezTo>
                      <a:pt x="3986" y="2752"/>
                      <a:pt x="3454" y="2479"/>
                      <a:pt x="3201" y="2356"/>
                    </a:cubicBezTo>
                    <a:cubicBezTo>
                      <a:pt x="2828" y="2164"/>
                      <a:pt x="1696" y="1662"/>
                      <a:pt x="1418" y="1662"/>
                    </a:cubicBezTo>
                    <a:cubicBezTo>
                      <a:pt x="1398" y="1662"/>
                      <a:pt x="1383" y="1665"/>
                      <a:pt x="1372" y="1670"/>
                    </a:cubicBezTo>
                    <a:cubicBezTo>
                      <a:pt x="1144" y="1784"/>
                      <a:pt x="1212" y="2059"/>
                      <a:pt x="1612" y="2253"/>
                    </a:cubicBezTo>
                    <a:cubicBezTo>
                      <a:pt x="2024" y="2436"/>
                      <a:pt x="3201" y="3110"/>
                      <a:pt x="3076" y="3316"/>
                    </a:cubicBezTo>
                    <a:cubicBezTo>
                      <a:pt x="3065" y="3334"/>
                      <a:pt x="3040" y="3343"/>
                      <a:pt x="3002" y="3343"/>
                    </a:cubicBezTo>
                    <a:cubicBezTo>
                      <a:pt x="2617" y="3343"/>
                      <a:pt x="938" y="2470"/>
                      <a:pt x="938" y="2470"/>
                    </a:cubicBezTo>
                    <a:cubicBezTo>
                      <a:pt x="938" y="2470"/>
                      <a:pt x="735" y="2319"/>
                      <a:pt x="568" y="2319"/>
                    </a:cubicBezTo>
                    <a:cubicBezTo>
                      <a:pt x="501" y="2319"/>
                      <a:pt x="440" y="2344"/>
                      <a:pt x="401" y="2413"/>
                    </a:cubicBezTo>
                    <a:cubicBezTo>
                      <a:pt x="138" y="2847"/>
                      <a:pt x="2378" y="3808"/>
                      <a:pt x="2596" y="3888"/>
                    </a:cubicBezTo>
                    <a:cubicBezTo>
                      <a:pt x="2715" y="3948"/>
                      <a:pt x="2652" y="4129"/>
                      <a:pt x="2528" y="4129"/>
                    </a:cubicBezTo>
                    <a:cubicBezTo>
                      <a:pt x="2510" y="4129"/>
                      <a:pt x="2490" y="4125"/>
                      <a:pt x="2470" y="4116"/>
                    </a:cubicBezTo>
                    <a:cubicBezTo>
                      <a:pt x="2337" y="4060"/>
                      <a:pt x="1057" y="3347"/>
                      <a:pt x="468" y="3347"/>
                    </a:cubicBezTo>
                    <a:cubicBezTo>
                      <a:pt x="345" y="3347"/>
                      <a:pt x="252" y="3378"/>
                      <a:pt x="206" y="3453"/>
                    </a:cubicBezTo>
                    <a:cubicBezTo>
                      <a:pt x="0" y="3796"/>
                      <a:pt x="2035" y="4265"/>
                      <a:pt x="2298" y="4688"/>
                    </a:cubicBezTo>
                    <a:cubicBezTo>
                      <a:pt x="2349" y="4772"/>
                      <a:pt x="2324" y="4804"/>
                      <a:pt x="2249" y="4804"/>
                    </a:cubicBezTo>
                    <a:cubicBezTo>
                      <a:pt x="1997" y="4804"/>
                      <a:pt x="1176" y="4433"/>
                      <a:pt x="798" y="4433"/>
                    </a:cubicBezTo>
                    <a:cubicBezTo>
                      <a:pt x="709" y="4433"/>
                      <a:pt x="644" y="4454"/>
                      <a:pt x="618" y="4505"/>
                    </a:cubicBezTo>
                    <a:cubicBezTo>
                      <a:pt x="549" y="4631"/>
                      <a:pt x="515" y="4734"/>
                      <a:pt x="1612" y="5122"/>
                    </a:cubicBezTo>
                    <a:cubicBezTo>
                      <a:pt x="2413" y="5374"/>
                      <a:pt x="3224" y="5580"/>
                      <a:pt x="4047" y="5740"/>
                    </a:cubicBezTo>
                    <a:lnTo>
                      <a:pt x="4047" y="5751"/>
                    </a:lnTo>
                    <a:cubicBezTo>
                      <a:pt x="4047" y="5751"/>
                      <a:pt x="8744" y="7941"/>
                      <a:pt x="12685" y="7941"/>
                    </a:cubicBezTo>
                    <a:cubicBezTo>
                      <a:pt x="14643" y="7941"/>
                      <a:pt x="16414" y="7401"/>
                      <a:pt x="17331" y="5785"/>
                    </a:cubicBezTo>
                    <a:cubicBezTo>
                      <a:pt x="19149" y="2596"/>
                      <a:pt x="19309" y="2196"/>
                      <a:pt x="19949" y="401"/>
                    </a:cubicBezTo>
                    <a:lnTo>
                      <a:pt x="15811" y="1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77"/>
              <p:cNvSpPr/>
              <p:nvPr/>
            </p:nvSpPr>
            <p:spPr>
              <a:xfrm>
                <a:off x="3113750" y="3630652"/>
                <a:ext cx="746467" cy="305977"/>
              </a:xfrm>
              <a:custGeom>
                <a:rect b="b" l="l" r="r" t="t"/>
                <a:pathLst>
                  <a:path extrusionOk="0" h="8885" w="21676">
                    <a:moveTo>
                      <a:pt x="21032" y="1"/>
                    </a:moveTo>
                    <a:cubicBezTo>
                      <a:pt x="21026" y="1"/>
                      <a:pt x="21019" y="1"/>
                      <a:pt x="21013" y="1"/>
                    </a:cubicBezTo>
                    <a:lnTo>
                      <a:pt x="526" y="1"/>
                    </a:lnTo>
                    <a:cubicBezTo>
                      <a:pt x="240" y="1"/>
                      <a:pt x="0" y="230"/>
                      <a:pt x="12" y="516"/>
                    </a:cubicBezTo>
                    <a:lnTo>
                      <a:pt x="12" y="6518"/>
                    </a:lnTo>
                    <a:cubicBezTo>
                      <a:pt x="12" y="6815"/>
                      <a:pt x="240" y="7043"/>
                      <a:pt x="526" y="7043"/>
                    </a:cubicBezTo>
                    <a:lnTo>
                      <a:pt x="17674" y="7043"/>
                    </a:lnTo>
                    <a:lnTo>
                      <a:pt x="19515" y="8884"/>
                    </a:lnTo>
                    <a:lnTo>
                      <a:pt x="19515" y="7009"/>
                    </a:lnTo>
                    <a:cubicBezTo>
                      <a:pt x="21527" y="6872"/>
                      <a:pt x="21676" y="6426"/>
                      <a:pt x="21527" y="4666"/>
                    </a:cubicBezTo>
                    <a:lnTo>
                      <a:pt x="21527" y="516"/>
                    </a:lnTo>
                    <a:cubicBezTo>
                      <a:pt x="21527" y="237"/>
                      <a:pt x="21309" y="1"/>
                      <a:pt x="21032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77"/>
              <p:cNvSpPr/>
              <p:nvPr/>
            </p:nvSpPr>
            <p:spPr>
              <a:xfrm>
                <a:off x="3346830" y="3706279"/>
                <a:ext cx="373234" cy="16151"/>
              </a:xfrm>
              <a:custGeom>
                <a:rect b="b" l="l" r="r" t="t"/>
                <a:pathLst>
                  <a:path extrusionOk="0" h="469" w="10838">
                    <a:moveTo>
                      <a:pt x="0" y="0"/>
                    </a:moveTo>
                    <a:lnTo>
                      <a:pt x="0" y="469"/>
                    </a:lnTo>
                    <a:lnTo>
                      <a:pt x="10838" y="469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77"/>
              <p:cNvSpPr/>
              <p:nvPr/>
            </p:nvSpPr>
            <p:spPr>
              <a:xfrm>
                <a:off x="3346830" y="3740132"/>
                <a:ext cx="373234" cy="15772"/>
              </a:xfrm>
              <a:custGeom>
                <a:rect b="b" l="l" r="r" t="t"/>
                <a:pathLst>
                  <a:path extrusionOk="0" h="458" w="10838">
                    <a:moveTo>
                      <a:pt x="0" y="0"/>
                    </a:moveTo>
                    <a:lnTo>
                      <a:pt x="0" y="458"/>
                    </a:lnTo>
                    <a:lnTo>
                      <a:pt x="10838" y="458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77"/>
              <p:cNvSpPr/>
              <p:nvPr/>
            </p:nvSpPr>
            <p:spPr>
              <a:xfrm>
                <a:off x="3346830" y="3775948"/>
                <a:ext cx="189372" cy="16186"/>
              </a:xfrm>
              <a:custGeom>
                <a:rect b="b" l="l" r="r" t="t"/>
                <a:pathLst>
                  <a:path extrusionOk="0" h="470" w="5499">
                    <a:moveTo>
                      <a:pt x="0" y="1"/>
                    </a:moveTo>
                    <a:lnTo>
                      <a:pt x="0" y="469"/>
                    </a:lnTo>
                    <a:lnTo>
                      <a:pt x="5499" y="469"/>
                    </a:lnTo>
                    <a:lnTo>
                      <a:pt x="54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77"/>
              <p:cNvSpPr/>
              <p:nvPr/>
            </p:nvSpPr>
            <p:spPr>
              <a:xfrm>
                <a:off x="3209799" y="3699185"/>
                <a:ext cx="104380" cy="104346"/>
              </a:xfrm>
              <a:custGeom>
                <a:rect b="b" l="l" r="r" t="t"/>
                <a:pathLst>
                  <a:path extrusionOk="0" h="3030" w="3031">
                    <a:moveTo>
                      <a:pt x="1" y="0"/>
                    </a:moveTo>
                    <a:lnTo>
                      <a:pt x="1" y="3030"/>
                    </a:lnTo>
                    <a:lnTo>
                      <a:pt x="3030" y="3030"/>
                    </a:ln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77"/>
              <p:cNvSpPr/>
              <p:nvPr/>
            </p:nvSpPr>
            <p:spPr>
              <a:xfrm>
                <a:off x="4768488" y="2545252"/>
                <a:ext cx="844511" cy="402781"/>
              </a:xfrm>
              <a:custGeom>
                <a:rect b="b" l="l" r="r" t="t"/>
                <a:pathLst>
                  <a:path extrusionOk="0" h="11696" w="24523">
                    <a:moveTo>
                      <a:pt x="23573" y="0"/>
                    </a:moveTo>
                    <a:lnTo>
                      <a:pt x="915" y="114"/>
                    </a:lnTo>
                    <a:cubicBezTo>
                      <a:pt x="400" y="114"/>
                      <a:pt x="0" y="526"/>
                      <a:pt x="0" y="1029"/>
                    </a:cubicBezTo>
                    <a:lnTo>
                      <a:pt x="35" y="8174"/>
                    </a:lnTo>
                    <a:cubicBezTo>
                      <a:pt x="35" y="8670"/>
                      <a:pt x="435" y="9077"/>
                      <a:pt x="929" y="9077"/>
                    </a:cubicBezTo>
                    <a:cubicBezTo>
                      <a:pt x="936" y="9077"/>
                      <a:pt x="942" y="9077"/>
                      <a:pt x="949" y="9077"/>
                    </a:cubicBezTo>
                    <a:lnTo>
                      <a:pt x="1441" y="9077"/>
                    </a:lnTo>
                    <a:lnTo>
                      <a:pt x="1452" y="11695"/>
                    </a:lnTo>
                    <a:lnTo>
                      <a:pt x="4013" y="9066"/>
                    </a:lnTo>
                    <a:lnTo>
                      <a:pt x="23619" y="8974"/>
                    </a:lnTo>
                    <a:cubicBezTo>
                      <a:pt x="24122" y="8974"/>
                      <a:pt x="24522" y="8563"/>
                      <a:pt x="24522" y="8060"/>
                    </a:cubicBezTo>
                    <a:lnTo>
                      <a:pt x="24499" y="915"/>
                    </a:lnTo>
                    <a:cubicBezTo>
                      <a:pt x="24488" y="400"/>
                      <a:pt x="24076" y="0"/>
                      <a:pt x="2357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77"/>
              <p:cNvSpPr/>
              <p:nvPr/>
            </p:nvSpPr>
            <p:spPr>
              <a:xfrm>
                <a:off x="5285411" y="2570978"/>
                <a:ext cx="318237" cy="240821"/>
              </a:xfrm>
              <a:custGeom>
                <a:rect b="b" l="l" r="r" t="t"/>
                <a:pathLst>
                  <a:path extrusionOk="0" h="6993" w="9241">
                    <a:moveTo>
                      <a:pt x="4702" y="1"/>
                    </a:moveTo>
                    <a:cubicBezTo>
                      <a:pt x="4319" y="1"/>
                      <a:pt x="3922" y="61"/>
                      <a:pt x="3522" y="190"/>
                    </a:cubicBezTo>
                    <a:cubicBezTo>
                      <a:pt x="447" y="1197"/>
                      <a:pt x="1" y="5358"/>
                      <a:pt x="2790" y="6993"/>
                    </a:cubicBezTo>
                    <a:cubicBezTo>
                      <a:pt x="2607" y="6352"/>
                      <a:pt x="2550" y="5678"/>
                      <a:pt x="2619" y="5026"/>
                    </a:cubicBezTo>
                    <a:cubicBezTo>
                      <a:pt x="2607" y="4615"/>
                      <a:pt x="2607" y="4009"/>
                      <a:pt x="2619" y="3472"/>
                    </a:cubicBezTo>
                    <a:cubicBezTo>
                      <a:pt x="2367" y="2831"/>
                      <a:pt x="2527" y="2100"/>
                      <a:pt x="3019" y="1620"/>
                    </a:cubicBezTo>
                    <a:cubicBezTo>
                      <a:pt x="3606" y="1009"/>
                      <a:pt x="4060" y="915"/>
                      <a:pt x="4391" y="915"/>
                    </a:cubicBezTo>
                    <a:cubicBezTo>
                      <a:pt x="4537" y="915"/>
                      <a:pt x="4658" y="934"/>
                      <a:pt x="4756" y="934"/>
                    </a:cubicBezTo>
                    <a:cubicBezTo>
                      <a:pt x="5088" y="945"/>
                      <a:pt x="6608" y="1299"/>
                      <a:pt x="7043" y="3106"/>
                    </a:cubicBezTo>
                    <a:cubicBezTo>
                      <a:pt x="7066" y="3220"/>
                      <a:pt x="7089" y="3334"/>
                      <a:pt x="7100" y="3460"/>
                    </a:cubicBezTo>
                    <a:cubicBezTo>
                      <a:pt x="7100" y="3552"/>
                      <a:pt x="7111" y="3632"/>
                      <a:pt x="7123" y="3689"/>
                    </a:cubicBezTo>
                    <a:cubicBezTo>
                      <a:pt x="7157" y="4352"/>
                      <a:pt x="7534" y="4946"/>
                      <a:pt x="8117" y="5255"/>
                    </a:cubicBezTo>
                    <a:cubicBezTo>
                      <a:pt x="9241" y="2680"/>
                      <a:pt x="7260" y="1"/>
                      <a:pt x="47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77"/>
              <p:cNvSpPr/>
              <p:nvPr/>
            </p:nvSpPr>
            <p:spPr>
              <a:xfrm>
                <a:off x="5485017" y="2698401"/>
                <a:ext cx="79585" cy="125215"/>
              </a:xfrm>
              <a:custGeom>
                <a:rect b="b" l="l" r="r" t="t"/>
                <a:pathLst>
                  <a:path extrusionOk="0" h="3636" w="2311">
                    <a:moveTo>
                      <a:pt x="1315" y="0"/>
                    </a:moveTo>
                    <a:lnTo>
                      <a:pt x="1315" y="12"/>
                    </a:lnTo>
                    <a:lnTo>
                      <a:pt x="1304" y="12"/>
                    </a:lnTo>
                    <a:cubicBezTo>
                      <a:pt x="1304" y="720"/>
                      <a:pt x="1224" y="3201"/>
                      <a:pt x="1" y="3636"/>
                    </a:cubicBezTo>
                    <a:cubicBezTo>
                      <a:pt x="1041" y="3315"/>
                      <a:pt x="1887" y="2549"/>
                      <a:pt x="2310" y="1555"/>
                    </a:cubicBezTo>
                    <a:cubicBezTo>
                      <a:pt x="1738" y="1246"/>
                      <a:pt x="1361" y="652"/>
                      <a:pt x="13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77"/>
              <p:cNvSpPr/>
              <p:nvPr/>
            </p:nvSpPr>
            <p:spPr>
              <a:xfrm>
                <a:off x="5373229" y="2744066"/>
                <a:ext cx="35057" cy="79929"/>
              </a:xfrm>
              <a:custGeom>
                <a:rect b="b" l="l" r="r" t="t"/>
                <a:pathLst>
                  <a:path extrusionOk="0" h="2321" w="1018">
                    <a:moveTo>
                      <a:pt x="69" y="0"/>
                    </a:moveTo>
                    <a:cubicBezTo>
                      <a:pt x="0" y="652"/>
                      <a:pt x="57" y="1326"/>
                      <a:pt x="240" y="1967"/>
                    </a:cubicBezTo>
                    <a:cubicBezTo>
                      <a:pt x="480" y="2115"/>
                      <a:pt x="743" y="2230"/>
                      <a:pt x="1017" y="2321"/>
                    </a:cubicBezTo>
                    <a:cubicBezTo>
                      <a:pt x="1006" y="1795"/>
                      <a:pt x="960" y="1052"/>
                      <a:pt x="960" y="1052"/>
                    </a:cubicBezTo>
                    <a:cubicBezTo>
                      <a:pt x="960" y="1052"/>
                      <a:pt x="114" y="961"/>
                      <a:pt x="69" y="8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77"/>
              <p:cNvSpPr/>
              <p:nvPr/>
            </p:nvSpPr>
            <p:spPr>
              <a:xfrm>
                <a:off x="5374779" y="2641680"/>
                <a:ext cx="109098" cy="187857"/>
              </a:xfrm>
              <a:custGeom>
                <a:rect b="b" l="l" r="r" t="t"/>
                <a:pathLst>
                  <a:path extrusionOk="0" h="5455" w="3168">
                    <a:moveTo>
                      <a:pt x="351" y="1404"/>
                    </a:moveTo>
                    <a:cubicBezTo>
                      <a:pt x="398" y="1404"/>
                      <a:pt x="445" y="1425"/>
                      <a:pt x="492" y="1453"/>
                    </a:cubicBezTo>
                    <a:cubicBezTo>
                      <a:pt x="527" y="1476"/>
                      <a:pt x="538" y="1510"/>
                      <a:pt x="538" y="1510"/>
                    </a:cubicBezTo>
                    <a:cubicBezTo>
                      <a:pt x="537" y="1511"/>
                      <a:pt x="535" y="1511"/>
                      <a:pt x="533" y="1511"/>
                    </a:cubicBezTo>
                    <a:cubicBezTo>
                      <a:pt x="512" y="1511"/>
                      <a:pt x="441" y="1474"/>
                      <a:pt x="352" y="1474"/>
                    </a:cubicBezTo>
                    <a:cubicBezTo>
                      <a:pt x="342" y="1474"/>
                      <a:pt x="331" y="1475"/>
                      <a:pt x="321" y="1476"/>
                    </a:cubicBezTo>
                    <a:cubicBezTo>
                      <a:pt x="217" y="1486"/>
                      <a:pt x="141" y="1534"/>
                      <a:pt x="111" y="1534"/>
                    </a:cubicBezTo>
                    <a:cubicBezTo>
                      <a:pt x="108" y="1534"/>
                      <a:pt x="106" y="1534"/>
                      <a:pt x="104" y="1533"/>
                    </a:cubicBezTo>
                    <a:cubicBezTo>
                      <a:pt x="92" y="1521"/>
                      <a:pt x="115" y="1499"/>
                      <a:pt x="149" y="1476"/>
                    </a:cubicBezTo>
                    <a:cubicBezTo>
                      <a:pt x="195" y="1430"/>
                      <a:pt x="252" y="1407"/>
                      <a:pt x="321" y="1407"/>
                    </a:cubicBezTo>
                    <a:cubicBezTo>
                      <a:pt x="331" y="1405"/>
                      <a:pt x="341" y="1404"/>
                      <a:pt x="351" y="1404"/>
                    </a:cubicBezTo>
                    <a:close/>
                    <a:moveTo>
                      <a:pt x="1601" y="1419"/>
                    </a:moveTo>
                    <a:cubicBezTo>
                      <a:pt x="1658" y="1419"/>
                      <a:pt x="1727" y="1430"/>
                      <a:pt x="1773" y="1464"/>
                    </a:cubicBezTo>
                    <a:cubicBezTo>
                      <a:pt x="1807" y="1499"/>
                      <a:pt x="1830" y="1521"/>
                      <a:pt x="1818" y="1533"/>
                    </a:cubicBezTo>
                    <a:cubicBezTo>
                      <a:pt x="1818" y="1533"/>
                      <a:pt x="1716" y="1487"/>
                      <a:pt x="1601" y="1487"/>
                    </a:cubicBezTo>
                    <a:cubicBezTo>
                      <a:pt x="1496" y="1498"/>
                      <a:pt x="1419" y="1557"/>
                      <a:pt x="1399" y="1557"/>
                    </a:cubicBezTo>
                    <a:cubicBezTo>
                      <a:pt x="1398" y="1557"/>
                      <a:pt x="1396" y="1557"/>
                      <a:pt x="1395" y="1556"/>
                    </a:cubicBezTo>
                    <a:cubicBezTo>
                      <a:pt x="1384" y="1533"/>
                      <a:pt x="1395" y="1521"/>
                      <a:pt x="1430" y="1487"/>
                    </a:cubicBezTo>
                    <a:cubicBezTo>
                      <a:pt x="1476" y="1441"/>
                      <a:pt x="1544" y="1419"/>
                      <a:pt x="1601" y="1419"/>
                    </a:cubicBezTo>
                    <a:close/>
                    <a:moveTo>
                      <a:pt x="319" y="1539"/>
                    </a:moveTo>
                    <a:cubicBezTo>
                      <a:pt x="378" y="1539"/>
                      <a:pt x="435" y="1579"/>
                      <a:pt x="424" y="1659"/>
                    </a:cubicBezTo>
                    <a:cubicBezTo>
                      <a:pt x="424" y="1716"/>
                      <a:pt x="378" y="1761"/>
                      <a:pt x="321" y="1773"/>
                    </a:cubicBezTo>
                    <a:cubicBezTo>
                      <a:pt x="252" y="1761"/>
                      <a:pt x="207" y="1716"/>
                      <a:pt x="207" y="1659"/>
                    </a:cubicBezTo>
                    <a:cubicBezTo>
                      <a:pt x="201" y="1579"/>
                      <a:pt x="261" y="1539"/>
                      <a:pt x="319" y="1539"/>
                    </a:cubicBezTo>
                    <a:close/>
                    <a:moveTo>
                      <a:pt x="1567" y="1567"/>
                    </a:moveTo>
                    <a:cubicBezTo>
                      <a:pt x="1618" y="1567"/>
                      <a:pt x="1670" y="1601"/>
                      <a:pt x="1670" y="1670"/>
                    </a:cubicBezTo>
                    <a:cubicBezTo>
                      <a:pt x="1670" y="1744"/>
                      <a:pt x="1618" y="1781"/>
                      <a:pt x="1567" y="1781"/>
                    </a:cubicBezTo>
                    <a:cubicBezTo>
                      <a:pt x="1516" y="1781"/>
                      <a:pt x="1464" y="1744"/>
                      <a:pt x="1464" y="1670"/>
                    </a:cubicBezTo>
                    <a:cubicBezTo>
                      <a:pt x="1464" y="1601"/>
                      <a:pt x="1516" y="1567"/>
                      <a:pt x="1567" y="1567"/>
                    </a:cubicBezTo>
                    <a:close/>
                    <a:moveTo>
                      <a:pt x="995" y="1510"/>
                    </a:moveTo>
                    <a:lnTo>
                      <a:pt x="995" y="1510"/>
                    </a:lnTo>
                    <a:cubicBezTo>
                      <a:pt x="950" y="1727"/>
                      <a:pt x="892" y="1944"/>
                      <a:pt x="812" y="2150"/>
                    </a:cubicBezTo>
                    <a:cubicBezTo>
                      <a:pt x="778" y="2242"/>
                      <a:pt x="755" y="2322"/>
                      <a:pt x="732" y="2402"/>
                    </a:cubicBezTo>
                    <a:cubicBezTo>
                      <a:pt x="710" y="2425"/>
                      <a:pt x="710" y="2459"/>
                      <a:pt x="710" y="2493"/>
                    </a:cubicBezTo>
                    <a:cubicBezTo>
                      <a:pt x="710" y="2516"/>
                      <a:pt x="744" y="2527"/>
                      <a:pt x="778" y="2527"/>
                    </a:cubicBezTo>
                    <a:cubicBezTo>
                      <a:pt x="835" y="2527"/>
                      <a:pt x="904" y="2539"/>
                      <a:pt x="961" y="2550"/>
                    </a:cubicBezTo>
                    <a:cubicBezTo>
                      <a:pt x="932" y="2556"/>
                      <a:pt x="901" y="2559"/>
                      <a:pt x="868" y="2559"/>
                    </a:cubicBezTo>
                    <a:cubicBezTo>
                      <a:pt x="835" y="2559"/>
                      <a:pt x="801" y="2556"/>
                      <a:pt x="767" y="2550"/>
                    </a:cubicBezTo>
                    <a:cubicBezTo>
                      <a:pt x="759" y="2550"/>
                      <a:pt x="746" y="2555"/>
                      <a:pt x="735" y="2555"/>
                    </a:cubicBezTo>
                    <a:cubicBezTo>
                      <a:pt x="730" y="2555"/>
                      <a:pt x="725" y="2554"/>
                      <a:pt x="721" y="2550"/>
                    </a:cubicBezTo>
                    <a:cubicBezTo>
                      <a:pt x="698" y="2550"/>
                      <a:pt x="675" y="2527"/>
                      <a:pt x="675" y="2505"/>
                    </a:cubicBezTo>
                    <a:cubicBezTo>
                      <a:pt x="664" y="2470"/>
                      <a:pt x="664" y="2425"/>
                      <a:pt x="687" y="2379"/>
                    </a:cubicBezTo>
                    <a:lnTo>
                      <a:pt x="767" y="2139"/>
                    </a:lnTo>
                    <a:cubicBezTo>
                      <a:pt x="824" y="1922"/>
                      <a:pt x="904" y="1716"/>
                      <a:pt x="995" y="1510"/>
                    </a:cubicBezTo>
                    <a:close/>
                    <a:moveTo>
                      <a:pt x="1368" y="2661"/>
                    </a:moveTo>
                    <a:cubicBezTo>
                      <a:pt x="1370" y="2661"/>
                      <a:pt x="1364" y="2666"/>
                      <a:pt x="1350" y="2676"/>
                    </a:cubicBezTo>
                    <a:cubicBezTo>
                      <a:pt x="1373" y="2813"/>
                      <a:pt x="1293" y="2939"/>
                      <a:pt x="1167" y="2973"/>
                    </a:cubicBezTo>
                    <a:lnTo>
                      <a:pt x="1167" y="2985"/>
                    </a:lnTo>
                    <a:cubicBezTo>
                      <a:pt x="1127" y="3001"/>
                      <a:pt x="1086" y="3009"/>
                      <a:pt x="1045" y="3009"/>
                    </a:cubicBezTo>
                    <a:cubicBezTo>
                      <a:pt x="943" y="3009"/>
                      <a:pt x="843" y="2960"/>
                      <a:pt x="778" y="2870"/>
                    </a:cubicBezTo>
                    <a:cubicBezTo>
                      <a:pt x="988" y="2870"/>
                      <a:pt x="1354" y="2661"/>
                      <a:pt x="1368" y="2661"/>
                    </a:cubicBezTo>
                    <a:close/>
                    <a:moveTo>
                      <a:pt x="915" y="4025"/>
                    </a:moveTo>
                    <a:lnTo>
                      <a:pt x="927" y="4242"/>
                    </a:lnTo>
                    <a:cubicBezTo>
                      <a:pt x="927" y="4242"/>
                      <a:pt x="928" y="4242"/>
                      <a:pt x="928" y="4242"/>
                    </a:cubicBezTo>
                    <a:lnTo>
                      <a:pt x="928" y="4242"/>
                    </a:lnTo>
                    <a:cubicBezTo>
                      <a:pt x="921" y="4110"/>
                      <a:pt x="915" y="4025"/>
                      <a:pt x="915" y="4025"/>
                    </a:cubicBezTo>
                    <a:close/>
                    <a:moveTo>
                      <a:pt x="1544" y="1"/>
                    </a:moveTo>
                    <a:lnTo>
                      <a:pt x="1544" y="12"/>
                    </a:lnTo>
                    <a:cubicBezTo>
                      <a:pt x="1464" y="207"/>
                      <a:pt x="1315" y="630"/>
                      <a:pt x="1407" y="973"/>
                    </a:cubicBezTo>
                    <a:lnTo>
                      <a:pt x="172" y="1281"/>
                    </a:lnTo>
                    <a:lnTo>
                      <a:pt x="24" y="1419"/>
                    </a:lnTo>
                    <a:cubicBezTo>
                      <a:pt x="12" y="1956"/>
                      <a:pt x="1" y="2562"/>
                      <a:pt x="24" y="2973"/>
                    </a:cubicBezTo>
                    <a:lnTo>
                      <a:pt x="24" y="3065"/>
                    </a:lnTo>
                    <a:cubicBezTo>
                      <a:pt x="69" y="3922"/>
                      <a:pt x="915" y="4025"/>
                      <a:pt x="915" y="4025"/>
                    </a:cubicBezTo>
                    <a:cubicBezTo>
                      <a:pt x="1315" y="4014"/>
                      <a:pt x="1704" y="3888"/>
                      <a:pt x="2036" y="3659"/>
                    </a:cubicBezTo>
                    <a:lnTo>
                      <a:pt x="2036" y="3659"/>
                    </a:lnTo>
                    <a:cubicBezTo>
                      <a:pt x="2036" y="3659"/>
                      <a:pt x="1791" y="4245"/>
                      <a:pt x="1014" y="4245"/>
                    </a:cubicBezTo>
                    <a:cubicBezTo>
                      <a:pt x="986" y="4245"/>
                      <a:pt x="957" y="4244"/>
                      <a:pt x="928" y="4242"/>
                    </a:cubicBezTo>
                    <a:lnTo>
                      <a:pt x="928" y="4242"/>
                    </a:lnTo>
                    <a:cubicBezTo>
                      <a:pt x="942" y="4502"/>
                      <a:pt x="965" y="4946"/>
                      <a:pt x="972" y="5294"/>
                    </a:cubicBezTo>
                    <a:cubicBezTo>
                      <a:pt x="1338" y="5397"/>
                      <a:pt x="1716" y="5454"/>
                      <a:pt x="2104" y="5454"/>
                    </a:cubicBezTo>
                    <a:cubicBezTo>
                      <a:pt x="2424" y="5454"/>
                      <a:pt x="2744" y="5408"/>
                      <a:pt x="3053" y="5328"/>
                    </a:cubicBezTo>
                    <a:lnTo>
                      <a:pt x="3167" y="1453"/>
                    </a:lnTo>
                    <a:cubicBezTo>
                      <a:pt x="3167" y="1453"/>
                      <a:pt x="1773" y="1304"/>
                      <a:pt x="1544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77"/>
              <p:cNvSpPr/>
              <p:nvPr/>
            </p:nvSpPr>
            <p:spPr>
              <a:xfrm>
                <a:off x="5381667" y="2694647"/>
                <a:ext cx="8127" cy="8093"/>
              </a:xfrm>
              <a:custGeom>
                <a:rect b="b" l="l" r="r" t="t"/>
                <a:pathLst>
                  <a:path extrusionOk="0" h="235" w="236">
                    <a:moveTo>
                      <a:pt x="119" y="1"/>
                    </a:moveTo>
                    <a:cubicBezTo>
                      <a:pt x="61" y="1"/>
                      <a:pt x="1" y="41"/>
                      <a:pt x="7" y="121"/>
                    </a:cubicBezTo>
                    <a:cubicBezTo>
                      <a:pt x="7" y="178"/>
                      <a:pt x="52" y="235"/>
                      <a:pt x="121" y="235"/>
                    </a:cubicBezTo>
                    <a:cubicBezTo>
                      <a:pt x="178" y="235"/>
                      <a:pt x="224" y="178"/>
                      <a:pt x="224" y="121"/>
                    </a:cubicBezTo>
                    <a:cubicBezTo>
                      <a:pt x="235" y="41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77"/>
              <p:cNvSpPr/>
              <p:nvPr/>
            </p:nvSpPr>
            <p:spPr>
              <a:xfrm>
                <a:off x="5378326" y="2690032"/>
                <a:ext cx="15015" cy="4511"/>
              </a:xfrm>
              <a:custGeom>
                <a:rect b="b" l="l" r="r" t="t"/>
                <a:pathLst>
                  <a:path extrusionOk="0" h="131" w="436">
                    <a:moveTo>
                      <a:pt x="248" y="0"/>
                    </a:moveTo>
                    <a:cubicBezTo>
                      <a:pt x="238" y="0"/>
                      <a:pt x="228" y="1"/>
                      <a:pt x="218" y="3"/>
                    </a:cubicBezTo>
                    <a:cubicBezTo>
                      <a:pt x="149" y="3"/>
                      <a:pt x="92" y="26"/>
                      <a:pt x="46" y="60"/>
                    </a:cubicBezTo>
                    <a:cubicBezTo>
                      <a:pt x="12" y="95"/>
                      <a:pt x="1" y="129"/>
                      <a:pt x="1" y="129"/>
                    </a:cubicBezTo>
                    <a:cubicBezTo>
                      <a:pt x="2" y="130"/>
                      <a:pt x="3" y="130"/>
                      <a:pt x="5" y="130"/>
                    </a:cubicBezTo>
                    <a:cubicBezTo>
                      <a:pt x="26" y="130"/>
                      <a:pt x="112" y="72"/>
                      <a:pt x="218" y="72"/>
                    </a:cubicBezTo>
                    <a:cubicBezTo>
                      <a:pt x="313" y="72"/>
                      <a:pt x="393" y="111"/>
                      <a:pt x="423" y="111"/>
                    </a:cubicBezTo>
                    <a:cubicBezTo>
                      <a:pt x="429" y="111"/>
                      <a:pt x="433" y="110"/>
                      <a:pt x="435" y="106"/>
                    </a:cubicBezTo>
                    <a:cubicBezTo>
                      <a:pt x="435" y="106"/>
                      <a:pt x="424" y="72"/>
                      <a:pt x="389" y="49"/>
                    </a:cubicBezTo>
                    <a:cubicBezTo>
                      <a:pt x="342" y="21"/>
                      <a:pt x="295" y="0"/>
                      <a:pt x="2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77"/>
              <p:cNvSpPr/>
              <p:nvPr/>
            </p:nvSpPr>
            <p:spPr>
              <a:xfrm>
                <a:off x="5425197" y="2695645"/>
                <a:ext cx="7094" cy="7404"/>
              </a:xfrm>
              <a:custGeom>
                <a:rect b="b" l="l" r="r" t="t"/>
                <a:pathLst>
                  <a:path extrusionOk="0" h="215" w="206">
                    <a:moveTo>
                      <a:pt x="103" y="0"/>
                    </a:moveTo>
                    <a:cubicBezTo>
                      <a:pt x="52" y="0"/>
                      <a:pt x="0" y="34"/>
                      <a:pt x="0" y="103"/>
                    </a:cubicBezTo>
                    <a:cubicBezTo>
                      <a:pt x="0" y="177"/>
                      <a:pt x="52" y="214"/>
                      <a:pt x="103" y="214"/>
                    </a:cubicBezTo>
                    <a:cubicBezTo>
                      <a:pt x="154" y="214"/>
                      <a:pt x="206" y="177"/>
                      <a:pt x="206" y="103"/>
                    </a:cubicBezTo>
                    <a:cubicBezTo>
                      <a:pt x="206" y="34"/>
                      <a:pt x="154" y="0"/>
                      <a:pt x="1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77"/>
              <p:cNvSpPr/>
              <p:nvPr/>
            </p:nvSpPr>
            <p:spPr>
              <a:xfrm>
                <a:off x="5422442" y="2690514"/>
                <a:ext cx="14980" cy="4408"/>
              </a:xfrm>
              <a:custGeom>
                <a:rect b="b" l="l" r="r" t="t"/>
                <a:pathLst>
                  <a:path extrusionOk="0" h="128" w="435">
                    <a:moveTo>
                      <a:pt x="217" y="1"/>
                    </a:moveTo>
                    <a:cubicBezTo>
                      <a:pt x="160" y="1"/>
                      <a:pt x="92" y="23"/>
                      <a:pt x="46" y="69"/>
                    </a:cubicBezTo>
                    <a:cubicBezTo>
                      <a:pt x="11" y="103"/>
                      <a:pt x="0" y="126"/>
                      <a:pt x="11" y="126"/>
                    </a:cubicBezTo>
                    <a:cubicBezTo>
                      <a:pt x="13" y="127"/>
                      <a:pt x="14" y="128"/>
                      <a:pt x="16" y="128"/>
                    </a:cubicBezTo>
                    <a:cubicBezTo>
                      <a:pt x="38" y="128"/>
                      <a:pt x="113" y="79"/>
                      <a:pt x="217" y="69"/>
                    </a:cubicBezTo>
                    <a:cubicBezTo>
                      <a:pt x="321" y="69"/>
                      <a:pt x="406" y="116"/>
                      <a:pt x="429" y="116"/>
                    </a:cubicBezTo>
                    <a:cubicBezTo>
                      <a:pt x="432" y="116"/>
                      <a:pt x="433" y="116"/>
                      <a:pt x="434" y="115"/>
                    </a:cubicBezTo>
                    <a:cubicBezTo>
                      <a:pt x="434" y="115"/>
                      <a:pt x="423" y="81"/>
                      <a:pt x="389" y="46"/>
                    </a:cubicBezTo>
                    <a:cubicBezTo>
                      <a:pt x="343" y="12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77"/>
              <p:cNvSpPr/>
              <p:nvPr/>
            </p:nvSpPr>
            <p:spPr>
              <a:xfrm>
                <a:off x="5397612" y="2693648"/>
                <a:ext cx="11468" cy="36159"/>
              </a:xfrm>
              <a:custGeom>
                <a:rect b="b" l="l" r="r" t="t"/>
                <a:pathLst>
                  <a:path extrusionOk="0" h="1050" w="333">
                    <a:moveTo>
                      <a:pt x="332" y="1"/>
                    </a:moveTo>
                    <a:cubicBezTo>
                      <a:pt x="241" y="207"/>
                      <a:pt x="161" y="413"/>
                      <a:pt x="104" y="630"/>
                    </a:cubicBezTo>
                    <a:lnTo>
                      <a:pt x="24" y="881"/>
                    </a:lnTo>
                    <a:cubicBezTo>
                      <a:pt x="1" y="916"/>
                      <a:pt x="1" y="961"/>
                      <a:pt x="12" y="1007"/>
                    </a:cubicBezTo>
                    <a:cubicBezTo>
                      <a:pt x="12" y="1018"/>
                      <a:pt x="35" y="1041"/>
                      <a:pt x="58" y="1041"/>
                    </a:cubicBezTo>
                    <a:cubicBezTo>
                      <a:pt x="64" y="1047"/>
                      <a:pt x="72" y="1050"/>
                      <a:pt x="81" y="1050"/>
                    </a:cubicBezTo>
                    <a:cubicBezTo>
                      <a:pt x="89" y="1050"/>
                      <a:pt x="98" y="1047"/>
                      <a:pt x="104" y="1041"/>
                    </a:cubicBezTo>
                    <a:cubicBezTo>
                      <a:pt x="138" y="1047"/>
                      <a:pt x="172" y="1050"/>
                      <a:pt x="205" y="1050"/>
                    </a:cubicBezTo>
                    <a:cubicBezTo>
                      <a:pt x="238" y="1050"/>
                      <a:pt x="269" y="1047"/>
                      <a:pt x="298" y="1041"/>
                    </a:cubicBezTo>
                    <a:cubicBezTo>
                      <a:pt x="241" y="1030"/>
                      <a:pt x="172" y="1018"/>
                      <a:pt x="115" y="1018"/>
                    </a:cubicBezTo>
                    <a:cubicBezTo>
                      <a:pt x="81" y="1018"/>
                      <a:pt x="58" y="1018"/>
                      <a:pt x="47" y="984"/>
                    </a:cubicBezTo>
                    <a:cubicBezTo>
                      <a:pt x="47" y="950"/>
                      <a:pt x="47" y="916"/>
                      <a:pt x="69" y="893"/>
                    </a:cubicBezTo>
                    <a:cubicBezTo>
                      <a:pt x="92" y="813"/>
                      <a:pt x="115" y="733"/>
                      <a:pt x="149" y="641"/>
                    </a:cubicBezTo>
                    <a:cubicBezTo>
                      <a:pt x="229" y="435"/>
                      <a:pt x="287" y="218"/>
                      <a:pt x="3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77"/>
              <p:cNvSpPr/>
              <p:nvPr/>
            </p:nvSpPr>
            <p:spPr>
              <a:xfrm>
                <a:off x="5401572" y="2732908"/>
                <a:ext cx="20904" cy="12019"/>
              </a:xfrm>
              <a:custGeom>
                <a:rect b="b" l="l" r="r" t="t"/>
                <a:pathLst>
                  <a:path extrusionOk="0" h="349" w="607">
                    <a:moveTo>
                      <a:pt x="590" y="1"/>
                    </a:moveTo>
                    <a:cubicBezTo>
                      <a:pt x="576" y="1"/>
                      <a:pt x="210" y="210"/>
                      <a:pt x="0" y="210"/>
                    </a:cubicBezTo>
                    <a:cubicBezTo>
                      <a:pt x="65" y="300"/>
                      <a:pt x="165" y="349"/>
                      <a:pt x="267" y="349"/>
                    </a:cubicBezTo>
                    <a:cubicBezTo>
                      <a:pt x="308" y="349"/>
                      <a:pt x="349" y="341"/>
                      <a:pt x="389" y="324"/>
                    </a:cubicBezTo>
                    <a:cubicBezTo>
                      <a:pt x="526" y="290"/>
                      <a:pt x="606" y="153"/>
                      <a:pt x="572" y="16"/>
                    </a:cubicBezTo>
                    <a:cubicBezTo>
                      <a:pt x="586" y="5"/>
                      <a:pt x="592" y="1"/>
                      <a:pt x="5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77"/>
              <p:cNvSpPr/>
              <p:nvPr/>
            </p:nvSpPr>
            <p:spPr>
              <a:xfrm>
                <a:off x="5406290" y="2767691"/>
                <a:ext cx="38604" cy="20180"/>
              </a:xfrm>
              <a:custGeom>
                <a:rect b="b" l="l" r="r" t="t"/>
                <a:pathLst>
                  <a:path extrusionOk="0" h="586" w="1121">
                    <a:moveTo>
                      <a:pt x="1121" y="0"/>
                    </a:moveTo>
                    <a:cubicBezTo>
                      <a:pt x="789" y="229"/>
                      <a:pt x="400" y="355"/>
                      <a:pt x="0" y="366"/>
                    </a:cubicBezTo>
                    <a:lnTo>
                      <a:pt x="12" y="583"/>
                    </a:lnTo>
                    <a:cubicBezTo>
                      <a:pt x="41" y="585"/>
                      <a:pt x="70" y="586"/>
                      <a:pt x="99" y="586"/>
                    </a:cubicBezTo>
                    <a:cubicBezTo>
                      <a:pt x="876" y="586"/>
                      <a:pt x="1121" y="0"/>
                      <a:pt x="11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77"/>
              <p:cNvSpPr/>
              <p:nvPr/>
            </p:nvSpPr>
            <p:spPr>
              <a:xfrm>
                <a:off x="5366927" y="2602696"/>
                <a:ext cx="163406" cy="222501"/>
              </a:xfrm>
              <a:custGeom>
                <a:rect b="b" l="l" r="r" t="t"/>
                <a:pathLst>
                  <a:path extrusionOk="0" h="6461" w="4745">
                    <a:moveTo>
                      <a:pt x="2027" y="1"/>
                    </a:moveTo>
                    <a:cubicBezTo>
                      <a:pt x="1697" y="1"/>
                      <a:pt x="1237" y="101"/>
                      <a:pt x="652" y="710"/>
                    </a:cubicBezTo>
                    <a:cubicBezTo>
                      <a:pt x="149" y="1179"/>
                      <a:pt x="0" y="1910"/>
                      <a:pt x="252" y="2551"/>
                    </a:cubicBezTo>
                    <a:lnTo>
                      <a:pt x="389" y="2413"/>
                    </a:lnTo>
                    <a:lnTo>
                      <a:pt x="1623" y="2105"/>
                    </a:lnTo>
                    <a:cubicBezTo>
                      <a:pt x="1532" y="1762"/>
                      <a:pt x="1681" y="1339"/>
                      <a:pt x="1772" y="1144"/>
                    </a:cubicBezTo>
                    <a:cubicBezTo>
                      <a:pt x="2001" y="2436"/>
                      <a:pt x="3384" y="2585"/>
                      <a:pt x="3384" y="2585"/>
                    </a:cubicBezTo>
                    <a:lnTo>
                      <a:pt x="3270" y="6460"/>
                    </a:lnTo>
                    <a:cubicBezTo>
                      <a:pt x="3327" y="6449"/>
                      <a:pt x="3373" y="6437"/>
                      <a:pt x="3430" y="6415"/>
                    </a:cubicBezTo>
                    <a:cubicBezTo>
                      <a:pt x="4642" y="5980"/>
                      <a:pt x="4733" y="3499"/>
                      <a:pt x="4733" y="2791"/>
                    </a:cubicBezTo>
                    <a:lnTo>
                      <a:pt x="4744" y="2791"/>
                    </a:lnTo>
                    <a:lnTo>
                      <a:pt x="4744" y="2779"/>
                    </a:lnTo>
                    <a:cubicBezTo>
                      <a:pt x="4744" y="2711"/>
                      <a:pt x="4733" y="2631"/>
                      <a:pt x="4722" y="2539"/>
                    </a:cubicBezTo>
                    <a:cubicBezTo>
                      <a:pt x="4710" y="2425"/>
                      <a:pt x="4699" y="2299"/>
                      <a:pt x="4676" y="2185"/>
                    </a:cubicBezTo>
                    <a:cubicBezTo>
                      <a:pt x="4241" y="378"/>
                      <a:pt x="2698" y="24"/>
                      <a:pt x="2389" y="24"/>
                    </a:cubicBezTo>
                    <a:cubicBezTo>
                      <a:pt x="2294" y="20"/>
                      <a:pt x="2173" y="1"/>
                      <a:pt x="202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77"/>
              <p:cNvSpPr/>
              <p:nvPr/>
            </p:nvSpPr>
            <p:spPr>
              <a:xfrm>
                <a:off x="4864159" y="2637754"/>
                <a:ext cx="405915" cy="24451"/>
              </a:xfrm>
              <a:custGeom>
                <a:rect b="b" l="l" r="r" t="t"/>
                <a:pathLst>
                  <a:path extrusionOk="0" h="710" w="11787">
                    <a:moveTo>
                      <a:pt x="11787" y="1"/>
                    </a:moveTo>
                    <a:lnTo>
                      <a:pt x="0" y="58"/>
                    </a:lnTo>
                    <a:lnTo>
                      <a:pt x="12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77"/>
              <p:cNvSpPr/>
              <p:nvPr/>
            </p:nvSpPr>
            <p:spPr>
              <a:xfrm>
                <a:off x="4864537" y="2695232"/>
                <a:ext cx="405949" cy="24451"/>
              </a:xfrm>
              <a:custGeom>
                <a:rect b="b" l="l" r="r" t="t"/>
                <a:pathLst>
                  <a:path extrusionOk="0" h="710" w="11788">
                    <a:moveTo>
                      <a:pt x="11787" y="1"/>
                    </a:moveTo>
                    <a:lnTo>
                      <a:pt x="1" y="58"/>
                    </a:lnTo>
                    <a:lnTo>
                      <a:pt x="1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77"/>
              <p:cNvSpPr/>
              <p:nvPr/>
            </p:nvSpPr>
            <p:spPr>
              <a:xfrm>
                <a:off x="4864951" y="2752331"/>
                <a:ext cx="201218" cy="23245"/>
              </a:xfrm>
              <a:custGeom>
                <a:rect b="b" l="l" r="r" t="t"/>
                <a:pathLst>
                  <a:path extrusionOk="0" h="675" w="5843">
                    <a:moveTo>
                      <a:pt x="5842" y="0"/>
                    </a:moveTo>
                    <a:lnTo>
                      <a:pt x="0" y="23"/>
                    </a:lnTo>
                    <a:lnTo>
                      <a:pt x="0" y="675"/>
                    </a:lnTo>
                    <a:lnTo>
                      <a:pt x="5842" y="641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7" name="Google Shape;3117;p77"/>
            <p:cNvSpPr/>
            <p:nvPr/>
          </p:nvSpPr>
          <p:spPr>
            <a:xfrm>
              <a:off x="3577913" y="4331855"/>
              <a:ext cx="1997" cy="31132"/>
            </a:xfrm>
            <a:custGeom>
              <a:rect b="b" l="l" r="r" t="t"/>
              <a:pathLst>
                <a:path extrusionOk="0" h="904" w="58">
                  <a:moveTo>
                    <a:pt x="1" y="1"/>
                  </a:moveTo>
                  <a:lnTo>
                    <a:pt x="35" y="904"/>
                  </a:lnTo>
                  <a:lnTo>
                    <a:pt x="58" y="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7"/>
            <p:cNvSpPr/>
            <p:nvPr/>
          </p:nvSpPr>
          <p:spPr>
            <a:xfrm>
              <a:off x="4327158" y="4449600"/>
              <a:ext cx="96873" cy="69701"/>
            </a:xfrm>
            <a:custGeom>
              <a:rect b="b" l="l" r="r" t="t"/>
              <a:pathLst>
                <a:path extrusionOk="0" h="2024" w="2813">
                  <a:moveTo>
                    <a:pt x="0" y="0"/>
                  </a:moveTo>
                  <a:lnTo>
                    <a:pt x="160" y="2024"/>
                  </a:lnTo>
                  <a:lnTo>
                    <a:pt x="2778" y="2024"/>
                  </a:lnTo>
                  <a:cubicBezTo>
                    <a:pt x="2778" y="1978"/>
                    <a:pt x="2767" y="1932"/>
                    <a:pt x="2767" y="1875"/>
                  </a:cubicBezTo>
                  <a:cubicBezTo>
                    <a:pt x="2732" y="1486"/>
                    <a:pt x="2721" y="1098"/>
                    <a:pt x="2755" y="709"/>
                  </a:cubicBezTo>
                  <a:cubicBezTo>
                    <a:pt x="2755" y="594"/>
                    <a:pt x="2778" y="492"/>
                    <a:pt x="2789" y="389"/>
                  </a:cubicBezTo>
                  <a:cubicBezTo>
                    <a:pt x="2801" y="354"/>
                    <a:pt x="2801" y="320"/>
                    <a:pt x="2812" y="286"/>
                  </a:cubicBezTo>
                  <a:cubicBezTo>
                    <a:pt x="2126" y="217"/>
                    <a:pt x="1520" y="149"/>
                    <a:pt x="1006" y="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7"/>
            <p:cNvSpPr/>
            <p:nvPr/>
          </p:nvSpPr>
          <p:spPr>
            <a:xfrm>
              <a:off x="4423207" y="4459829"/>
              <a:ext cx="200805" cy="59095"/>
            </a:xfrm>
            <a:custGeom>
              <a:rect b="b" l="l" r="r" t="t"/>
              <a:pathLst>
                <a:path extrusionOk="0" h="1716" w="5831">
                  <a:moveTo>
                    <a:pt x="35" y="0"/>
                  </a:moveTo>
                  <a:cubicBezTo>
                    <a:pt x="35" y="35"/>
                    <a:pt x="23" y="172"/>
                    <a:pt x="12" y="412"/>
                  </a:cubicBezTo>
                  <a:cubicBezTo>
                    <a:pt x="0" y="801"/>
                    <a:pt x="23" y="1189"/>
                    <a:pt x="69" y="1578"/>
                  </a:cubicBezTo>
                  <a:cubicBezTo>
                    <a:pt x="69" y="1624"/>
                    <a:pt x="80" y="1669"/>
                    <a:pt x="80" y="1715"/>
                  </a:cubicBezTo>
                  <a:lnTo>
                    <a:pt x="5831" y="1681"/>
                  </a:lnTo>
                  <a:cubicBezTo>
                    <a:pt x="5659" y="1132"/>
                    <a:pt x="5545" y="789"/>
                    <a:pt x="5545" y="720"/>
                  </a:cubicBezTo>
                  <a:cubicBezTo>
                    <a:pt x="5545" y="698"/>
                    <a:pt x="5545" y="675"/>
                    <a:pt x="5545" y="652"/>
                  </a:cubicBezTo>
                  <a:lnTo>
                    <a:pt x="5213" y="618"/>
                  </a:lnTo>
                  <a:cubicBezTo>
                    <a:pt x="4310" y="503"/>
                    <a:pt x="3076" y="343"/>
                    <a:pt x="1715" y="183"/>
                  </a:cubicBezTo>
                  <a:cubicBezTo>
                    <a:pt x="1121" y="115"/>
                    <a:pt x="561" y="57"/>
                    <a:pt x="3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7"/>
            <p:cNvSpPr/>
            <p:nvPr/>
          </p:nvSpPr>
          <p:spPr>
            <a:xfrm>
              <a:off x="4420831" y="4459829"/>
              <a:ext cx="5166" cy="59474"/>
            </a:xfrm>
            <a:custGeom>
              <a:rect b="b" l="l" r="r" t="t"/>
              <a:pathLst>
                <a:path extrusionOk="0" h="1727" w="150">
                  <a:moveTo>
                    <a:pt x="92" y="0"/>
                  </a:moveTo>
                  <a:cubicBezTo>
                    <a:pt x="81" y="35"/>
                    <a:pt x="81" y="69"/>
                    <a:pt x="69" y="103"/>
                  </a:cubicBezTo>
                  <a:cubicBezTo>
                    <a:pt x="58" y="206"/>
                    <a:pt x="35" y="309"/>
                    <a:pt x="35" y="412"/>
                  </a:cubicBezTo>
                  <a:cubicBezTo>
                    <a:pt x="1" y="801"/>
                    <a:pt x="12" y="1189"/>
                    <a:pt x="47" y="1578"/>
                  </a:cubicBezTo>
                  <a:cubicBezTo>
                    <a:pt x="47" y="1624"/>
                    <a:pt x="58" y="1669"/>
                    <a:pt x="58" y="1727"/>
                  </a:cubicBezTo>
                  <a:lnTo>
                    <a:pt x="149" y="1727"/>
                  </a:lnTo>
                  <a:cubicBezTo>
                    <a:pt x="149" y="1681"/>
                    <a:pt x="138" y="1624"/>
                    <a:pt x="138" y="1578"/>
                  </a:cubicBezTo>
                  <a:cubicBezTo>
                    <a:pt x="92" y="1201"/>
                    <a:pt x="69" y="801"/>
                    <a:pt x="81" y="412"/>
                  </a:cubicBezTo>
                  <a:cubicBezTo>
                    <a:pt x="81" y="172"/>
                    <a:pt x="104" y="35"/>
                    <a:pt x="104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7"/>
            <p:cNvSpPr/>
            <p:nvPr/>
          </p:nvSpPr>
          <p:spPr>
            <a:xfrm>
              <a:off x="4651948" y="4371631"/>
              <a:ext cx="25243" cy="112232"/>
            </a:xfrm>
            <a:custGeom>
              <a:rect b="b" l="l" r="r" t="t"/>
              <a:pathLst>
                <a:path extrusionOk="0" h="3259" w="733">
                  <a:moveTo>
                    <a:pt x="0" y="0"/>
                  </a:moveTo>
                  <a:cubicBezTo>
                    <a:pt x="0" y="686"/>
                    <a:pt x="12" y="1269"/>
                    <a:pt x="23" y="1750"/>
                  </a:cubicBezTo>
                  <a:cubicBezTo>
                    <a:pt x="23" y="2230"/>
                    <a:pt x="35" y="2607"/>
                    <a:pt x="35" y="2870"/>
                  </a:cubicBezTo>
                  <a:lnTo>
                    <a:pt x="35" y="3156"/>
                  </a:lnTo>
                  <a:lnTo>
                    <a:pt x="35" y="3259"/>
                  </a:lnTo>
                  <a:cubicBezTo>
                    <a:pt x="35" y="3259"/>
                    <a:pt x="343" y="1978"/>
                    <a:pt x="73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7"/>
            <p:cNvSpPr/>
            <p:nvPr/>
          </p:nvSpPr>
          <p:spPr>
            <a:xfrm>
              <a:off x="4526764" y="4368876"/>
              <a:ext cx="126386" cy="115400"/>
            </a:xfrm>
            <a:custGeom>
              <a:rect b="b" l="l" r="r" t="t"/>
              <a:pathLst>
                <a:path extrusionOk="0" h="3351" w="3670">
                  <a:moveTo>
                    <a:pt x="0" y="0"/>
                  </a:moveTo>
                  <a:cubicBezTo>
                    <a:pt x="0" y="526"/>
                    <a:pt x="12" y="1006"/>
                    <a:pt x="12" y="1395"/>
                  </a:cubicBezTo>
                  <a:cubicBezTo>
                    <a:pt x="23" y="1887"/>
                    <a:pt x="23" y="2264"/>
                    <a:pt x="34" y="2527"/>
                  </a:cubicBezTo>
                  <a:lnTo>
                    <a:pt x="34" y="2824"/>
                  </a:lnTo>
                  <a:lnTo>
                    <a:pt x="34" y="2893"/>
                  </a:lnTo>
                  <a:cubicBezTo>
                    <a:pt x="800" y="2984"/>
                    <a:pt x="1498" y="3087"/>
                    <a:pt x="2069" y="3179"/>
                  </a:cubicBezTo>
                  <a:lnTo>
                    <a:pt x="2527" y="3224"/>
                  </a:lnTo>
                  <a:lnTo>
                    <a:pt x="3670" y="3350"/>
                  </a:lnTo>
                  <a:lnTo>
                    <a:pt x="3670" y="3247"/>
                  </a:lnTo>
                  <a:cubicBezTo>
                    <a:pt x="3670" y="3190"/>
                    <a:pt x="3658" y="3076"/>
                    <a:pt x="3658" y="2950"/>
                  </a:cubicBezTo>
                  <a:cubicBezTo>
                    <a:pt x="3647" y="2687"/>
                    <a:pt x="3635" y="2310"/>
                    <a:pt x="3624" y="1830"/>
                  </a:cubicBezTo>
                  <a:cubicBezTo>
                    <a:pt x="3601" y="1349"/>
                    <a:pt x="3590" y="766"/>
                    <a:pt x="3578" y="92"/>
                  </a:cubicBezTo>
                  <a:cubicBezTo>
                    <a:pt x="2584" y="69"/>
                    <a:pt x="1360" y="35"/>
                    <a:pt x="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7"/>
            <p:cNvSpPr/>
            <p:nvPr/>
          </p:nvSpPr>
          <p:spPr>
            <a:xfrm>
              <a:off x="4306288" y="4362953"/>
              <a:ext cx="221674" cy="105551"/>
            </a:xfrm>
            <a:custGeom>
              <a:rect b="b" l="l" r="r" t="t"/>
              <a:pathLst>
                <a:path extrusionOk="0" h="3065" w="6437">
                  <a:moveTo>
                    <a:pt x="0" y="1"/>
                  </a:moveTo>
                  <a:lnTo>
                    <a:pt x="0" y="1"/>
                  </a:lnTo>
                  <a:cubicBezTo>
                    <a:pt x="240" y="1807"/>
                    <a:pt x="309" y="2459"/>
                    <a:pt x="309" y="2459"/>
                  </a:cubicBezTo>
                  <a:lnTo>
                    <a:pt x="503" y="2482"/>
                  </a:lnTo>
                  <a:lnTo>
                    <a:pt x="560" y="2482"/>
                  </a:lnTo>
                  <a:cubicBezTo>
                    <a:pt x="812" y="2493"/>
                    <a:pt x="1178" y="2516"/>
                    <a:pt x="1623" y="2562"/>
                  </a:cubicBezTo>
                  <a:cubicBezTo>
                    <a:pt x="2527" y="2630"/>
                    <a:pt x="3761" y="2745"/>
                    <a:pt x="5122" y="2905"/>
                  </a:cubicBezTo>
                  <a:cubicBezTo>
                    <a:pt x="5579" y="2950"/>
                    <a:pt x="6013" y="3008"/>
                    <a:pt x="6436" y="3065"/>
                  </a:cubicBezTo>
                  <a:lnTo>
                    <a:pt x="6436" y="2996"/>
                  </a:lnTo>
                  <a:cubicBezTo>
                    <a:pt x="6436" y="2928"/>
                    <a:pt x="6425" y="2825"/>
                    <a:pt x="6414" y="2699"/>
                  </a:cubicBezTo>
                  <a:cubicBezTo>
                    <a:pt x="6414" y="2436"/>
                    <a:pt x="6402" y="2059"/>
                    <a:pt x="6379" y="1567"/>
                  </a:cubicBezTo>
                  <a:cubicBezTo>
                    <a:pt x="6368" y="1178"/>
                    <a:pt x="6356" y="698"/>
                    <a:pt x="6345" y="172"/>
                  </a:cubicBezTo>
                  <a:lnTo>
                    <a:pt x="3110" y="92"/>
                  </a:lnTo>
                  <a:lnTo>
                    <a:pt x="1521" y="47"/>
                  </a:lnTo>
                  <a:cubicBezTo>
                    <a:pt x="1521" y="230"/>
                    <a:pt x="1509" y="413"/>
                    <a:pt x="1509" y="573"/>
                  </a:cubicBezTo>
                  <a:cubicBezTo>
                    <a:pt x="1486" y="1053"/>
                    <a:pt x="1463" y="1430"/>
                    <a:pt x="1452" y="1693"/>
                  </a:cubicBezTo>
                  <a:cubicBezTo>
                    <a:pt x="1452" y="1819"/>
                    <a:pt x="1441" y="1910"/>
                    <a:pt x="1441" y="1979"/>
                  </a:cubicBezTo>
                  <a:cubicBezTo>
                    <a:pt x="1441" y="2013"/>
                    <a:pt x="1429" y="2036"/>
                    <a:pt x="1429" y="2070"/>
                  </a:cubicBezTo>
                  <a:lnTo>
                    <a:pt x="1429" y="1979"/>
                  </a:lnTo>
                  <a:lnTo>
                    <a:pt x="1429" y="1693"/>
                  </a:lnTo>
                  <a:cubicBezTo>
                    <a:pt x="1429" y="1430"/>
                    <a:pt x="1452" y="1053"/>
                    <a:pt x="1463" y="573"/>
                  </a:cubicBezTo>
                  <a:cubicBezTo>
                    <a:pt x="1463" y="413"/>
                    <a:pt x="1475" y="230"/>
                    <a:pt x="1486" y="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7"/>
            <p:cNvSpPr/>
            <p:nvPr/>
          </p:nvSpPr>
          <p:spPr>
            <a:xfrm>
              <a:off x="4524767" y="4368876"/>
              <a:ext cx="3203" cy="97286"/>
            </a:xfrm>
            <a:custGeom>
              <a:rect b="b" l="l" r="r" t="t"/>
              <a:pathLst>
                <a:path extrusionOk="0" h="2825" w="93">
                  <a:moveTo>
                    <a:pt x="1" y="0"/>
                  </a:moveTo>
                  <a:cubicBezTo>
                    <a:pt x="12" y="526"/>
                    <a:pt x="24" y="1006"/>
                    <a:pt x="35" y="1395"/>
                  </a:cubicBezTo>
                  <a:cubicBezTo>
                    <a:pt x="47" y="1887"/>
                    <a:pt x="58" y="2264"/>
                    <a:pt x="70" y="2527"/>
                  </a:cubicBezTo>
                  <a:cubicBezTo>
                    <a:pt x="70" y="2653"/>
                    <a:pt x="81" y="2756"/>
                    <a:pt x="81" y="2824"/>
                  </a:cubicBezTo>
                  <a:cubicBezTo>
                    <a:pt x="92" y="2744"/>
                    <a:pt x="92" y="2653"/>
                    <a:pt x="92" y="2527"/>
                  </a:cubicBezTo>
                  <a:cubicBezTo>
                    <a:pt x="92" y="2264"/>
                    <a:pt x="81" y="1887"/>
                    <a:pt x="70" y="1395"/>
                  </a:cubicBezTo>
                  <a:cubicBezTo>
                    <a:pt x="70" y="995"/>
                    <a:pt x="58" y="526"/>
                    <a:pt x="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7"/>
            <p:cNvSpPr/>
            <p:nvPr/>
          </p:nvSpPr>
          <p:spPr>
            <a:xfrm>
              <a:off x="4649985" y="4372010"/>
              <a:ext cx="3168" cy="108306"/>
            </a:xfrm>
            <a:custGeom>
              <a:rect b="b" l="l" r="r" t="t"/>
              <a:pathLst>
                <a:path extrusionOk="0" h="3145" w="92">
                  <a:moveTo>
                    <a:pt x="0" y="1"/>
                  </a:moveTo>
                  <a:cubicBezTo>
                    <a:pt x="12" y="675"/>
                    <a:pt x="23" y="1258"/>
                    <a:pt x="46" y="1739"/>
                  </a:cubicBezTo>
                  <a:cubicBezTo>
                    <a:pt x="57" y="2219"/>
                    <a:pt x="69" y="2596"/>
                    <a:pt x="80" y="2859"/>
                  </a:cubicBezTo>
                  <a:cubicBezTo>
                    <a:pt x="80" y="2985"/>
                    <a:pt x="80" y="3088"/>
                    <a:pt x="92" y="3145"/>
                  </a:cubicBezTo>
                  <a:cubicBezTo>
                    <a:pt x="92" y="3088"/>
                    <a:pt x="92" y="2985"/>
                    <a:pt x="92" y="2859"/>
                  </a:cubicBezTo>
                  <a:cubicBezTo>
                    <a:pt x="92" y="2596"/>
                    <a:pt x="80" y="2219"/>
                    <a:pt x="80" y="1739"/>
                  </a:cubicBezTo>
                  <a:cubicBezTo>
                    <a:pt x="69" y="1258"/>
                    <a:pt x="57" y="675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7"/>
            <p:cNvSpPr/>
            <p:nvPr/>
          </p:nvSpPr>
          <p:spPr>
            <a:xfrm>
              <a:off x="4355501" y="4364537"/>
              <a:ext cx="3547" cy="69736"/>
            </a:xfrm>
            <a:custGeom>
              <a:rect b="b" l="l" r="r" t="t"/>
              <a:pathLst>
                <a:path extrusionOk="0" h="2025" w="103">
                  <a:moveTo>
                    <a:pt x="57" y="1"/>
                  </a:moveTo>
                  <a:cubicBezTo>
                    <a:pt x="46" y="184"/>
                    <a:pt x="46" y="367"/>
                    <a:pt x="34" y="527"/>
                  </a:cubicBezTo>
                  <a:cubicBezTo>
                    <a:pt x="23" y="1007"/>
                    <a:pt x="12" y="1384"/>
                    <a:pt x="0" y="1647"/>
                  </a:cubicBezTo>
                  <a:lnTo>
                    <a:pt x="0" y="1933"/>
                  </a:lnTo>
                  <a:lnTo>
                    <a:pt x="0" y="2024"/>
                  </a:lnTo>
                  <a:cubicBezTo>
                    <a:pt x="12" y="1990"/>
                    <a:pt x="12" y="1956"/>
                    <a:pt x="12" y="1933"/>
                  </a:cubicBezTo>
                  <a:cubicBezTo>
                    <a:pt x="12" y="1864"/>
                    <a:pt x="23" y="1761"/>
                    <a:pt x="23" y="1647"/>
                  </a:cubicBezTo>
                  <a:cubicBezTo>
                    <a:pt x="34" y="1384"/>
                    <a:pt x="57" y="1007"/>
                    <a:pt x="80" y="527"/>
                  </a:cubicBezTo>
                  <a:cubicBezTo>
                    <a:pt x="80" y="367"/>
                    <a:pt x="92" y="184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7"/>
            <p:cNvSpPr/>
            <p:nvPr/>
          </p:nvSpPr>
          <p:spPr>
            <a:xfrm>
              <a:off x="4305875" y="4359819"/>
              <a:ext cx="371684" cy="12639"/>
            </a:xfrm>
            <a:custGeom>
              <a:rect b="b" l="l" r="r" t="t"/>
              <a:pathLst>
                <a:path extrusionOk="0" h="367" w="10793">
                  <a:moveTo>
                    <a:pt x="1" y="1"/>
                  </a:moveTo>
                  <a:cubicBezTo>
                    <a:pt x="1" y="35"/>
                    <a:pt x="1" y="69"/>
                    <a:pt x="12" y="92"/>
                  </a:cubicBezTo>
                  <a:lnTo>
                    <a:pt x="1498" y="138"/>
                  </a:lnTo>
                  <a:lnTo>
                    <a:pt x="1533" y="138"/>
                  </a:lnTo>
                  <a:lnTo>
                    <a:pt x="3122" y="183"/>
                  </a:lnTo>
                  <a:lnTo>
                    <a:pt x="6357" y="263"/>
                  </a:lnTo>
                  <a:lnTo>
                    <a:pt x="6414" y="263"/>
                  </a:lnTo>
                  <a:cubicBezTo>
                    <a:pt x="7774" y="298"/>
                    <a:pt x="8998" y="321"/>
                    <a:pt x="9992" y="343"/>
                  </a:cubicBezTo>
                  <a:lnTo>
                    <a:pt x="10049" y="343"/>
                  </a:lnTo>
                  <a:lnTo>
                    <a:pt x="10781" y="366"/>
                  </a:lnTo>
                  <a:cubicBezTo>
                    <a:pt x="10781" y="343"/>
                    <a:pt x="10781" y="321"/>
                    <a:pt x="10793" y="309"/>
                  </a:cubicBezTo>
                  <a:lnTo>
                    <a:pt x="10049" y="275"/>
                  </a:lnTo>
                  <a:lnTo>
                    <a:pt x="9992" y="275"/>
                  </a:lnTo>
                  <a:cubicBezTo>
                    <a:pt x="8998" y="252"/>
                    <a:pt x="7774" y="206"/>
                    <a:pt x="6414" y="172"/>
                  </a:cubicBezTo>
                  <a:lnTo>
                    <a:pt x="6357" y="172"/>
                  </a:lnTo>
                  <a:lnTo>
                    <a:pt x="3122" y="81"/>
                  </a:lnTo>
                  <a:lnTo>
                    <a:pt x="1533" y="46"/>
                  </a:lnTo>
                  <a:lnTo>
                    <a:pt x="149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7"/>
            <p:cNvSpPr/>
            <p:nvPr/>
          </p:nvSpPr>
          <p:spPr>
            <a:xfrm>
              <a:off x="4312177" y="4447327"/>
              <a:ext cx="340174" cy="39706"/>
            </a:xfrm>
            <a:custGeom>
              <a:rect b="b" l="l" r="r" t="t"/>
              <a:pathLst>
                <a:path extrusionOk="0" h="1153" w="9878">
                  <a:moveTo>
                    <a:pt x="52" y="0"/>
                  </a:moveTo>
                  <a:cubicBezTo>
                    <a:pt x="35" y="0"/>
                    <a:pt x="18" y="3"/>
                    <a:pt x="1" y="9"/>
                  </a:cubicBezTo>
                  <a:cubicBezTo>
                    <a:pt x="35" y="9"/>
                    <a:pt x="69" y="20"/>
                    <a:pt x="103" y="20"/>
                  </a:cubicBezTo>
                  <a:lnTo>
                    <a:pt x="389" y="55"/>
                  </a:lnTo>
                  <a:lnTo>
                    <a:pt x="435" y="55"/>
                  </a:lnTo>
                  <a:lnTo>
                    <a:pt x="1441" y="157"/>
                  </a:lnTo>
                  <a:cubicBezTo>
                    <a:pt x="1955" y="226"/>
                    <a:pt x="2561" y="283"/>
                    <a:pt x="3247" y="363"/>
                  </a:cubicBezTo>
                  <a:lnTo>
                    <a:pt x="3259" y="363"/>
                  </a:lnTo>
                  <a:cubicBezTo>
                    <a:pt x="3785" y="420"/>
                    <a:pt x="4356" y="478"/>
                    <a:pt x="4951" y="546"/>
                  </a:cubicBezTo>
                  <a:cubicBezTo>
                    <a:pt x="6311" y="706"/>
                    <a:pt x="7534" y="866"/>
                    <a:pt x="8426" y="981"/>
                  </a:cubicBezTo>
                  <a:lnTo>
                    <a:pt x="8758" y="1015"/>
                  </a:lnTo>
                  <a:lnTo>
                    <a:pt x="9489" y="1118"/>
                  </a:lnTo>
                  <a:lnTo>
                    <a:pt x="9775" y="1152"/>
                  </a:lnTo>
                  <a:lnTo>
                    <a:pt x="9878" y="1152"/>
                  </a:lnTo>
                  <a:cubicBezTo>
                    <a:pt x="9844" y="1129"/>
                    <a:pt x="9809" y="1129"/>
                    <a:pt x="9775" y="1118"/>
                  </a:cubicBezTo>
                  <a:lnTo>
                    <a:pt x="9489" y="1072"/>
                  </a:lnTo>
                  <a:cubicBezTo>
                    <a:pt x="9306" y="1038"/>
                    <a:pt x="9066" y="1003"/>
                    <a:pt x="8758" y="958"/>
                  </a:cubicBezTo>
                  <a:lnTo>
                    <a:pt x="8437" y="901"/>
                  </a:lnTo>
                  <a:lnTo>
                    <a:pt x="8300" y="889"/>
                  </a:lnTo>
                  <a:cubicBezTo>
                    <a:pt x="7729" y="798"/>
                    <a:pt x="7031" y="706"/>
                    <a:pt x="6254" y="603"/>
                  </a:cubicBezTo>
                  <a:cubicBezTo>
                    <a:pt x="5842" y="546"/>
                    <a:pt x="5397" y="489"/>
                    <a:pt x="4951" y="443"/>
                  </a:cubicBezTo>
                  <a:cubicBezTo>
                    <a:pt x="3590" y="283"/>
                    <a:pt x="2344" y="169"/>
                    <a:pt x="1452" y="89"/>
                  </a:cubicBezTo>
                  <a:cubicBezTo>
                    <a:pt x="1007" y="55"/>
                    <a:pt x="641" y="32"/>
                    <a:pt x="389" y="20"/>
                  </a:cubicBezTo>
                  <a:lnTo>
                    <a:pt x="321" y="20"/>
                  </a:lnTo>
                  <a:lnTo>
                    <a:pt x="103" y="9"/>
                  </a:lnTo>
                  <a:cubicBezTo>
                    <a:pt x="86" y="3"/>
                    <a:pt x="69" y="0"/>
                    <a:pt x="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3" name="Google Shape;3133;p78"/>
          <p:cNvGrpSpPr/>
          <p:nvPr/>
        </p:nvGrpSpPr>
        <p:grpSpPr>
          <a:xfrm>
            <a:off x="8358214" y="4110557"/>
            <a:ext cx="601898" cy="1032943"/>
            <a:chOff x="545575" y="3482250"/>
            <a:chExt cx="732325" cy="1256775"/>
          </a:xfrm>
        </p:grpSpPr>
        <p:sp>
          <p:nvSpPr>
            <p:cNvPr id="3134" name="Google Shape;3134;p78"/>
            <p:cNvSpPr/>
            <p:nvPr/>
          </p:nvSpPr>
          <p:spPr>
            <a:xfrm>
              <a:off x="545575" y="3482250"/>
              <a:ext cx="732325" cy="956000"/>
            </a:xfrm>
            <a:custGeom>
              <a:rect b="b" l="l" r="r" t="t"/>
              <a:pathLst>
                <a:path extrusionOk="0" h="38240" w="29293">
                  <a:moveTo>
                    <a:pt x="3707" y="0"/>
                  </a:moveTo>
                  <a:cubicBezTo>
                    <a:pt x="2287" y="0"/>
                    <a:pt x="812" y="847"/>
                    <a:pt x="433" y="2228"/>
                  </a:cubicBezTo>
                  <a:cubicBezTo>
                    <a:pt x="1" y="3669"/>
                    <a:pt x="836" y="5195"/>
                    <a:pt x="1758" y="6405"/>
                  </a:cubicBezTo>
                  <a:cubicBezTo>
                    <a:pt x="3111" y="8191"/>
                    <a:pt x="4724" y="9803"/>
                    <a:pt x="6539" y="11128"/>
                  </a:cubicBezTo>
                  <a:cubicBezTo>
                    <a:pt x="6913" y="11330"/>
                    <a:pt x="7173" y="11647"/>
                    <a:pt x="7345" y="12021"/>
                  </a:cubicBezTo>
                  <a:cubicBezTo>
                    <a:pt x="7547" y="12712"/>
                    <a:pt x="6884" y="13404"/>
                    <a:pt x="6164" y="13605"/>
                  </a:cubicBezTo>
                  <a:cubicBezTo>
                    <a:pt x="5387" y="13836"/>
                    <a:pt x="4523" y="13749"/>
                    <a:pt x="3716" y="13836"/>
                  </a:cubicBezTo>
                  <a:cubicBezTo>
                    <a:pt x="2881" y="13893"/>
                    <a:pt x="1988" y="14239"/>
                    <a:pt x="1642" y="14988"/>
                  </a:cubicBezTo>
                  <a:cubicBezTo>
                    <a:pt x="1182" y="16054"/>
                    <a:pt x="2074" y="17177"/>
                    <a:pt x="2939" y="17926"/>
                  </a:cubicBezTo>
                  <a:cubicBezTo>
                    <a:pt x="4667" y="19452"/>
                    <a:pt x="6683" y="20633"/>
                    <a:pt x="8814" y="21468"/>
                  </a:cubicBezTo>
                  <a:cubicBezTo>
                    <a:pt x="9592" y="21785"/>
                    <a:pt x="10398" y="22045"/>
                    <a:pt x="11003" y="22592"/>
                  </a:cubicBezTo>
                  <a:cubicBezTo>
                    <a:pt x="11637" y="23139"/>
                    <a:pt x="11983" y="24089"/>
                    <a:pt x="11579" y="24810"/>
                  </a:cubicBezTo>
                  <a:cubicBezTo>
                    <a:pt x="11261" y="25379"/>
                    <a:pt x="10582" y="25642"/>
                    <a:pt x="9913" y="25642"/>
                  </a:cubicBezTo>
                  <a:cubicBezTo>
                    <a:pt x="9736" y="25642"/>
                    <a:pt x="9559" y="25623"/>
                    <a:pt x="9390" y="25587"/>
                  </a:cubicBezTo>
                  <a:cubicBezTo>
                    <a:pt x="8584" y="25414"/>
                    <a:pt x="7864" y="24954"/>
                    <a:pt x="7115" y="24666"/>
                  </a:cubicBezTo>
                  <a:cubicBezTo>
                    <a:pt x="6551" y="24440"/>
                    <a:pt x="5920" y="24311"/>
                    <a:pt x="5305" y="24311"/>
                  </a:cubicBezTo>
                  <a:cubicBezTo>
                    <a:pt x="4349" y="24311"/>
                    <a:pt x="3430" y="24621"/>
                    <a:pt x="2852" y="25357"/>
                  </a:cubicBezTo>
                  <a:cubicBezTo>
                    <a:pt x="2247" y="26192"/>
                    <a:pt x="2074" y="27287"/>
                    <a:pt x="2420" y="28266"/>
                  </a:cubicBezTo>
                  <a:cubicBezTo>
                    <a:pt x="2737" y="29216"/>
                    <a:pt x="3255" y="30109"/>
                    <a:pt x="3947" y="30887"/>
                  </a:cubicBezTo>
                  <a:cubicBezTo>
                    <a:pt x="6193" y="33652"/>
                    <a:pt x="9131" y="35812"/>
                    <a:pt x="12472" y="37079"/>
                  </a:cubicBezTo>
                  <a:cubicBezTo>
                    <a:pt x="14424" y="37809"/>
                    <a:pt x="16306" y="38239"/>
                    <a:pt x="18212" y="38239"/>
                  </a:cubicBezTo>
                  <a:cubicBezTo>
                    <a:pt x="19541" y="38239"/>
                    <a:pt x="20881" y="38030"/>
                    <a:pt x="22265" y="37569"/>
                  </a:cubicBezTo>
                  <a:cubicBezTo>
                    <a:pt x="27824" y="33940"/>
                    <a:pt x="29206" y="26999"/>
                    <a:pt x="29149" y="20720"/>
                  </a:cubicBezTo>
                  <a:cubicBezTo>
                    <a:pt x="29149" y="19683"/>
                    <a:pt x="29293" y="18559"/>
                    <a:pt x="28803" y="17638"/>
                  </a:cubicBezTo>
                  <a:cubicBezTo>
                    <a:pt x="28419" y="16914"/>
                    <a:pt x="27626" y="16350"/>
                    <a:pt x="26830" y="16350"/>
                  </a:cubicBezTo>
                  <a:cubicBezTo>
                    <a:pt x="26611" y="16350"/>
                    <a:pt x="26393" y="16393"/>
                    <a:pt x="26182" y="16486"/>
                  </a:cubicBezTo>
                  <a:cubicBezTo>
                    <a:pt x="25405" y="16831"/>
                    <a:pt x="25030" y="17724"/>
                    <a:pt x="24569" y="18444"/>
                  </a:cubicBezTo>
                  <a:cubicBezTo>
                    <a:pt x="23964" y="19452"/>
                    <a:pt x="23072" y="20230"/>
                    <a:pt x="22035" y="20748"/>
                  </a:cubicBezTo>
                  <a:cubicBezTo>
                    <a:pt x="21609" y="20944"/>
                    <a:pt x="21128" y="21095"/>
                    <a:pt x="20667" y="21095"/>
                  </a:cubicBezTo>
                  <a:cubicBezTo>
                    <a:pt x="20380" y="21095"/>
                    <a:pt x="20100" y="21036"/>
                    <a:pt x="19846" y="20892"/>
                  </a:cubicBezTo>
                  <a:cubicBezTo>
                    <a:pt x="18953" y="20374"/>
                    <a:pt x="18866" y="19107"/>
                    <a:pt x="18895" y="18070"/>
                  </a:cubicBezTo>
                  <a:cubicBezTo>
                    <a:pt x="18953" y="16140"/>
                    <a:pt x="19010" y="14181"/>
                    <a:pt x="19068" y="12252"/>
                  </a:cubicBezTo>
                  <a:cubicBezTo>
                    <a:pt x="19154" y="11215"/>
                    <a:pt x="19068" y="10178"/>
                    <a:pt x="18838" y="9141"/>
                  </a:cubicBezTo>
                  <a:cubicBezTo>
                    <a:pt x="18521" y="8162"/>
                    <a:pt x="17829" y="7211"/>
                    <a:pt x="16821" y="6923"/>
                  </a:cubicBezTo>
                  <a:cubicBezTo>
                    <a:pt x="16633" y="6862"/>
                    <a:pt x="16435" y="6833"/>
                    <a:pt x="16235" y="6833"/>
                  </a:cubicBezTo>
                  <a:cubicBezTo>
                    <a:pt x="15394" y="6833"/>
                    <a:pt x="14531" y="7347"/>
                    <a:pt x="14344" y="8162"/>
                  </a:cubicBezTo>
                  <a:cubicBezTo>
                    <a:pt x="14287" y="8594"/>
                    <a:pt x="14258" y="9026"/>
                    <a:pt x="14287" y="9458"/>
                  </a:cubicBezTo>
                  <a:cubicBezTo>
                    <a:pt x="14287" y="9919"/>
                    <a:pt x="14028" y="10322"/>
                    <a:pt x="13624" y="10495"/>
                  </a:cubicBezTo>
                  <a:cubicBezTo>
                    <a:pt x="13562" y="10511"/>
                    <a:pt x="13501" y="10519"/>
                    <a:pt x="13440" y="10519"/>
                  </a:cubicBezTo>
                  <a:cubicBezTo>
                    <a:pt x="13078" y="10519"/>
                    <a:pt x="12744" y="10248"/>
                    <a:pt x="12472" y="9976"/>
                  </a:cubicBezTo>
                  <a:cubicBezTo>
                    <a:pt x="11406" y="8911"/>
                    <a:pt x="10715" y="7528"/>
                    <a:pt x="10053" y="6174"/>
                  </a:cubicBezTo>
                  <a:cubicBezTo>
                    <a:pt x="9390" y="4792"/>
                    <a:pt x="8757" y="3409"/>
                    <a:pt x="7806" y="2228"/>
                  </a:cubicBezTo>
                  <a:cubicBezTo>
                    <a:pt x="6827" y="1076"/>
                    <a:pt x="5502" y="126"/>
                    <a:pt x="3975" y="11"/>
                  </a:cubicBezTo>
                  <a:cubicBezTo>
                    <a:pt x="3886" y="4"/>
                    <a:pt x="3797" y="0"/>
                    <a:pt x="37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78"/>
            <p:cNvSpPr/>
            <p:nvPr/>
          </p:nvSpPr>
          <p:spPr>
            <a:xfrm>
              <a:off x="595275" y="3503375"/>
              <a:ext cx="511250" cy="1235650"/>
            </a:xfrm>
            <a:custGeom>
              <a:rect b="b" l="l" r="r" t="t"/>
              <a:pathLst>
                <a:path extrusionOk="0" h="49426" w="20450">
                  <a:moveTo>
                    <a:pt x="0" y="1"/>
                  </a:moveTo>
                  <a:cubicBezTo>
                    <a:pt x="29" y="30"/>
                    <a:pt x="58" y="58"/>
                    <a:pt x="115" y="87"/>
                  </a:cubicBezTo>
                  <a:lnTo>
                    <a:pt x="403" y="375"/>
                  </a:lnTo>
                  <a:cubicBezTo>
                    <a:pt x="691" y="635"/>
                    <a:pt x="1095" y="980"/>
                    <a:pt x="1584" y="1470"/>
                  </a:cubicBezTo>
                  <a:cubicBezTo>
                    <a:pt x="2996" y="2824"/>
                    <a:pt x="4320" y="4292"/>
                    <a:pt x="5530" y="5848"/>
                  </a:cubicBezTo>
                  <a:cubicBezTo>
                    <a:pt x="6279" y="6856"/>
                    <a:pt x="7057" y="7950"/>
                    <a:pt x="7892" y="9160"/>
                  </a:cubicBezTo>
                  <a:cubicBezTo>
                    <a:pt x="8727" y="10370"/>
                    <a:pt x="9591" y="11695"/>
                    <a:pt x="10455" y="13077"/>
                  </a:cubicBezTo>
                  <a:cubicBezTo>
                    <a:pt x="11348" y="14517"/>
                    <a:pt x="12184" y="16044"/>
                    <a:pt x="12932" y="17570"/>
                  </a:cubicBezTo>
                  <a:cubicBezTo>
                    <a:pt x="13336" y="18377"/>
                    <a:pt x="13652" y="19241"/>
                    <a:pt x="14027" y="20105"/>
                  </a:cubicBezTo>
                  <a:lnTo>
                    <a:pt x="15093" y="22697"/>
                  </a:lnTo>
                  <a:cubicBezTo>
                    <a:pt x="16446" y="26010"/>
                    <a:pt x="17627" y="29379"/>
                    <a:pt x="18607" y="32807"/>
                  </a:cubicBezTo>
                  <a:cubicBezTo>
                    <a:pt x="19384" y="35630"/>
                    <a:pt x="19903" y="38481"/>
                    <a:pt x="20133" y="41390"/>
                  </a:cubicBezTo>
                  <a:cubicBezTo>
                    <a:pt x="20306" y="43349"/>
                    <a:pt x="20277" y="45336"/>
                    <a:pt x="20104" y="47266"/>
                  </a:cubicBezTo>
                  <a:cubicBezTo>
                    <a:pt x="20018" y="47986"/>
                    <a:pt x="19960" y="48504"/>
                    <a:pt x="19903" y="48879"/>
                  </a:cubicBezTo>
                  <a:cubicBezTo>
                    <a:pt x="19874" y="49052"/>
                    <a:pt x="19845" y="49167"/>
                    <a:pt x="19845" y="49282"/>
                  </a:cubicBezTo>
                  <a:cubicBezTo>
                    <a:pt x="19816" y="49397"/>
                    <a:pt x="19845" y="49426"/>
                    <a:pt x="19845" y="49426"/>
                  </a:cubicBezTo>
                  <a:cubicBezTo>
                    <a:pt x="19845" y="49368"/>
                    <a:pt x="19874" y="49340"/>
                    <a:pt x="19874" y="49282"/>
                  </a:cubicBezTo>
                  <a:lnTo>
                    <a:pt x="19960" y="48879"/>
                  </a:lnTo>
                  <a:cubicBezTo>
                    <a:pt x="20018" y="48504"/>
                    <a:pt x="20104" y="47986"/>
                    <a:pt x="20191" y="47295"/>
                  </a:cubicBezTo>
                  <a:cubicBezTo>
                    <a:pt x="20392" y="45336"/>
                    <a:pt x="20450" y="43349"/>
                    <a:pt x="20306" y="41390"/>
                  </a:cubicBezTo>
                  <a:cubicBezTo>
                    <a:pt x="20075" y="38481"/>
                    <a:pt x="19557" y="35572"/>
                    <a:pt x="18779" y="32778"/>
                  </a:cubicBezTo>
                  <a:cubicBezTo>
                    <a:pt x="17800" y="29322"/>
                    <a:pt x="16619" y="25923"/>
                    <a:pt x="15237" y="22611"/>
                  </a:cubicBezTo>
                  <a:cubicBezTo>
                    <a:pt x="14891" y="21747"/>
                    <a:pt x="14517" y="20883"/>
                    <a:pt x="14171" y="20019"/>
                  </a:cubicBezTo>
                  <a:cubicBezTo>
                    <a:pt x="13854" y="19155"/>
                    <a:pt x="13480" y="18319"/>
                    <a:pt x="13105" y="17484"/>
                  </a:cubicBezTo>
                  <a:cubicBezTo>
                    <a:pt x="12356" y="15929"/>
                    <a:pt x="11492" y="14431"/>
                    <a:pt x="10571" y="12962"/>
                  </a:cubicBezTo>
                  <a:cubicBezTo>
                    <a:pt x="9707" y="11579"/>
                    <a:pt x="8842" y="10283"/>
                    <a:pt x="8007" y="9074"/>
                  </a:cubicBezTo>
                  <a:cubicBezTo>
                    <a:pt x="7172" y="7864"/>
                    <a:pt x="6365" y="6741"/>
                    <a:pt x="5617" y="5761"/>
                  </a:cubicBezTo>
                  <a:cubicBezTo>
                    <a:pt x="4407" y="4206"/>
                    <a:pt x="3082" y="2766"/>
                    <a:pt x="1642" y="1412"/>
                  </a:cubicBezTo>
                  <a:cubicBezTo>
                    <a:pt x="1152" y="923"/>
                    <a:pt x="720" y="577"/>
                    <a:pt x="461" y="318"/>
                  </a:cubicBezTo>
                  <a:lnTo>
                    <a:pt x="115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78"/>
            <p:cNvSpPr/>
            <p:nvPr/>
          </p:nvSpPr>
          <p:spPr>
            <a:xfrm>
              <a:off x="921450" y="3655325"/>
              <a:ext cx="45400" cy="285150"/>
            </a:xfrm>
            <a:custGeom>
              <a:rect b="b" l="l" r="r" t="t"/>
              <a:pathLst>
                <a:path extrusionOk="0" h="11406" w="1816">
                  <a:moveTo>
                    <a:pt x="1815" y="0"/>
                  </a:moveTo>
                  <a:lnTo>
                    <a:pt x="1815" y="0"/>
                  </a:lnTo>
                  <a:cubicBezTo>
                    <a:pt x="1758" y="144"/>
                    <a:pt x="1700" y="288"/>
                    <a:pt x="1671" y="432"/>
                  </a:cubicBezTo>
                  <a:cubicBezTo>
                    <a:pt x="1585" y="720"/>
                    <a:pt x="1498" y="1123"/>
                    <a:pt x="1383" y="1642"/>
                  </a:cubicBezTo>
                  <a:cubicBezTo>
                    <a:pt x="1153" y="2650"/>
                    <a:pt x="922" y="4090"/>
                    <a:pt x="721" y="5674"/>
                  </a:cubicBezTo>
                  <a:cubicBezTo>
                    <a:pt x="519" y="7258"/>
                    <a:pt x="346" y="8641"/>
                    <a:pt x="202" y="9735"/>
                  </a:cubicBezTo>
                  <a:cubicBezTo>
                    <a:pt x="145" y="10225"/>
                    <a:pt x="87" y="10628"/>
                    <a:pt x="29" y="10974"/>
                  </a:cubicBezTo>
                  <a:cubicBezTo>
                    <a:pt x="1" y="11118"/>
                    <a:pt x="1" y="11262"/>
                    <a:pt x="1" y="11406"/>
                  </a:cubicBezTo>
                  <a:cubicBezTo>
                    <a:pt x="58" y="11262"/>
                    <a:pt x="87" y="11118"/>
                    <a:pt x="116" y="10974"/>
                  </a:cubicBezTo>
                  <a:cubicBezTo>
                    <a:pt x="173" y="10686"/>
                    <a:pt x="260" y="10283"/>
                    <a:pt x="346" y="9764"/>
                  </a:cubicBezTo>
                  <a:cubicBezTo>
                    <a:pt x="519" y="8727"/>
                    <a:pt x="692" y="7287"/>
                    <a:pt x="922" y="5703"/>
                  </a:cubicBezTo>
                  <a:cubicBezTo>
                    <a:pt x="1124" y="4119"/>
                    <a:pt x="1326" y="2708"/>
                    <a:pt x="1527" y="1671"/>
                  </a:cubicBezTo>
                  <a:cubicBezTo>
                    <a:pt x="1614" y="1152"/>
                    <a:pt x="1700" y="749"/>
                    <a:pt x="1758" y="461"/>
                  </a:cubicBezTo>
                  <a:cubicBezTo>
                    <a:pt x="1786" y="288"/>
                    <a:pt x="1815" y="144"/>
                    <a:pt x="18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78"/>
            <p:cNvSpPr/>
            <p:nvPr/>
          </p:nvSpPr>
          <p:spPr>
            <a:xfrm>
              <a:off x="583750" y="3869900"/>
              <a:ext cx="337725" cy="70575"/>
            </a:xfrm>
            <a:custGeom>
              <a:rect b="b" l="l" r="r" t="t"/>
              <a:pathLst>
                <a:path extrusionOk="0" h="2823" w="13509">
                  <a:moveTo>
                    <a:pt x="0" y="0"/>
                  </a:moveTo>
                  <a:cubicBezTo>
                    <a:pt x="173" y="58"/>
                    <a:pt x="375" y="87"/>
                    <a:pt x="547" y="87"/>
                  </a:cubicBezTo>
                  <a:cubicBezTo>
                    <a:pt x="893" y="116"/>
                    <a:pt x="1383" y="173"/>
                    <a:pt x="2016" y="260"/>
                  </a:cubicBezTo>
                  <a:cubicBezTo>
                    <a:pt x="3255" y="432"/>
                    <a:pt x="4954" y="720"/>
                    <a:pt x="6826" y="1095"/>
                  </a:cubicBezTo>
                  <a:cubicBezTo>
                    <a:pt x="8699" y="1498"/>
                    <a:pt x="10369" y="1930"/>
                    <a:pt x="11550" y="2276"/>
                  </a:cubicBezTo>
                  <a:cubicBezTo>
                    <a:pt x="12155" y="2449"/>
                    <a:pt x="12645" y="2593"/>
                    <a:pt x="12990" y="2679"/>
                  </a:cubicBezTo>
                  <a:cubicBezTo>
                    <a:pt x="13163" y="2737"/>
                    <a:pt x="13336" y="2794"/>
                    <a:pt x="13509" y="2823"/>
                  </a:cubicBezTo>
                  <a:cubicBezTo>
                    <a:pt x="13336" y="2737"/>
                    <a:pt x="13163" y="2679"/>
                    <a:pt x="12990" y="2621"/>
                  </a:cubicBezTo>
                  <a:cubicBezTo>
                    <a:pt x="12673" y="2506"/>
                    <a:pt x="12184" y="2333"/>
                    <a:pt x="11608" y="2132"/>
                  </a:cubicBezTo>
                  <a:cubicBezTo>
                    <a:pt x="10398" y="1757"/>
                    <a:pt x="8727" y="1296"/>
                    <a:pt x="6855" y="922"/>
                  </a:cubicBezTo>
                  <a:cubicBezTo>
                    <a:pt x="5012" y="519"/>
                    <a:pt x="3284" y="260"/>
                    <a:pt x="2016" y="116"/>
                  </a:cubicBezTo>
                  <a:cubicBezTo>
                    <a:pt x="1383" y="58"/>
                    <a:pt x="893" y="29"/>
                    <a:pt x="5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1059700" y="3892950"/>
              <a:ext cx="181475" cy="423400"/>
            </a:xfrm>
            <a:custGeom>
              <a:rect b="b" l="l" r="r" t="t"/>
              <a:pathLst>
                <a:path extrusionOk="0" h="16936" w="7259">
                  <a:moveTo>
                    <a:pt x="7259" y="0"/>
                  </a:moveTo>
                  <a:lnTo>
                    <a:pt x="7259" y="0"/>
                  </a:lnTo>
                  <a:cubicBezTo>
                    <a:pt x="7201" y="29"/>
                    <a:pt x="7173" y="86"/>
                    <a:pt x="7144" y="144"/>
                  </a:cubicBezTo>
                  <a:lnTo>
                    <a:pt x="6913" y="634"/>
                  </a:lnTo>
                  <a:cubicBezTo>
                    <a:pt x="6712" y="1037"/>
                    <a:pt x="6424" y="1642"/>
                    <a:pt x="6078" y="2419"/>
                  </a:cubicBezTo>
                  <a:cubicBezTo>
                    <a:pt x="5387" y="3946"/>
                    <a:pt x="4494" y="6077"/>
                    <a:pt x="3543" y="8439"/>
                  </a:cubicBezTo>
                  <a:cubicBezTo>
                    <a:pt x="2593" y="10801"/>
                    <a:pt x="1729" y="12904"/>
                    <a:pt x="1066" y="14459"/>
                  </a:cubicBezTo>
                  <a:cubicBezTo>
                    <a:pt x="750" y="15179"/>
                    <a:pt x="490" y="15813"/>
                    <a:pt x="289" y="16245"/>
                  </a:cubicBezTo>
                  <a:cubicBezTo>
                    <a:pt x="202" y="16446"/>
                    <a:pt x="116" y="16619"/>
                    <a:pt x="58" y="16734"/>
                  </a:cubicBezTo>
                  <a:cubicBezTo>
                    <a:pt x="30" y="16792"/>
                    <a:pt x="30" y="16849"/>
                    <a:pt x="1" y="16936"/>
                  </a:cubicBezTo>
                  <a:cubicBezTo>
                    <a:pt x="58" y="16878"/>
                    <a:pt x="87" y="16821"/>
                    <a:pt x="116" y="16763"/>
                  </a:cubicBezTo>
                  <a:lnTo>
                    <a:pt x="346" y="16273"/>
                  </a:lnTo>
                  <a:cubicBezTo>
                    <a:pt x="548" y="15870"/>
                    <a:pt x="836" y="15265"/>
                    <a:pt x="1182" y="14488"/>
                  </a:cubicBezTo>
                  <a:cubicBezTo>
                    <a:pt x="1873" y="12961"/>
                    <a:pt x="2766" y="10830"/>
                    <a:pt x="3716" y="8468"/>
                  </a:cubicBezTo>
                  <a:cubicBezTo>
                    <a:pt x="4667" y="6135"/>
                    <a:pt x="5502" y="3975"/>
                    <a:pt x="6193" y="2448"/>
                  </a:cubicBezTo>
                  <a:lnTo>
                    <a:pt x="6971" y="662"/>
                  </a:lnTo>
                  <a:lnTo>
                    <a:pt x="7201" y="173"/>
                  </a:lnTo>
                  <a:cubicBezTo>
                    <a:pt x="7230" y="115"/>
                    <a:pt x="7230" y="58"/>
                    <a:pt x="72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613275" y="4162250"/>
              <a:ext cx="446450" cy="154100"/>
            </a:xfrm>
            <a:custGeom>
              <a:rect b="b" l="l" r="r" t="t"/>
              <a:pathLst>
                <a:path extrusionOk="0" h="6164" w="17858">
                  <a:moveTo>
                    <a:pt x="0" y="0"/>
                  </a:moveTo>
                  <a:cubicBezTo>
                    <a:pt x="29" y="29"/>
                    <a:pt x="115" y="58"/>
                    <a:pt x="173" y="58"/>
                  </a:cubicBezTo>
                  <a:lnTo>
                    <a:pt x="691" y="259"/>
                  </a:lnTo>
                  <a:lnTo>
                    <a:pt x="2592" y="922"/>
                  </a:lnTo>
                  <a:cubicBezTo>
                    <a:pt x="4205" y="1469"/>
                    <a:pt x="6452" y="2276"/>
                    <a:pt x="8900" y="3168"/>
                  </a:cubicBezTo>
                  <a:cubicBezTo>
                    <a:pt x="11348" y="4033"/>
                    <a:pt x="13566" y="4839"/>
                    <a:pt x="15208" y="5357"/>
                  </a:cubicBezTo>
                  <a:cubicBezTo>
                    <a:pt x="16014" y="5617"/>
                    <a:pt x="16677" y="5818"/>
                    <a:pt x="17138" y="5962"/>
                  </a:cubicBezTo>
                  <a:lnTo>
                    <a:pt x="17685" y="6106"/>
                  </a:lnTo>
                  <a:cubicBezTo>
                    <a:pt x="17742" y="6135"/>
                    <a:pt x="17800" y="6135"/>
                    <a:pt x="17858" y="6164"/>
                  </a:cubicBezTo>
                  <a:cubicBezTo>
                    <a:pt x="17800" y="6106"/>
                    <a:pt x="17742" y="6077"/>
                    <a:pt x="17685" y="6077"/>
                  </a:cubicBezTo>
                  <a:lnTo>
                    <a:pt x="17166" y="5876"/>
                  </a:lnTo>
                  <a:lnTo>
                    <a:pt x="15265" y="5213"/>
                  </a:lnTo>
                  <a:cubicBezTo>
                    <a:pt x="13653" y="4666"/>
                    <a:pt x="11406" y="3860"/>
                    <a:pt x="8958" y="2967"/>
                  </a:cubicBezTo>
                  <a:cubicBezTo>
                    <a:pt x="6509" y="2074"/>
                    <a:pt x="4263" y="1325"/>
                    <a:pt x="2650" y="807"/>
                  </a:cubicBezTo>
                  <a:cubicBezTo>
                    <a:pt x="1815" y="519"/>
                    <a:pt x="1152" y="317"/>
                    <a:pt x="691" y="202"/>
                  </a:cubicBezTo>
                  <a:lnTo>
                    <a:pt x="173" y="29"/>
                  </a:lnTo>
                  <a:cubicBezTo>
                    <a:pt x="115" y="0"/>
                    <a:pt x="58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0" name="Google Shape;3140;p7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1" lang="en" sz="4500">
                <a:solidFill>
                  <a:srgbClr val="FFF2CC"/>
                </a:solidFill>
                <a:latin typeface="Rockwell"/>
                <a:ea typeface="Rockwell"/>
                <a:cs typeface="Rockwell"/>
                <a:sym typeface="Rockwell"/>
              </a:rPr>
              <a:t>Labels In Form</a:t>
            </a:r>
            <a:endParaRPr b="1" i="1" sz="4500">
              <a:solidFill>
                <a:srgbClr val="FFF2C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141" name="Google Shape;314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52" y="214301"/>
            <a:ext cx="2522656" cy="120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2" name="Google Shape;3142;p78"/>
          <p:cNvGrpSpPr/>
          <p:nvPr/>
        </p:nvGrpSpPr>
        <p:grpSpPr>
          <a:xfrm>
            <a:off x="0" y="142858"/>
            <a:ext cx="2305110" cy="1118602"/>
            <a:chOff x="1462225" y="2643625"/>
            <a:chExt cx="3771000" cy="2332300"/>
          </a:xfrm>
        </p:grpSpPr>
        <p:sp>
          <p:nvSpPr>
            <p:cNvPr id="3143" name="Google Shape;3143;p78"/>
            <p:cNvSpPr/>
            <p:nvPr/>
          </p:nvSpPr>
          <p:spPr>
            <a:xfrm>
              <a:off x="1462225" y="4774300"/>
              <a:ext cx="3771000" cy="201625"/>
            </a:xfrm>
            <a:custGeom>
              <a:rect b="b" l="l" r="r" t="t"/>
              <a:pathLst>
                <a:path extrusionOk="0" h="8065" w="150840">
                  <a:moveTo>
                    <a:pt x="0" y="0"/>
                  </a:moveTo>
                  <a:lnTo>
                    <a:pt x="0" y="1671"/>
                  </a:lnTo>
                  <a:cubicBezTo>
                    <a:pt x="0" y="5214"/>
                    <a:pt x="2881" y="8065"/>
                    <a:pt x="6423" y="8065"/>
                  </a:cubicBezTo>
                  <a:lnTo>
                    <a:pt x="144416" y="8065"/>
                  </a:lnTo>
                  <a:cubicBezTo>
                    <a:pt x="147959" y="8065"/>
                    <a:pt x="150839" y="5185"/>
                    <a:pt x="150839" y="1671"/>
                  </a:cubicBezTo>
                  <a:lnTo>
                    <a:pt x="15083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78"/>
            <p:cNvSpPr/>
            <p:nvPr/>
          </p:nvSpPr>
          <p:spPr>
            <a:xfrm>
              <a:off x="1607675" y="2643625"/>
              <a:ext cx="3480800" cy="2301350"/>
            </a:xfrm>
            <a:custGeom>
              <a:rect b="b" l="l" r="r" t="t"/>
              <a:pathLst>
                <a:path extrusionOk="0" h="92054" w="139232">
                  <a:moveTo>
                    <a:pt x="135084" y="3659"/>
                  </a:moveTo>
                  <a:lnTo>
                    <a:pt x="135084" y="81397"/>
                  </a:lnTo>
                  <a:lnTo>
                    <a:pt x="3745" y="81397"/>
                  </a:lnTo>
                  <a:lnTo>
                    <a:pt x="3745" y="3659"/>
                  </a:lnTo>
                  <a:close/>
                  <a:moveTo>
                    <a:pt x="5271" y="1"/>
                  </a:moveTo>
                  <a:cubicBezTo>
                    <a:pt x="2362" y="1"/>
                    <a:pt x="29" y="2334"/>
                    <a:pt x="29" y="5243"/>
                  </a:cubicBezTo>
                  <a:lnTo>
                    <a:pt x="29" y="86811"/>
                  </a:lnTo>
                  <a:cubicBezTo>
                    <a:pt x="0" y="89692"/>
                    <a:pt x="2362" y="92053"/>
                    <a:pt x="5271" y="92053"/>
                  </a:cubicBezTo>
                  <a:lnTo>
                    <a:pt x="133990" y="92053"/>
                  </a:lnTo>
                  <a:cubicBezTo>
                    <a:pt x="136870" y="92053"/>
                    <a:pt x="139232" y="89692"/>
                    <a:pt x="139232" y="86811"/>
                  </a:cubicBezTo>
                  <a:lnTo>
                    <a:pt x="139232" y="5243"/>
                  </a:lnTo>
                  <a:cubicBezTo>
                    <a:pt x="139232" y="2334"/>
                    <a:pt x="136870" y="1"/>
                    <a:pt x="1339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78"/>
            <p:cNvSpPr/>
            <p:nvPr/>
          </p:nvSpPr>
          <p:spPr>
            <a:xfrm>
              <a:off x="3005325" y="4774300"/>
              <a:ext cx="748150" cy="74900"/>
            </a:xfrm>
            <a:custGeom>
              <a:rect b="b" l="l" r="r" t="t"/>
              <a:pathLst>
                <a:path extrusionOk="0" h="2996" w="29926">
                  <a:moveTo>
                    <a:pt x="0" y="0"/>
                  </a:moveTo>
                  <a:lnTo>
                    <a:pt x="1872" y="2996"/>
                  </a:lnTo>
                  <a:lnTo>
                    <a:pt x="28198" y="2996"/>
                  </a:lnTo>
                  <a:lnTo>
                    <a:pt x="2992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78"/>
            <p:cNvSpPr/>
            <p:nvPr/>
          </p:nvSpPr>
          <p:spPr>
            <a:xfrm>
              <a:off x="1607675" y="4776450"/>
              <a:ext cx="3480800" cy="10825"/>
            </a:xfrm>
            <a:custGeom>
              <a:rect b="b" l="l" r="r" t="t"/>
              <a:pathLst>
                <a:path extrusionOk="0" h="433" w="139232">
                  <a:moveTo>
                    <a:pt x="0" y="1"/>
                  </a:moveTo>
                  <a:lnTo>
                    <a:pt x="0" y="433"/>
                  </a:lnTo>
                  <a:lnTo>
                    <a:pt x="139232" y="433"/>
                  </a:lnTo>
                  <a:lnTo>
                    <a:pt x="1392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7" name="Google Shape;3147;p78"/>
          <p:cNvSpPr txBox="1"/>
          <p:nvPr/>
        </p:nvSpPr>
        <p:spPr>
          <a:xfrm>
            <a:off x="1132244" y="1649994"/>
            <a:ext cx="57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&lt;label&gt; Official Email id &lt;/label&gt;</a:t>
            </a:r>
            <a:endParaRPr b="1" i="0" sz="2400" u="none" cap="none" strike="noStrike">
              <a:solidFill>
                <a:srgbClr val="F1C23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8" name="Google Shape;3148;p78"/>
          <p:cNvSpPr txBox="1"/>
          <p:nvPr/>
        </p:nvSpPr>
        <p:spPr>
          <a:xfrm>
            <a:off x="285723" y="2500290"/>
            <a:ext cx="50730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❏"/>
            </a:pPr>
            <a:r>
              <a:rPr b="1" i="1" lang="en" sz="2100">
                <a:solidFill>
                  <a:schemeClr val="dk1"/>
                </a:solidFill>
              </a:rPr>
              <a:t>   </a:t>
            </a: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Tag is used before input tag to tell the user what he needs to enter.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❏"/>
            </a:pPr>
            <a:r>
              <a:rPr b="1" i="1" lang="en" sz="2100">
                <a:solidFill>
                  <a:schemeClr val="dk1"/>
                </a:solidFill>
              </a:rPr>
              <a:t>  </a:t>
            </a: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not mandatory to use.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9" name="Google Shape;3149;p78"/>
          <p:cNvGrpSpPr/>
          <p:nvPr/>
        </p:nvGrpSpPr>
        <p:grpSpPr>
          <a:xfrm>
            <a:off x="5563057" y="3398801"/>
            <a:ext cx="1887705" cy="1406659"/>
            <a:chOff x="2836550" y="918325"/>
            <a:chExt cx="2094425" cy="1560700"/>
          </a:xfrm>
        </p:grpSpPr>
        <p:sp>
          <p:nvSpPr>
            <p:cNvPr id="3150" name="Google Shape;3150;p78"/>
            <p:cNvSpPr/>
            <p:nvPr/>
          </p:nvSpPr>
          <p:spPr>
            <a:xfrm>
              <a:off x="2836550" y="2289800"/>
              <a:ext cx="2094425" cy="1175"/>
            </a:xfrm>
            <a:custGeom>
              <a:rect b="b" l="l" r="r" t="t"/>
              <a:pathLst>
                <a:path extrusionOk="0" h="47" w="83777">
                  <a:moveTo>
                    <a:pt x="1" y="1"/>
                  </a:moveTo>
                  <a:lnTo>
                    <a:pt x="1" y="47"/>
                  </a:lnTo>
                  <a:lnTo>
                    <a:pt x="83777" y="47"/>
                  </a:lnTo>
                  <a:lnTo>
                    <a:pt x="8377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8"/>
            <p:cNvSpPr/>
            <p:nvPr/>
          </p:nvSpPr>
          <p:spPr>
            <a:xfrm>
              <a:off x="4582275" y="2357250"/>
              <a:ext cx="138800" cy="1175"/>
            </a:xfrm>
            <a:custGeom>
              <a:rect b="b" l="l" r="r" t="t"/>
              <a:pathLst>
                <a:path extrusionOk="0" h="47" w="5552">
                  <a:moveTo>
                    <a:pt x="0" y="0"/>
                  </a:moveTo>
                  <a:lnTo>
                    <a:pt x="0" y="46"/>
                  </a:lnTo>
                  <a:lnTo>
                    <a:pt x="5552" y="46"/>
                  </a:lnTo>
                  <a:lnTo>
                    <a:pt x="5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8"/>
            <p:cNvSpPr/>
            <p:nvPr/>
          </p:nvSpPr>
          <p:spPr>
            <a:xfrm>
              <a:off x="4187550" y="2368750"/>
              <a:ext cx="36400" cy="950"/>
            </a:xfrm>
            <a:custGeom>
              <a:rect b="b" l="l" r="r" t="t"/>
              <a:pathLst>
                <a:path extrusionOk="0" h="38" w="1456">
                  <a:moveTo>
                    <a:pt x="1" y="0"/>
                  </a:moveTo>
                  <a:lnTo>
                    <a:pt x="1" y="37"/>
                  </a:lnTo>
                  <a:lnTo>
                    <a:pt x="1455" y="3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8"/>
            <p:cNvSpPr/>
            <p:nvPr/>
          </p:nvSpPr>
          <p:spPr>
            <a:xfrm>
              <a:off x="4497575" y="2318350"/>
              <a:ext cx="80575" cy="1175"/>
            </a:xfrm>
            <a:custGeom>
              <a:rect b="b" l="l" r="r" t="t"/>
              <a:pathLst>
                <a:path extrusionOk="0" h="47" w="3223">
                  <a:moveTo>
                    <a:pt x="0" y="0"/>
                  </a:moveTo>
                  <a:lnTo>
                    <a:pt x="0" y="46"/>
                  </a:lnTo>
                  <a:lnTo>
                    <a:pt x="3223" y="46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8"/>
            <p:cNvSpPr/>
            <p:nvPr/>
          </p:nvSpPr>
          <p:spPr>
            <a:xfrm>
              <a:off x="3056350" y="2325475"/>
              <a:ext cx="180925" cy="950"/>
            </a:xfrm>
            <a:custGeom>
              <a:rect b="b" l="l" r="r" t="t"/>
              <a:pathLst>
                <a:path extrusionOk="0" h="38" w="7237">
                  <a:moveTo>
                    <a:pt x="0" y="1"/>
                  </a:moveTo>
                  <a:lnTo>
                    <a:pt x="0" y="37"/>
                  </a:lnTo>
                  <a:lnTo>
                    <a:pt x="7236" y="37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8"/>
            <p:cNvSpPr/>
            <p:nvPr/>
          </p:nvSpPr>
          <p:spPr>
            <a:xfrm>
              <a:off x="3274525" y="2325475"/>
              <a:ext cx="26500" cy="950"/>
            </a:xfrm>
            <a:custGeom>
              <a:rect b="b" l="l" r="r" t="t"/>
              <a:pathLst>
                <a:path extrusionOk="0" h="38" w="1060">
                  <a:moveTo>
                    <a:pt x="1" y="1"/>
                  </a:moveTo>
                  <a:lnTo>
                    <a:pt x="1" y="37"/>
                  </a:lnTo>
                  <a:lnTo>
                    <a:pt x="1060" y="3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8"/>
            <p:cNvSpPr/>
            <p:nvPr/>
          </p:nvSpPr>
          <p:spPr>
            <a:xfrm>
              <a:off x="3387300" y="2343200"/>
              <a:ext cx="392225" cy="950"/>
            </a:xfrm>
            <a:custGeom>
              <a:rect b="b" l="l" r="r" t="t"/>
              <a:pathLst>
                <a:path extrusionOk="0" h="38" w="15689">
                  <a:moveTo>
                    <a:pt x="1" y="0"/>
                  </a:moveTo>
                  <a:lnTo>
                    <a:pt x="1" y="37"/>
                  </a:lnTo>
                  <a:lnTo>
                    <a:pt x="15688" y="37"/>
                  </a:lnTo>
                  <a:lnTo>
                    <a:pt x="1568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8"/>
            <p:cNvSpPr/>
            <p:nvPr/>
          </p:nvSpPr>
          <p:spPr>
            <a:xfrm>
              <a:off x="2996500" y="918325"/>
              <a:ext cx="856675" cy="1184850"/>
            </a:xfrm>
            <a:custGeom>
              <a:rect b="b" l="l" r="r" t="t"/>
              <a:pathLst>
                <a:path extrusionOk="0" h="47394" w="34267">
                  <a:moveTo>
                    <a:pt x="33309" y="46"/>
                  </a:moveTo>
                  <a:cubicBezTo>
                    <a:pt x="33815" y="46"/>
                    <a:pt x="34220" y="451"/>
                    <a:pt x="34229" y="958"/>
                  </a:cubicBezTo>
                  <a:lnTo>
                    <a:pt x="34229" y="46436"/>
                  </a:lnTo>
                  <a:cubicBezTo>
                    <a:pt x="34220" y="46933"/>
                    <a:pt x="33815" y="47347"/>
                    <a:pt x="33309" y="47347"/>
                  </a:cubicBezTo>
                  <a:lnTo>
                    <a:pt x="958" y="47347"/>
                  </a:lnTo>
                  <a:cubicBezTo>
                    <a:pt x="452" y="47347"/>
                    <a:pt x="47" y="46933"/>
                    <a:pt x="47" y="46436"/>
                  </a:cubicBezTo>
                  <a:lnTo>
                    <a:pt x="47" y="958"/>
                  </a:lnTo>
                  <a:cubicBezTo>
                    <a:pt x="47" y="451"/>
                    <a:pt x="452" y="46"/>
                    <a:pt x="958" y="46"/>
                  </a:cubicBezTo>
                  <a:close/>
                  <a:moveTo>
                    <a:pt x="958" y="0"/>
                  </a:moveTo>
                  <a:cubicBezTo>
                    <a:pt x="434" y="0"/>
                    <a:pt x="1" y="433"/>
                    <a:pt x="1" y="958"/>
                  </a:cubicBezTo>
                  <a:lnTo>
                    <a:pt x="1" y="46436"/>
                  </a:lnTo>
                  <a:cubicBezTo>
                    <a:pt x="1" y="46961"/>
                    <a:pt x="434" y="47393"/>
                    <a:pt x="958" y="47393"/>
                  </a:cubicBezTo>
                  <a:lnTo>
                    <a:pt x="33309" y="47393"/>
                  </a:lnTo>
                  <a:cubicBezTo>
                    <a:pt x="33843" y="47393"/>
                    <a:pt x="34266" y="46961"/>
                    <a:pt x="34266" y="46436"/>
                  </a:cubicBezTo>
                  <a:lnTo>
                    <a:pt x="34266" y="958"/>
                  </a:lnTo>
                  <a:cubicBezTo>
                    <a:pt x="34266" y="433"/>
                    <a:pt x="33843" y="0"/>
                    <a:pt x="333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3902400" y="918325"/>
              <a:ext cx="856650" cy="1184850"/>
            </a:xfrm>
            <a:custGeom>
              <a:rect b="b" l="l" r="r" t="t"/>
              <a:pathLst>
                <a:path extrusionOk="0" h="47394" w="34266">
                  <a:moveTo>
                    <a:pt x="33308" y="46"/>
                  </a:moveTo>
                  <a:cubicBezTo>
                    <a:pt x="33815" y="46"/>
                    <a:pt x="34220" y="451"/>
                    <a:pt x="34229" y="958"/>
                  </a:cubicBezTo>
                  <a:lnTo>
                    <a:pt x="34229" y="46436"/>
                  </a:lnTo>
                  <a:cubicBezTo>
                    <a:pt x="34220" y="46933"/>
                    <a:pt x="33815" y="47347"/>
                    <a:pt x="33308" y="47347"/>
                  </a:cubicBezTo>
                  <a:lnTo>
                    <a:pt x="958" y="47347"/>
                  </a:lnTo>
                  <a:cubicBezTo>
                    <a:pt x="451" y="47347"/>
                    <a:pt x="46" y="46933"/>
                    <a:pt x="46" y="46436"/>
                  </a:cubicBezTo>
                  <a:lnTo>
                    <a:pt x="46" y="958"/>
                  </a:lnTo>
                  <a:cubicBezTo>
                    <a:pt x="46" y="451"/>
                    <a:pt x="451" y="46"/>
                    <a:pt x="958" y="46"/>
                  </a:cubicBezTo>
                  <a:close/>
                  <a:moveTo>
                    <a:pt x="958" y="0"/>
                  </a:moveTo>
                  <a:cubicBezTo>
                    <a:pt x="433" y="0"/>
                    <a:pt x="0" y="433"/>
                    <a:pt x="0" y="958"/>
                  </a:cubicBezTo>
                  <a:lnTo>
                    <a:pt x="0" y="46436"/>
                  </a:lnTo>
                  <a:cubicBezTo>
                    <a:pt x="0" y="46961"/>
                    <a:pt x="433" y="47393"/>
                    <a:pt x="958" y="47393"/>
                  </a:cubicBezTo>
                  <a:lnTo>
                    <a:pt x="33317" y="47393"/>
                  </a:lnTo>
                  <a:cubicBezTo>
                    <a:pt x="33842" y="47384"/>
                    <a:pt x="34266" y="46961"/>
                    <a:pt x="34266" y="46436"/>
                  </a:cubicBezTo>
                  <a:lnTo>
                    <a:pt x="34266" y="958"/>
                  </a:lnTo>
                  <a:cubicBezTo>
                    <a:pt x="34266" y="433"/>
                    <a:pt x="33842" y="0"/>
                    <a:pt x="3330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3594225" y="1717175"/>
              <a:ext cx="96225" cy="572650"/>
            </a:xfrm>
            <a:custGeom>
              <a:rect b="b" l="l" r="r" t="t"/>
              <a:pathLst>
                <a:path extrusionOk="0" h="22906" w="3849">
                  <a:moveTo>
                    <a:pt x="0" y="1"/>
                  </a:moveTo>
                  <a:lnTo>
                    <a:pt x="0" y="22906"/>
                  </a:lnTo>
                  <a:lnTo>
                    <a:pt x="3848" y="22906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8"/>
            <p:cNvSpPr/>
            <p:nvPr/>
          </p:nvSpPr>
          <p:spPr>
            <a:xfrm>
              <a:off x="3594225" y="2237800"/>
              <a:ext cx="37525" cy="52025"/>
            </a:xfrm>
            <a:custGeom>
              <a:rect b="b" l="l" r="r" t="t"/>
              <a:pathLst>
                <a:path extrusionOk="0" h="2081" w="1501">
                  <a:moveTo>
                    <a:pt x="0" y="0"/>
                  </a:moveTo>
                  <a:lnTo>
                    <a:pt x="0" y="2081"/>
                  </a:lnTo>
                  <a:lnTo>
                    <a:pt x="737" y="208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8"/>
            <p:cNvSpPr/>
            <p:nvPr/>
          </p:nvSpPr>
          <p:spPr>
            <a:xfrm>
              <a:off x="4078000" y="1717175"/>
              <a:ext cx="96450" cy="572650"/>
            </a:xfrm>
            <a:custGeom>
              <a:rect b="b" l="l" r="r" t="t"/>
              <a:pathLst>
                <a:path extrusionOk="0" h="22906" w="3858">
                  <a:moveTo>
                    <a:pt x="1" y="1"/>
                  </a:moveTo>
                  <a:lnTo>
                    <a:pt x="1" y="22906"/>
                  </a:lnTo>
                  <a:lnTo>
                    <a:pt x="3858" y="22906"/>
                  </a:lnTo>
                  <a:lnTo>
                    <a:pt x="385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8"/>
            <p:cNvSpPr/>
            <p:nvPr/>
          </p:nvSpPr>
          <p:spPr>
            <a:xfrm>
              <a:off x="3594225" y="1717175"/>
              <a:ext cx="499900" cy="540900"/>
            </a:xfrm>
            <a:custGeom>
              <a:rect b="b" l="l" r="r" t="t"/>
              <a:pathLst>
                <a:path extrusionOk="0" h="21636" w="19996">
                  <a:moveTo>
                    <a:pt x="0" y="1"/>
                  </a:moveTo>
                  <a:lnTo>
                    <a:pt x="0" y="21635"/>
                  </a:lnTo>
                  <a:lnTo>
                    <a:pt x="19996" y="21635"/>
                  </a:lnTo>
                  <a:lnTo>
                    <a:pt x="1999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8"/>
            <p:cNvSpPr/>
            <p:nvPr/>
          </p:nvSpPr>
          <p:spPr>
            <a:xfrm>
              <a:off x="3608500" y="1731450"/>
              <a:ext cx="471375" cy="102450"/>
            </a:xfrm>
            <a:custGeom>
              <a:rect b="b" l="l" r="r" t="t"/>
              <a:pathLst>
                <a:path extrusionOk="0" h="4098" w="18855">
                  <a:moveTo>
                    <a:pt x="0" y="1"/>
                  </a:moveTo>
                  <a:lnTo>
                    <a:pt x="0" y="4097"/>
                  </a:lnTo>
                  <a:lnTo>
                    <a:pt x="18854" y="4097"/>
                  </a:lnTo>
                  <a:lnTo>
                    <a:pt x="1885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8"/>
            <p:cNvSpPr/>
            <p:nvPr/>
          </p:nvSpPr>
          <p:spPr>
            <a:xfrm>
              <a:off x="3608500" y="1845600"/>
              <a:ext cx="229475" cy="347325"/>
            </a:xfrm>
            <a:custGeom>
              <a:rect b="b" l="l" r="r" t="t"/>
              <a:pathLst>
                <a:path extrusionOk="0" h="13893" w="9179">
                  <a:moveTo>
                    <a:pt x="0" y="1"/>
                  </a:moveTo>
                  <a:lnTo>
                    <a:pt x="0" y="13893"/>
                  </a:lnTo>
                  <a:lnTo>
                    <a:pt x="9179" y="13893"/>
                  </a:lnTo>
                  <a:lnTo>
                    <a:pt x="917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8"/>
            <p:cNvSpPr/>
            <p:nvPr/>
          </p:nvSpPr>
          <p:spPr>
            <a:xfrm>
              <a:off x="3850375" y="1845600"/>
              <a:ext cx="229500" cy="347325"/>
            </a:xfrm>
            <a:custGeom>
              <a:rect b="b" l="l" r="r" t="t"/>
              <a:pathLst>
                <a:path extrusionOk="0" h="13893" w="9180">
                  <a:moveTo>
                    <a:pt x="1" y="1"/>
                  </a:moveTo>
                  <a:lnTo>
                    <a:pt x="1" y="13893"/>
                  </a:lnTo>
                  <a:lnTo>
                    <a:pt x="9179" y="13893"/>
                  </a:lnTo>
                  <a:lnTo>
                    <a:pt x="917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8"/>
            <p:cNvSpPr/>
            <p:nvPr/>
          </p:nvSpPr>
          <p:spPr>
            <a:xfrm>
              <a:off x="3863725" y="1866100"/>
              <a:ext cx="38000" cy="32600"/>
            </a:xfrm>
            <a:custGeom>
              <a:rect b="b" l="l" r="r" t="t"/>
              <a:pathLst>
                <a:path extrusionOk="0" h="1304" w="1520">
                  <a:moveTo>
                    <a:pt x="866" y="0"/>
                  </a:moveTo>
                  <a:cubicBezTo>
                    <a:pt x="286" y="0"/>
                    <a:pt x="1" y="700"/>
                    <a:pt x="406" y="1114"/>
                  </a:cubicBezTo>
                  <a:cubicBezTo>
                    <a:pt x="540" y="1245"/>
                    <a:pt x="703" y="1304"/>
                    <a:pt x="864" y="1304"/>
                  </a:cubicBezTo>
                  <a:cubicBezTo>
                    <a:pt x="1199" y="1304"/>
                    <a:pt x="1520" y="1046"/>
                    <a:pt x="1520" y="654"/>
                  </a:cubicBezTo>
                  <a:cubicBezTo>
                    <a:pt x="1520" y="295"/>
                    <a:pt x="1225" y="0"/>
                    <a:pt x="8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3786625" y="18661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654" y="0"/>
                  </a:moveTo>
                  <a:cubicBezTo>
                    <a:pt x="295" y="0"/>
                    <a:pt x="1" y="295"/>
                    <a:pt x="1" y="654"/>
                  </a:cubicBezTo>
                  <a:cubicBezTo>
                    <a:pt x="1" y="1013"/>
                    <a:pt x="295" y="1298"/>
                    <a:pt x="654" y="1298"/>
                  </a:cubicBezTo>
                  <a:cubicBezTo>
                    <a:pt x="1013" y="1298"/>
                    <a:pt x="1299" y="1013"/>
                    <a:pt x="1299" y="654"/>
                  </a:cubicBezTo>
                  <a:cubicBezTo>
                    <a:pt x="1299" y="295"/>
                    <a:pt x="1013" y="0"/>
                    <a:pt x="6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4056600" y="2237800"/>
              <a:ext cx="37525" cy="52025"/>
            </a:xfrm>
            <a:custGeom>
              <a:rect b="b" l="l" r="r" t="t"/>
              <a:pathLst>
                <a:path extrusionOk="0" h="2081" w="1501">
                  <a:moveTo>
                    <a:pt x="0" y="0"/>
                  </a:moveTo>
                  <a:lnTo>
                    <a:pt x="765" y="2081"/>
                  </a:lnTo>
                  <a:lnTo>
                    <a:pt x="1501" y="208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3825750" y="1767125"/>
              <a:ext cx="32475" cy="32700"/>
            </a:xfrm>
            <a:custGeom>
              <a:rect b="b" l="l" r="r" t="t"/>
              <a:pathLst>
                <a:path extrusionOk="0" h="1308" w="1299">
                  <a:moveTo>
                    <a:pt x="654" y="1"/>
                  </a:moveTo>
                  <a:cubicBezTo>
                    <a:pt x="286" y="1"/>
                    <a:pt x="1" y="295"/>
                    <a:pt x="1" y="654"/>
                  </a:cubicBezTo>
                  <a:cubicBezTo>
                    <a:pt x="1" y="1013"/>
                    <a:pt x="286" y="1308"/>
                    <a:pt x="654" y="1308"/>
                  </a:cubicBezTo>
                  <a:cubicBezTo>
                    <a:pt x="1013" y="1308"/>
                    <a:pt x="1299" y="1013"/>
                    <a:pt x="1299" y="654"/>
                  </a:cubicBezTo>
                  <a:cubicBezTo>
                    <a:pt x="1299" y="295"/>
                    <a:pt x="1013" y="1"/>
                    <a:pt x="65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4116200" y="1717175"/>
              <a:ext cx="96225" cy="572650"/>
            </a:xfrm>
            <a:custGeom>
              <a:rect b="b" l="l" r="r" t="t"/>
              <a:pathLst>
                <a:path extrusionOk="0" h="22906" w="3849">
                  <a:moveTo>
                    <a:pt x="1" y="1"/>
                  </a:moveTo>
                  <a:lnTo>
                    <a:pt x="1" y="22906"/>
                  </a:lnTo>
                  <a:lnTo>
                    <a:pt x="3849" y="22906"/>
                  </a:lnTo>
                  <a:lnTo>
                    <a:pt x="38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>
              <a:off x="4116200" y="2237800"/>
              <a:ext cx="37550" cy="52025"/>
            </a:xfrm>
            <a:custGeom>
              <a:rect b="b" l="l" r="r" t="t"/>
              <a:pathLst>
                <a:path extrusionOk="0" h="2081" w="1502">
                  <a:moveTo>
                    <a:pt x="1" y="0"/>
                  </a:moveTo>
                  <a:lnTo>
                    <a:pt x="1" y="2081"/>
                  </a:lnTo>
                  <a:lnTo>
                    <a:pt x="737" y="208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>
              <a:off x="4600000" y="1717175"/>
              <a:ext cx="96225" cy="572650"/>
            </a:xfrm>
            <a:custGeom>
              <a:rect b="b" l="l" r="r" t="t"/>
              <a:pathLst>
                <a:path extrusionOk="0" h="22906" w="3849">
                  <a:moveTo>
                    <a:pt x="0" y="1"/>
                  </a:moveTo>
                  <a:lnTo>
                    <a:pt x="0" y="22906"/>
                  </a:lnTo>
                  <a:lnTo>
                    <a:pt x="3848" y="22906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>
              <a:off x="4116200" y="1717175"/>
              <a:ext cx="499925" cy="540900"/>
            </a:xfrm>
            <a:custGeom>
              <a:rect b="b" l="l" r="r" t="t"/>
              <a:pathLst>
                <a:path extrusionOk="0" h="21636" w="19997">
                  <a:moveTo>
                    <a:pt x="1" y="1"/>
                  </a:moveTo>
                  <a:lnTo>
                    <a:pt x="1" y="21635"/>
                  </a:lnTo>
                  <a:lnTo>
                    <a:pt x="19997" y="21635"/>
                  </a:lnTo>
                  <a:lnTo>
                    <a:pt x="1999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>
              <a:off x="4130475" y="1731450"/>
              <a:ext cx="229500" cy="461475"/>
            </a:xfrm>
            <a:custGeom>
              <a:rect b="b" l="l" r="r" t="t"/>
              <a:pathLst>
                <a:path extrusionOk="0" h="18459" w="9180">
                  <a:moveTo>
                    <a:pt x="1" y="1"/>
                  </a:moveTo>
                  <a:lnTo>
                    <a:pt x="1" y="18459"/>
                  </a:lnTo>
                  <a:lnTo>
                    <a:pt x="9179" y="18459"/>
                  </a:lnTo>
                  <a:lnTo>
                    <a:pt x="917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>
              <a:off x="4372375" y="1731450"/>
              <a:ext cx="229475" cy="461475"/>
            </a:xfrm>
            <a:custGeom>
              <a:rect b="b" l="l" r="r" t="t"/>
              <a:pathLst>
                <a:path extrusionOk="0" h="18459" w="9179">
                  <a:moveTo>
                    <a:pt x="0" y="1"/>
                  </a:moveTo>
                  <a:lnTo>
                    <a:pt x="0" y="18459"/>
                  </a:lnTo>
                  <a:lnTo>
                    <a:pt x="9179" y="18459"/>
                  </a:lnTo>
                  <a:lnTo>
                    <a:pt x="917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>
              <a:off x="4391000" y="1751925"/>
              <a:ext cx="32725" cy="32475"/>
            </a:xfrm>
            <a:custGeom>
              <a:rect b="b" l="l" r="r" t="t"/>
              <a:pathLst>
                <a:path extrusionOk="0" h="1299" w="1309">
                  <a:moveTo>
                    <a:pt x="655" y="1"/>
                  </a:moveTo>
                  <a:cubicBezTo>
                    <a:pt x="296" y="1"/>
                    <a:pt x="1" y="296"/>
                    <a:pt x="1" y="655"/>
                  </a:cubicBezTo>
                  <a:cubicBezTo>
                    <a:pt x="1" y="1014"/>
                    <a:pt x="296" y="1299"/>
                    <a:pt x="655" y="1299"/>
                  </a:cubicBezTo>
                  <a:cubicBezTo>
                    <a:pt x="1014" y="1299"/>
                    <a:pt x="1308" y="1014"/>
                    <a:pt x="1308" y="655"/>
                  </a:cubicBezTo>
                  <a:cubicBezTo>
                    <a:pt x="1308" y="296"/>
                    <a:pt x="1014" y="1"/>
                    <a:pt x="6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8"/>
            <p:cNvSpPr/>
            <p:nvPr/>
          </p:nvSpPr>
          <p:spPr>
            <a:xfrm>
              <a:off x="4308625" y="17519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654" y="1"/>
                  </a:moveTo>
                  <a:cubicBezTo>
                    <a:pt x="295" y="1"/>
                    <a:pt x="0" y="296"/>
                    <a:pt x="0" y="655"/>
                  </a:cubicBezTo>
                  <a:cubicBezTo>
                    <a:pt x="0" y="1014"/>
                    <a:pt x="295" y="1299"/>
                    <a:pt x="654" y="1299"/>
                  </a:cubicBezTo>
                  <a:cubicBezTo>
                    <a:pt x="1013" y="1299"/>
                    <a:pt x="1298" y="1014"/>
                    <a:pt x="1298" y="655"/>
                  </a:cubicBezTo>
                  <a:cubicBezTo>
                    <a:pt x="1298" y="296"/>
                    <a:pt x="1013" y="1"/>
                    <a:pt x="65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8"/>
            <p:cNvSpPr/>
            <p:nvPr/>
          </p:nvSpPr>
          <p:spPr>
            <a:xfrm>
              <a:off x="4578575" y="2237800"/>
              <a:ext cx="37550" cy="52025"/>
            </a:xfrm>
            <a:custGeom>
              <a:rect b="b" l="l" r="r" t="t"/>
              <a:pathLst>
                <a:path extrusionOk="0" h="2081" w="1502">
                  <a:moveTo>
                    <a:pt x="1" y="0"/>
                  </a:moveTo>
                  <a:lnTo>
                    <a:pt x="765" y="2081"/>
                  </a:lnTo>
                  <a:lnTo>
                    <a:pt x="1502" y="2081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8"/>
            <p:cNvSpPr/>
            <p:nvPr/>
          </p:nvSpPr>
          <p:spPr>
            <a:xfrm>
              <a:off x="3631050" y="1262625"/>
              <a:ext cx="89325" cy="30650"/>
            </a:xfrm>
            <a:custGeom>
              <a:rect b="b" l="l" r="r" t="t"/>
              <a:pathLst>
                <a:path extrusionOk="0" h="1226" w="3573">
                  <a:moveTo>
                    <a:pt x="0" y="1"/>
                  </a:moveTo>
                  <a:lnTo>
                    <a:pt x="2762" y="1225"/>
                  </a:lnTo>
                  <a:lnTo>
                    <a:pt x="3572" y="1225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8"/>
            <p:cNvSpPr/>
            <p:nvPr/>
          </p:nvSpPr>
          <p:spPr>
            <a:xfrm>
              <a:off x="3619300" y="1262625"/>
              <a:ext cx="89325" cy="30650"/>
            </a:xfrm>
            <a:custGeom>
              <a:rect b="b" l="l" r="r" t="t"/>
              <a:pathLst>
                <a:path extrusionOk="0" h="1226" w="3573">
                  <a:moveTo>
                    <a:pt x="1" y="1"/>
                  </a:moveTo>
                  <a:lnTo>
                    <a:pt x="2772" y="1225"/>
                  </a:lnTo>
                  <a:lnTo>
                    <a:pt x="3573" y="1225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8"/>
            <p:cNvSpPr/>
            <p:nvPr/>
          </p:nvSpPr>
          <p:spPr>
            <a:xfrm>
              <a:off x="3142200" y="1262625"/>
              <a:ext cx="89325" cy="30650"/>
            </a:xfrm>
            <a:custGeom>
              <a:rect b="b" l="l" r="r" t="t"/>
              <a:pathLst>
                <a:path extrusionOk="0" h="1226" w="3573">
                  <a:moveTo>
                    <a:pt x="0" y="1"/>
                  </a:moveTo>
                  <a:lnTo>
                    <a:pt x="2762" y="1225"/>
                  </a:lnTo>
                  <a:lnTo>
                    <a:pt x="3572" y="1225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8"/>
            <p:cNvSpPr/>
            <p:nvPr/>
          </p:nvSpPr>
          <p:spPr>
            <a:xfrm>
              <a:off x="3130700" y="1262625"/>
              <a:ext cx="89075" cy="30650"/>
            </a:xfrm>
            <a:custGeom>
              <a:rect b="b" l="l" r="r" t="t"/>
              <a:pathLst>
                <a:path extrusionOk="0" h="1226" w="3563">
                  <a:moveTo>
                    <a:pt x="0" y="1"/>
                  </a:moveTo>
                  <a:lnTo>
                    <a:pt x="2762" y="1225"/>
                  </a:lnTo>
                  <a:lnTo>
                    <a:pt x="3563" y="122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8"/>
            <p:cNvSpPr/>
            <p:nvPr/>
          </p:nvSpPr>
          <p:spPr>
            <a:xfrm>
              <a:off x="3635650" y="1231100"/>
              <a:ext cx="134425" cy="31550"/>
            </a:xfrm>
            <a:custGeom>
              <a:rect b="b" l="l" r="r" t="t"/>
              <a:pathLst>
                <a:path extrusionOk="0" h="1262" w="5377">
                  <a:moveTo>
                    <a:pt x="0" y="0"/>
                  </a:moveTo>
                  <a:lnTo>
                    <a:pt x="0" y="1262"/>
                  </a:lnTo>
                  <a:lnTo>
                    <a:pt x="5377" y="1262"/>
                  </a:lnTo>
                  <a:lnTo>
                    <a:pt x="537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8"/>
            <p:cNvSpPr/>
            <p:nvPr/>
          </p:nvSpPr>
          <p:spPr>
            <a:xfrm>
              <a:off x="3079600" y="1231325"/>
              <a:ext cx="556075" cy="31325"/>
            </a:xfrm>
            <a:custGeom>
              <a:rect b="b" l="l" r="r" t="t"/>
              <a:pathLst>
                <a:path extrusionOk="0" h="1253" w="22243">
                  <a:moveTo>
                    <a:pt x="0" y="1"/>
                  </a:moveTo>
                  <a:lnTo>
                    <a:pt x="0" y="1253"/>
                  </a:lnTo>
                  <a:lnTo>
                    <a:pt x="22242" y="1253"/>
                  </a:lnTo>
                  <a:lnTo>
                    <a:pt x="222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8"/>
            <p:cNvSpPr/>
            <p:nvPr/>
          </p:nvSpPr>
          <p:spPr>
            <a:xfrm>
              <a:off x="3163825" y="1164825"/>
              <a:ext cx="444675" cy="66300"/>
            </a:xfrm>
            <a:custGeom>
              <a:rect b="b" l="l" r="r" t="t"/>
              <a:pathLst>
                <a:path extrusionOk="0" h="2652" w="17787">
                  <a:moveTo>
                    <a:pt x="1" y="0"/>
                  </a:moveTo>
                  <a:cubicBezTo>
                    <a:pt x="1" y="1455"/>
                    <a:pt x="3214" y="2651"/>
                    <a:pt x="7126" y="2651"/>
                  </a:cubicBezTo>
                  <a:lnTo>
                    <a:pt x="10661" y="2651"/>
                  </a:lnTo>
                  <a:cubicBezTo>
                    <a:pt x="14583" y="2651"/>
                    <a:pt x="17787" y="1464"/>
                    <a:pt x="1778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8"/>
            <p:cNvSpPr/>
            <p:nvPr/>
          </p:nvSpPr>
          <p:spPr>
            <a:xfrm>
              <a:off x="3163825" y="1118775"/>
              <a:ext cx="444675" cy="66325"/>
            </a:xfrm>
            <a:custGeom>
              <a:rect b="b" l="l" r="r" t="t"/>
              <a:pathLst>
                <a:path extrusionOk="0" h="2653" w="17787">
                  <a:moveTo>
                    <a:pt x="1" y="1"/>
                  </a:moveTo>
                  <a:cubicBezTo>
                    <a:pt x="1" y="1455"/>
                    <a:pt x="3214" y="2652"/>
                    <a:pt x="7126" y="2652"/>
                  </a:cubicBezTo>
                  <a:lnTo>
                    <a:pt x="10661" y="2652"/>
                  </a:lnTo>
                  <a:cubicBezTo>
                    <a:pt x="14583" y="2652"/>
                    <a:pt x="17787" y="1465"/>
                    <a:pt x="1778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8"/>
            <p:cNvSpPr/>
            <p:nvPr/>
          </p:nvSpPr>
          <p:spPr>
            <a:xfrm>
              <a:off x="4520125" y="1262625"/>
              <a:ext cx="89100" cy="30650"/>
            </a:xfrm>
            <a:custGeom>
              <a:rect b="b" l="l" r="r" t="t"/>
              <a:pathLst>
                <a:path extrusionOk="0" h="1226" w="3564">
                  <a:moveTo>
                    <a:pt x="1" y="1"/>
                  </a:moveTo>
                  <a:lnTo>
                    <a:pt x="2762" y="1225"/>
                  </a:lnTo>
                  <a:lnTo>
                    <a:pt x="3563" y="1225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8"/>
            <p:cNvSpPr/>
            <p:nvPr/>
          </p:nvSpPr>
          <p:spPr>
            <a:xfrm>
              <a:off x="4508400" y="1262625"/>
              <a:ext cx="89325" cy="30650"/>
            </a:xfrm>
            <a:custGeom>
              <a:rect b="b" l="l" r="r" t="t"/>
              <a:pathLst>
                <a:path extrusionOk="0" h="1226" w="3573">
                  <a:moveTo>
                    <a:pt x="0" y="1"/>
                  </a:moveTo>
                  <a:lnTo>
                    <a:pt x="2762" y="1225"/>
                  </a:lnTo>
                  <a:lnTo>
                    <a:pt x="3572" y="12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8"/>
            <p:cNvSpPr/>
            <p:nvPr/>
          </p:nvSpPr>
          <p:spPr>
            <a:xfrm>
              <a:off x="4031275" y="1262625"/>
              <a:ext cx="89100" cy="30650"/>
            </a:xfrm>
            <a:custGeom>
              <a:rect b="b" l="l" r="r" t="t"/>
              <a:pathLst>
                <a:path extrusionOk="0" h="1226" w="3564">
                  <a:moveTo>
                    <a:pt x="1" y="1"/>
                  </a:moveTo>
                  <a:lnTo>
                    <a:pt x="2763" y="1225"/>
                  </a:lnTo>
                  <a:lnTo>
                    <a:pt x="3564" y="1225"/>
                  </a:lnTo>
                  <a:lnTo>
                    <a:pt x="329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8"/>
            <p:cNvSpPr/>
            <p:nvPr/>
          </p:nvSpPr>
          <p:spPr>
            <a:xfrm>
              <a:off x="4019550" y="1262625"/>
              <a:ext cx="89325" cy="30650"/>
            </a:xfrm>
            <a:custGeom>
              <a:rect b="b" l="l" r="r" t="t"/>
              <a:pathLst>
                <a:path extrusionOk="0" h="1226" w="3573">
                  <a:moveTo>
                    <a:pt x="0" y="1"/>
                  </a:moveTo>
                  <a:lnTo>
                    <a:pt x="2762" y="1225"/>
                  </a:lnTo>
                  <a:lnTo>
                    <a:pt x="3572" y="12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8"/>
            <p:cNvSpPr/>
            <p:nvPr/>
          </p:nvSpPr>
          <p:spPr>
            <a:xfrm>
              <a:off x="4524725" y="1231100"/>
              <a:ext cx="134450" cy="31550"/>
            </a:xfrm>
            <a:custGeom>
              <a:rect b="b" l="l" r="r" t="t"/>
              <a:pathLst>
                <a:path extrusionOk="0" h="1262" w="5378">
                  <a:moveTo>
                    <a:pt x="1" y="0"/>
                  </a:moveTo>
                  <a:lnTo>
                    <a:pt x="1" y="1262"/>
                  </a:lnTo>
                  <a:lnTo>
                    <a:pt x="5377" y="1262"/>
                  </a:lnTo>
                  <a:lnTo>
                    <a:pt x="537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8"/>
            <p:cNvSpPr/>
            <p:nvPr/>
          </p:nvSpPr>
          <p:spPr>
            <a:xfrm>
              <a:off x="3968675" y="1231325"/>
              <a:ext cx="556075" cy="31325"/>
            </a:xfrm>
            <a:custGeom>
              <a:rect b="b" l="l" r="r" t="t"/>
              <a:pathLst>
                <a:path extrusionOk="0" h="1253" w="22243">
                  <a:moveTo>
                    <a:pt x="1" y="1"/>
                  </a:moveTo>
                  <a:lnTo>
                    <a:pt x="1" y="1253"/>
                  </a:lnTo>
                  <a:lnTo>
                    <a:pt x="22243" y="1253"/>
                  </a:lnTo>
                  <a:lnTo>
                    <a:pt x="222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78"/>
            <p:cNvSpPr/>
            <p:nvPr/>
          </p:nvSpPr>
          <p:spPr>
            <a:xfrm>
              <a:off x="4099875" y="1106125"/>
              <a:ext cx="208075" cy="125225"/>
            </a:xfrm>
            <a:custGeom>
              <a:rect b="b" l="l" r="r" t="t"/>
              <a:pathLst>
                <a:path extrusionOk="0" h="5009" w="8323">
                  <a:moveTo>
                    <a:pt x="856" y="1"/>
                  </a:moveTo>
                  <a:cubicBezTo>
                    <a:pt x="0" y="1796"/>
                    <a:pt x="635" y="3950"/>
                    <a:pt x="2329" y="5009"/>
                  </a:cubicBezTo>
                  <a:lnTo>
                    <a:pt x="6472" y="5009"/>
                  </a:lnTo>
                  <a:cubicBezTo>
                    <a:pt x="7623" y="4291"/>
                    <a:pt x="8323" y="3029"/>
                    <a:pt x="8323" y="1676"/>
                  </a:cubicBezTo>
                  <a:cubicBezTo>
                    <a:pt x="8323" y="1096"/>
                    <a:pt x="8194" y="525"/>
                    <a:pt x="794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8"/>
            <p:cNvSpPr/>
            <p:nvPr/>
          </p:nvSpPr>
          <p:spPr>
            <a:xfrm>
              <a:off x="4292275" y="1121325"/>
              <a:ext cx="43525" cy="54325"/>
            </a:xfrm>
            <a:custGeom>
              <a:rect b="b" l="l" r="r" t="t"/>
              <a:pathLst>
                <a:path extrusionOk="0" h="2173" w="1741">
                  <a:moveTo>
                    <a:pt x="249" y="0"/>
                  </a:moveTo>
                  <a:cubicBezTo>
                    <a:pt x="249" y="0"/>
                    <a:pt x="1" y="783"/>
                    <a:pt x="341" y="1381"/>
                  </a:cubicBezTo>
                  <a:cubicBezTo>
                    <a:pt x="691" y="1979"/>
                    <a:pt x="1492" y="2173"/>
                    <a:pt x="1492" y="2173"/>
                  </a:cubicBezTo>
                  <a:cubicBezTo>
                    <a:pt x="1492" y="2173"/>
                    <a:pt x="1740" y="1390"/>
                    <a:pt x="1400" y="792"/>
                  </a:cubicBezTo>
                  <a:cubicBezTo>
                    <a:pt x="1059" y="194"/>
                    <a:pt x="249" y="0"/>
                    <a:pt x="24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8"/>
            <p:cNvSpPr/>
            <p:nvPr/>
          </p:nvSpPr>
          <p:spPr>
            <a:xfrm>
              <a:off x="4269725" y="1154225"/>
              <a:ext cx="34075" cy="61950"/>
            </a:xfrm>
            <a:custGeom>
              <a:rect b="b" l="l" r="r" t="t"/>
              <a:pathLst>
                <a:path extrusionOk="0" h="2478" w="1363">
                  <a:moveTo>
                    <a:pt x="838" y="1"/>
                  </a:moveTo>
                  <a:cubicBezTo>
                    <a:pt x="838" y="1"/>
                    <a:pt x="166" y="479"/>
                    <a:pt x="83" y="1161"/>
                  </a:cubicBezTo>
                  <a:cubicBezTo>
                    <a:pt x="0" y="1851"/>
                    <a:pt x="534" y="2477"/>
                    <a:pt x="534" y="2477"/>
                  </a:cubicBezTo>
                  <a:cubicBezTo>
                    <a:pt x="534" y="2477"/>
                    <a:pt x="1197" y="1998"/>
                    <a:pt x="1280" y="1308"/>
                  </a:cubicBezTo>
                  <a:cubicBezTo>
                    <a:pt x="1363" y="627"/>
                    <a:pt x="838" y="1"/>
                    <a:pt x="83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8"/>
            <p:cNvSpPr/>
            <p:nvPr/>
          </p:nvSpPr>
          <p:spPr>
            <a:xfrm>
              <a:off x="4333250" y="1151700"/>
              <a:ext cx="36150" cy="61250"/>
            </a:xfrm>
            <a:custGeom>
              <a:rect b="b" l="l" r="r" t="t"/>
              <a:pathLst>
                <a:path extrusionOk="0" h="2450" w="1446">
                  <a:moveTo>
                    <a:pt x="479" y="0"/>
                  </a:moveTo>
                  <a:cubicBezTo>
                    <a:pt x="479" y="0"/>
                    <a:pt x="0" y="663"/>
                    <a:pt x="138" y="1344"/>
                  </a:cubicBezTo>
                  <a:cubicBezTo>
                    <a:pt x="267" y="2017"/>
                    <a:pt x="967" y="2449"/>
                    <a:pt x="967" y="2449"/>
                  </a:cubicBezTo>
                  <a:cubicBezTo>
                    <a:pt x="967" y="2449"/>
                    <a:pt x="1446" y="1786"/>
                    <a:pt x="1317" y="1105"/>
                  </a:cubicBezTo>
                  <a:cubicBezTo>
                    <a:pt x="1179" y="433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8"/>
            <p:cNvSpPr/>
            <p:nvPr/>
          </p:nvSpPr>
          <p:spPr>
            <a:xfrm>
              <a:off x="4324500" y="1077125"/>
              <a:ext cx="34325" cy="62175"/>
            </a:xfrm>
            <a:custGeom>
              <a:rect b="b" l="l" r="r" t="t"/>
              <a:pathLst>
                <a:path extrusionOk="0" h="2487" w="1373">
                  <a:moveTo>
                    <a:pt x="838" y="1"/>
                  </a:moveTo>
                  <a:cubicBezTo>
                    <a:pt x="838" y="1"/>
                    <a:pt x="175" y="489"/>
                    <a:pt x="83" y="1170"/>
                  </a:cubicBezTo>
                  <a:cubicBezTo>
                    <a:pt x="0" y="1851"/>
                    <a:pt x="534" y="2486"/>
                    <a:pt x="534" y="2486"/>
                  </a:cubicBezTo>
                  <a:cubicBezTo>
                    <a:pt x="534" y="2486"/>
                    <a:pt x="1197" y="2008"/>
                    <a:pt x="1289" y="1317"/>
                  </a:cubicBezTo>
                  <a:cubicBezTo>
                    <a:pt x="1372" y="636"/>
                    <a:pt x="838" y="1"/>
                    <a:pt x="83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8"/>
            <p:cNvSpPr/>
            <p:nvPr/>
          </p:nvSpPr>
          <p:spPr>
            <a:xfrm>
              <a:off x="4292725" y="1180000"/>
              <a:ext cx="42150" cy="56425"/>
            </a:xfrm>
            <a:custGeom>
              <a:rect b="b" l="l" r="r" t="t"/>
              <a:pathLst>
                <a:path extrusionOk="0" h="2257" w="1686">
                  <a:moveTo>
                    <a:pt x="1382" y="1"/>
                  </a:moveTo>
                  <a:cubicBezTo>
                    <a:pt x="1382" y="1"/>
                    <a:pt x="609" y="249"/>
                    <a:pt x="305" y="875"/>
                  </a:cubicBezTo>
                  <a:cubicBezTo>
                    <a:pt x="1" y="1492"/>
                    <a:pt x="305" y="2256"/>
                    <a:pt x="305" y="2256"/>
                  </a:cubicBezTo>
                  <a:cubicBezTo>
                    <a:pt x="305" y="2256"/>
                    <a:pt x="1087" y="2017"/>
                    <a:pt x="1382" y="1391"/>
                  </a:cubicBezTo>
                  <a:cubicBezTo>
                    <a:pt x="1686" y="774"/>
                    <a:pt x="1382" y="1"/>
                    <a:pt x="138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8"/>
            <p:cNvSpPr/>
            <p:nvPr/>
          </p:nvSpPr>
          <p:spPr>
            <a:xfrm>
              <a:off x="4185950" y="1077300"/>
              <a:ext cx="51575" cy="37525"/>
            </a:xfrm>
            <a:custGeom>
              <a:rect b="b" l="l" r="r" t="t"/>
              <a:pathLst>
                <a:path extrusionOk="0" h="1501" w="2063">
                  <a:moveTo>
                    <a:pt x="1631" y="0"/>
                  </a:moveTo>
                  <a:cubicBezTo>
                    <a:pt x="1353" y="0"/>
                    <a:pt x="990" y="48"/>
                    <a:pt x="691" y="251"/>
                  </a:cubicBezTo>
                  <a:cubicBezTo>
                    <a:pt x="120" y="647"/>
                    <a:pt x="0" y="1457"/>
                    <a:pt x="0" y="1457"/>
                  </a:cubicBezTo>
                  <a:cubicBezTo>
                    <a:pt x="0" y="1457"/>
                    <a:pt x="184" y="1500"/>
                    <a:pt x="440" y="1500"/>
                  </a:cubicBezTo>
                  <a:cubicBezTo>
                    <a:pt x="714" y="1500"/>
                    <a:pt x="1072" y="1451"/>
                    <a:pt x="1372" y="1246"/>
                  </a:cubicBezTo>
                  <a:cubicBezTo>
                    <a:pt x="1943" y="850"/>
                    <a:pt x="2062" y="40"/>
                    <a:pt x="2062" y="40"/>
                  </a:cubicBezTo>
                  <a:cubicBezTo>
                    <a:pt x="2062" y="40"/>
                    <a:pt x="1882" y="0"/>
                    <a:pt x="16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78"/>
            <p:cNvSpPr/>
            <p:nvPr/>
          </p:nvSpPr>
          <p:spPr>
            <a:xfrm>
              <a:off x="4237500" y="1061250"/>
              <a:ext cx="37775" cy="60550"/>
            </a:xfrm>
            <a:custGeom>
              <a:rect b="b" l="l" r="r" t="t"/>
              <a:pathLst>
                <a:path extrusionOk="0" h="2422" w="1511">
                  <a:moveTo>
                    <a:pt x="1068" y="0"/>
                  </a:moveTo>
                  <a:cubicBezTo>
                    <a:pt x="1068" y="0"/>
                    <a:pt x="341" y="387"/>
                    <a:pt x="166" y="1059"/>
                  </a:cubicBezTo>
                  <a:cubicBezTo>
                    <a:pt x="0" y="1731"/>
                    <a:pt x="442" y="2422"/>
                    <a:pt x="442" y="2422"/>
                  </a:cubicBezTo>
                  <a:cubicBezTo>
                    <a:pt x="442" y="2422"/>
                    <a:pt x="1170" y="2026"/>
                    <a:pt x="1335" y="1363"/>
                  </a:cubicBezTo>
                  <a:cubicBezTo>
                    <a:pt x="1510" y="691"/>
                    <a:pt x="1068" y="0"/>
                    <a:pt x="10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8"/>
            <p:cNvSpPr/>
            <p:nvPr/>
          </p:nvSpPr>
          <p:spPr>
            <a:xfrm>
              <a:off x="4273175" y="1053425"/>
              <a:ext cx="44675" cy="51350"/>
            </a:xfrm>
            <a:custGeom>
              <a:rect b="b" l="l" r="r" t="t"/>
              <a:pathLst>
                <a:path extrusionOk="0" h="2054" w="1787">
                  <a:moveTo>
                    <a:pt x="175" y="0"/>
                  </a:moveTo>
                  <a:cubicBezTo>
                    <a:pt x="175" y="0"/>
                    <a:pt x="0" y="811"/>
                    <a:pt x="396" y="1372"/>
                  </a:cubicBezTo>
                  <a:cubicBezTo>
                    <a:pt x="792" y="1934"/>
                    <a:pt x="1611" y="2053"/>
                    <a:pt x="1611" y="2053"/>
                  </a:cubicBezTo>
                  <a:cubicBezTo>
                    <a:pt x="1611" y="2053"/>
                    <a:pt x="1786" y="1252"/>
                    <a:pt x="1391" y="682"/>
                  </a:cubicBezTo>
                  <a:cubicBezTo>
                    <a:pt x="995" y="120"/>
                    <a:pt x="175" y="0"/>
                    <a:pt x="17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8"/>
            <p:cNvSpPr/>
            <p:nvPr/>
          </p:nvSpPr>
          <p:spPr>
            <a:xfrm>
              <a:off x="4294125" y="1049950"/>
              <a:ext cx="57550" cy="32800"/>
            </a:xfrm>
            <a:custGeom>
              <a:rect b="b" l="l" r="r" t="t"/>
              <a:pathLst>
                <a:path extrusionOk="0" h="1312" w="2302">
                  <a:moveTo>
                    <a:pt x="837" y="0"/>
                  </a:moveTo>
                  <a:cubicBezTo>
                    <a:pt x="385" y="0"/>
                    <a:pt x="0" y="176"/>
                    <a:pt x="0" y="176"/>
                  </a:cubicBezTo>
                  <a:cubicBezTo>
                    <a:pt x="0" y="176"/>
                    <a:pt x="286" y="940"/>
                    <a:pt x="921" y="1207"/>
                  </a:cubicBezTo>
                  <a:cubicBezTo>
                    <a:pt x="1101" y="1284"/>
                    <a:pt x="1291" y="1311"/>
                    <a:pt x="1471" y="1311"/>
                  </a:cubicBezTo>
                  <a:cubicBezTo>
                    <a:pt x="1918" y="1311"/>
                    <a:pt x="2302" y="1143"/>
                    <a:pt x="2302" y="1143"/>
                  </a:cubicBezTo>
                  <a:cubicBezTo>
                    <a:pt x="2302" y="1143"/>
                    <a:pt x="2016" y="370"/>
                    <a:pt x="1381" y="103"/>
                  </a:cubicBezTo>
                  <a:cubicBezTo>
                    <a:pt x="1202" y="27"/>
                    <a:pt x="1015" y="0"/>
                    <a:pt x="83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8"/>
            <p:cNvSpPr/>
            <p:nvPr/>
          </p:nvSpPr>
          <p:spPr>
            <a:xfrm>
              <a:off x="4271100" y="1079200"/>
              <a:ext cx="31325" cy="62400"/>
            </a:xfrm>
            <a:custGeom>
              <a:rect b="b" l="l" r="r" t="t"/>
              <a:pathLst>
                <a:path extrusionOk="0" h="2496" w="1253">
                  <a:moveTo>
                    <a:pt x="663" y="0"/>
                  </a:moveTo>
                  <a:cubicBezTo>
                    <a:pt x="663" y="0"/>
                    <a:pt x="47" y="544"/>
                    <a:pt x="19" y="1234"/>
                  </a:cubicBezTo>
                  <a:cubicBezTo>
                    <a:pt x="1" y="1925"/>
                    <a:pt x="590" y="2495"/>
                    <a:pt x="590" y="2495"/>
                  </a:cubicBezTo>
                  <a:cubicBezTo>
                    <a:pt x="590" y="2495"/>
                    <a:pt x="1207" y="1952"/>
                    <a:pt x="1225" y="1262"/>
                  </a:cubicBezTo>
                  <a:cubicBezTo>
                    <a:pt x="1253" y="571"/>
                    <a:pt x="663" y="0"/>
                    <a:pt x="6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8"/>
            <p:cNvSpPr/>
            <p:nvPr/>
          </p:nvSpPr>
          <p:spPr>
            <a:xfrm>
              <a:off x="4315300" y="1304525"/>
              <a:ext cx="34550" cy="61925"/>
            </a:xfrm>
            <a:custGeom>
              <a:rect b="b" l="l" r="r" t="t"/>
              <a:pathLst>
                <a:path extrusionOk="0" h="2477" w="1382">
                  <a:moveTo>
                    <a:pt x="847" y="0"/>
                  </a:moveTo>
                  <a:cubicBezTo>
                    <a:pt x="847" y="0"/>
                    <a:pt x="184" y="479"/>
                    <a:pt x="92" y="1160"/>
                  </a:cubicBezTo>
                  <a:cubicBezTo>
                    <a:pt x="0" y="1851"/>
                    <a:pt x="534" y="2477"/>
                    <a:pt x="534" y="2477"/>
                  </a:cubicBezTo>
                  <a:cubicBezTo>
                    <a:pt x="534" y="2477"/>
                    <a:pt x="1197" y="2007"/>
                    <a:pt x="1289" y="1317"/>
                  </a:cubicBezTo>
                  <a:cubicBezTo>
                    <a:pt x="1381" y="635"/>
                    <a:pt x="847" y="0"/>
                    <a:pt x="84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8"/>
            <p:cNvSpPr/>
            <p:nvPr/>
          </p:nvSpPr>
          <p:spPr>
            <a:xfrm>
              <a:off x="4275700" y="1291400"/>
              <a:ext cx="32250" cy="62400"/>
            </a:xfrm>
            <a:custGeom>
              <a:rect b="b" l="l" r="r" t="t"/>
              <a:pathLst>
                <a:path extrusionOk="0" h="2496" w="1290">
                  <a:moveTo>
                    <a:pt x="562" y="0"/>
                  </a:moveTo>
                  <a:cubicBezTo>
                    <a:pt x="562" y="0"/>
                    <a:pt x="1" y="599"/>
                    <a:pt x="37" y="1289"/>
                  </a:cubicBezTo>
                  <a:cubicBezTo>
                    <a:pt x="84" y="1971"/>
                    <a:pt x="719" y="2495"/>
                    <a:pt x="719" y="2495"/>
                  </a:cubicBezTo>
                  <a:cubicBezTo>
                    <a:pt x="719" y="2495"/>
                    <a:pt x="1290" y="1906"/>
                    <a:pt x="1244" y="1216"/>
                  </a:cubicBezTo>
                  <a:cubicBezTo>
                    <a:pt x="1207" y="525"/>
                    <a:pt x="562" y="0"/>
                    <a:pt x="56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8"/>
            <p:cNvSpPr/>
            <p:nvPr/>
          </p:nvSpPr>
          <p:spPr>
            <a:xfrm>
              <a:off x="4267425" y="1222575"/>
              <a:ext cx="42375" cy="56200"/>
            </a:xfrm>
            <a:custGeom>
              <a:rect b="b" l="l" r="r" t="t"/>
              <a:pathLst>
                <a:path extrusionOk="0" h="2248" w="1695">
                  <a:moveTo>
                    <a:pt x="1390" y="1"/>
                  </a:moveTo>
                  <a:cubicBezTo>
                    <a:pt x="1390" y="1"/>
                    <a:pt x="599" y="240"/>
                    <a:pt x="304" y="866"/>
                  </a:cubicBezTo>
                  <a:cubicBezTo>
                    <a:pt x="0" y="1483"/>
                    <a:pt x="304" y="2247"/>
                    <a:pt x="304" y="2247"/>
                  </a:cubicBezTo>
                  <a:cubicBezTo>
                    <a:pt x="304" y="2247"/>
                    <a:pt x="1087" y="2008"/>
                    <a:pt x="1390" y="1391"/>
                  </a:cubicBezTo>
                  <a:cubicBezTo>
                    <a:pt x="1694" y="774"/>
                    <a:pt x="1390" y="1"/>
                    <a:pt x="139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8"/>
            <p:cNvSpPr/>
            <p:nvPr/>
          </p:nvSpPr>
          <p:spPr>
            <a:xfrm>
              <a:off x="4355800" y="1297600"/>
              <a:ext cx="45825" cy="44925"/>
            </a:xfrm>
            <a:custGeom>
              <a:rect b="b" l="l" r="r" t="t"/>
              <a:pathLst>
                <a:path extrusionOk="0" h="1797" w="1833">
                  <a:moveTo>
                    <a:pt x="1775" y="1"/>
                  </a:moveTo>
                  <a:cubicBezTo>
                    <a:pt x="1675" y="1"/>
                    <a:pt x="934" y="17"/>
                    <a:pt x="488" y="480"/>
                  </a:cubicBezTo>
                  <a:cubicBezTo>
                    <a:pt x="0" y="977"/>
                    <a:pt x="46" y="1796"/>
                    <a:pt x="46" y="1796"/>
                  </a:cubicBezTo>
                  <a:cubicBezTo>
                    <a:pt x="46" y="1796"/>
                    <a:pt x="50" y="1796"/>
                    <a:pt x="58" y="1796"/>
                  </a:cubicBezTo>
                  <a:cubicBezTo>
                    <a:pt x="158" y="1796"/>
                    <a:pt x="899" y="1780"/>
                    <a:pt x="1354" y="1318"/>
                  </a:cubicBezTo>
                  <a:cubicBezTo>
                    <a:pt x="1832" y="830"/>
                    <a:pt x="1786" y="1"/>
                    <a:pt x="1786" y="1"/>
                  </a:cubicBezTo>
                  <a:cubicBezTo>
                    <a:pt x="1786" y="1"/>
                    <a:pt x="1783" y="1"/>
                    <a:pt x="17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78"/>
            <p:cNvSpPr/>
            <p:nvPr/>
          </p:nvSpPr>
          <p:spPr>
            <a:xfrm>
              <a:off x="4280775" y="1347775"/>
              <a:ext cx="37300" cy="44000"/>
            </a:xfrm>
            <a:custGeom>
              <a:rect b="b" l="l" r="r" t="t"/>
              <a:pathLst>
                <a:path extrusionOk="0" h="1760" w="1492">
                  <a:moveTo>
                    <a:pt x="1326" y="1"/>
                  </a:moveTo>
                  <a:lnTo>
                    <a:pt x="1326" y="1"/>
                  </a:lnTo>
                  <a:cubicBezTo>
                    <a:pt x="1326" y="1"/>
                    <a:pt x="645" y="111"/>
                    <a:pt x="322" y="599"/>
                  </a:cubicBezTo>
                  <a:cubicBezTo>
                    <a:pt x="0" y="1087"/>
                    <a:pt x="157" y="1759"/>
                    <a:pt x="157" y="1759"/>
                  </a:cubicBezTo>
                  <a:cubicBezTo>
                    <a:pt x="157" y="1759"/>
                    <a:pt x="847" y="1649"/>
                    <a:pt x="1169" y="1161"/>
                  </a:cubicBezTo>
                  <a:cubicBezTo>
                    <a:pt x="1492" y="682"/>
                    <a:pt x="1326" y="1"/>
                    <a:pt x="132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8"/>
            <p:cNvSpPr/>
            <p:nvPr/>
          </p:nvSpPr>
          <p:spPr>
            <a:xfrm>
              <a:off x="4339675" y="1349175"/>
              <a:ext cx="24200" cy="45825"/>
            </a:xfrm>
            <a:custGeom>
              <a:rect b="b" l="l" r="r" t="t"/>
              <a:pathLst>
                <a:path extrusionOk="0" h="1833" w="968">
                  <a:moveTo>
                    <a:pt x="415" y="0"/>
                  </a:moveTo>
                  <a:cubicBezTo>
                    <a:pt x="415" y="0"/>
                    <a:pt x="1" y="442"/>
                    <a:pt x="47" y="948"/>
                  </a:cubicBezTo>
                  <a:cubicBezTo>
                    <a:pt x="84" y="1455"/>
                    <a:pt x="563" y="1832"/>
                    <a:pt x="563" y="1832"/>
                  </a:cubicBezTo>
                  <a:cubicBezTo>
                    <a:pt x="563" y="1832"/>
                    <a:pt x="968" y="1390"/>
                    <a:pt x="931" y="884"/>
                  </a:cubicBezTo>
                  <a:cubicBezTo>
                    <a:pt x="894" y="378"/>
                    <a:pt x="415" y="0"/>
                    <a:pt x="41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8"/>
            <p:cNvSpPr/>
            <p:nvPr/>
          </p:nvSpPr>
          <p:spPr>
            <a:xfrm>
              <a:off x="4306550" y="1377475"/>
              <a:ext cx="26950" cy="30625"/>
            </a:xfrm>
            <a:custGeom>
              <a:rect b="b" l="l" r="r" t="t"/>
              <a:pathLst>
                <a:path extrusionOk="0" h="1225" w="1078">
                  <a:moveTo>
                    <a:pt x="976" y="1"/>
                  </a:moveTo>
                  <a:cubicBezTo>
                    <a:pt x="976" y="1"/>
                    <a:pt x="488" y="74"/>
                    <a:pt x="240" y="406"/>
                  </a:cubicBezTo>
                  <a:cubicBezTo>
                    <a:pt x="0" y="737"/>
                    <a:pt x="102" y="1225"/>
                    <a:pt x="102" y="1225"/>
                  </a:cubicBezTo>
                  <a:cubicBezTo>
                    <a:pt x="102" y="1225"/>
                    <a:pt x="589" y="1170"/>
                    <a:pt x="838" y="829"/>
                  </a:cubicBezTo>
                  <a:cubicBezTo>
                    <a:pt x="1077" y="489"/>
                    <a:pt x="976" y="1"/>
                    <a:pt x="97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8"/>
            <p:cNvSpPr/>
            <p:nvPr/>
          </p:nvSpPr>
          <p:spPr>
            <a:xfrm>
              <a:off x="4376050" y="1258025"/>
              <a:ext cx="27650" cy="27175"/>
            </a:xfrm>
            <a:custGeom>
              <a:rect b="b" l="l" r="r" t="t"/>
              <a:pathLst>
                <a:path extrusionOk="0" h="1087" w="1106">
                  <a:moveTo>
                    <a:pt x="33" y="1"/>
                  </a:moveTo>
                  <a:cubicBezTo>
                    <a:pt x="30" y="1"/>
                    <a:pt x="28" y="1"/>
                    <a:pt x="28" y="1"/>
                  </a:cubicBezTo>
                  <a:cubicBezTo>
                    <a:pt x="28" y="1"/>
                    <a:pt x="1" y="498"/>
                    <a:pt x="295" y="802"/>
                  </a:cubicBezTo>
                  <a:cubicBezTo>
                    <a:pt x="564" y="1079"/>
                    <a:pt x="1020" y="1087"/>
                    <a:pt x="1073" y="1087"/>
                  </a:cubicBezTo>
                  <a:cubicBezTo>
                    <a:pt x="1076" y="1087"/>
                    <a:pt x="1078" y="1087"/>
                    <a:pt x="1078" y="1087"/>
                  </a:cubicBezTo>
                  <a:cubicBezTo>
                    <a:pt x="1078" y="1087"/>
                    <a:pt x="1105" y="590"/>
                    <a:pt x="820" y="286"/>
                  </a:cubicBezTo>
                  <a:cubicBezTo>
                    <a:pt x="543" y="9"/>
                    <a:pt x="86" y="1"/>
                    <a:pt x="3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78"/>
            <p:cNvSpPr/>
            <p:nvPr/>
          </p:nvSpPr>
          <p:spPr>
            <a:xfrm>
              <a:off x="4242550" y="1145700"/>
              <a:ext cx="27650" cy="26300"/>
            </a:xfrm>
            <a:custGeom>
              <a:rect b="b" l="l" r="r" t="t"/>
              <a:pathLst>
                <a:path extrusionOk="0" h="1052" w="1106">
                  <a:moveTo>
                    <a:pt x="1060" y="0"/>
                  </a:moveTo>
                  <a:cubicBezTo>
                    <a:pt x="940" y="0"/>
                    <a:pt x="550" y="20"/>
                    <a:pt x="296" y="259"/>
                  </a:cubicBezTo>
                  <a:cubicBezTo>
                    <a:pt x="1" y="553"/>
                    <a:pt x="10" y="1050"/>
                    <a:pt x="10" y="1050"/>
                  </a:cubicBezTo>
                  <a:cubicBezTo>
                    <a:pt x="10" y="1050"/>
                    <a:pt x="23" y="1051"/>
                    <a:pt x="45" y="1051"/>
                  </a:cubicBezTo>
                  <a:cubicBezTo>
                    <a:pt x="162" y="1051"/>
                    <a:pt x="554" y="1032"/>
                    <a:pt x="802" y="784"/>
                  </a:cubicBezTo>
                  <a:cubicBezTo>
                    <a:pt x="1106" y="498"/>
                    <a:pt x="1097" y="1"/>
                    <a:pt x="1097" y="1"/>
                  </a:cubicBezTo>
                  <a:cubicBezTo>
                    <a:pt x="1097" y="1"/>
                    <a:pt x="1083" y="0"/>
                    <a:pt x="10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8"/>
            <p:cNvSpPr/>
            <p:nvPr/>
          </p:nvSpPr>
          <p:spPr>
            <a:xfrm>
              <a:off x="4311600" y="1197500"/>
              <a:ext cx="38925" cy="60100"/>
            </a:xfrm>
            <a:custGeom>
              <a:rect b="b" l="l" r="r" t="t"/>
              <a:pathLst>
                <a:path extrusionOk="0" h="2404" w="1557">
                  <a:moveTo>
                    <a:pt x="424" y="0"/>
                  </a:moveTo>
                  <a:cubicBezTo>
                    <a:pt x="424" y="0"/>
                    <a:pt x="1" y="709"/>
                    <a:pt x="194" y="1372"/>
                  </a:cubicBezTo>
                  <a:cubicBezTo>
                    <a:pt x="397" y="2035"/>
                    <a:pt x="1133" y="2403"/>
                    <a:pt x="1133" y="2403"/>
                  </a:cubicBezTo>
                  <a:cubicBezTo>
                    <a:pt x="1133" y="2403"/>
                    <a:pt x="1557" y="1694"/>
                    <a:pt x="1363" y="1031"/>
                  </a:cubicBezTo>
                  <a:cubicBezTo>
                    <a:pt x="1161" y="369"/>
                    <a:pt x="424" y="0"/>
                    <a:pt x="42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8"/>
            <p:cNvSpPr/>
            <p:nvPr/>
          </p:nvSpPr>
          <p:spPr>
            <a:xfrm>
              <a:off x="4296425" y="1228800"/>
              <a:ext cx="40300" cy="58700"/>
            </a:xfrm>
            <a:custGeom>
              <a:rect b="b" l="l" r="r" t="t"/>
              <a:pathLst>
                <a:path extrusionOk="0" h="2348" w="1612">
                  <a:moveTo>
                    <a:pt x="1243" y="0"/>
                  </a:moveTo>
                  <a:cubicBezTo>
                    <a:pt x="1243" y="0"/>
                    <a:pt x="479" y="313"/>
                    <a:pt x="240" y="967"/>
                  </a:cubicBezTo>
                  <a:cubicBezTo>
                    <a:pt x="0" y="1611"/>
                    <a:pt x="378" y="2348"/>
                    <a:pt x="378" y="2348"/>
                  </a:cubicBezTo>
                  <a:cubicBezTo>
                    <a:pt x="378" y="2348"/>
                    <a:pt x="1133" y="2026"/>
                    <a:pt x="1372" y="1381"/>
                  </a:cubicBezTo>
                  <a:cubicBezTo>
                    <a:pt x="1611" y="737"/>
                    <a:pt x="1243" y="0"/>
                    <a:pt x="124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78"/>
            <p:cNvSpPr/>
            <p:nvPr/>
          </p:nvSpPr>
          <p:spPr>
            <a:xfrm>
              <a:off x="4343825" y="1238000"/>
              <a:ext cx="31325" cy="62175"/>
            </a:xfrm>
            <a:custGeom>
              <a:rect b="b" l="l" r="r" t="t"/>
              <a:pathLst>
                <a:path extrusionOk="0" h="2487" w="1253">
                  <a:moveTo>
                    <a:pt x="673" y="1"/>
                  </a:moveTo>
                  <a:cubicBezTo>
                    <a:pt x="673" y="1"/>
                    <a:pt x="47" y="544"/>
                    <a:pt x="28" y="1225"/>
                  </a:cubicBezTo>
                  <a:cubicBezTo>
                    <a:pt x="1" y="1906"/>
                    <a:pt x="581" y="2486"/>
                    <a:pt x="581" y="2486"/>
                  </a:cubicBezTo>
                  <a:cubicBezTo>
                    <a:pt x="581" y="2486"/>
                    <a:pt x="1207" y="1952"/>
                    <a:pt x="1234" y="1262"/>
                  </a:cubicBezTo>
                  <a:cubicBezTo>
                    <a:pt x="1253" y="571"/>
                    <a:pt x="673" y="1"/>
                    <a:pt x="67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78"/>
            <p:cNvSpPr/>
            <p:nvPr/>
          </p:nvSpPr>
          <p:spPr>
            <a:xfrm>
              <a:off x="4344975" y="1197500"/>
              <a:ext cx="43525" cy="54100"/>
            </a:xfrm>
            <a:custGeom>
              <a:rect b="b" l="l" r="r" t="t"/>
              <a:pathLst>
                <a:path extrusionOk="0" h="2164" w="1741">
                  <a:moveTo>
                    <a:pt x="240" y="0"/>
                  </a:moveTo>
                  <a:lnTo>
                    <a:pt x="240" y="0"/>
                  </a:lnTo>
                  <a:cubicBezTo>
                    <a:pt x="240" y="0"/>
                    <a:pt x="1" y="792"/>
                    <a:pt x="341" y="1381"/>
                  </a:cubicBezTo>
                  <a:cubicBezTo>
                    <a:pt x="691" y="1980"/>
                    <a:pt x="1492" y="2164"/>
                    <a:pt x="1492" y="2164"/>
                  </a:cubicBezTo>
                  <a:cubicBezTo>
                    <a:pt x="1492" y="2164"/>
                    <a:pt x="1741" y="1381"/>
                    <a:pt x="1391" y="783"/>
                  </a:cubicBezTo>
                  <a:cubicBezTo>
                    <a:pt x="1050" y="185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8"/>
            <p:cNvSpPr/>
            <p:nvPr/>
          </p:nvSpPr>
          <p:spPr>
            <a:xfrm>
              <a:off x="4311150" y="1264250"/>
              <a:ext cx="45125" cy="48575"/>
            </a:xfrm>
            <a:custGeom>
              <a:rect b="b" l="l" r="r" t="t"/>
              <a:pathLst>
                <a:path extrusionOk="0" h="1943" w="1805">
                  <a:moveTo>
                    <a:pt x="1685" y="0"/>
                  </a:moveTo>
                  <a:lnTo>
                    <a:pt x="1685" y="0"/>
                  </a:lnTo>
                  <a:cubicBezTo>
                    <a:pt x="1685" y="0"/>
                    <a:pt x="866" y="55"/>
                    <a:pt x="433" y="599"/>
                  </a:cubicBezTo>
                  <a:cubicBezTo>
                    <a:pt x="0" y="1133"/>
                    <a:pt x="120" y="1943"/>
                    <a:pt x="120" y="1943"/>
                  </a:cubicBezTo>
                  <a:cubicBezTo>
                    <a:pt x="120" y="1943"/>
                    <a:pt x="939" y="1887"/>
                    <a:pt x="1372" y="1353"/>
                  </a:cubicBezTo>
                  <a:cubicBezTo>
                    <a:pt x="1805" y="820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8"/>
            <p:cNvSpPr/>
            <p:nvPr/>
          </p:nvSpPr>
          <p:spPr>
            <a:xfrm>
              <a:off x="3108825" y="1413850"/>
              <a:ext cx="449975" cy="875975"/>
            </a:xfrm>
            <a:custGeom>
              <a:rect b="b" l="l" r="r" t="t"/>
              <a:pathLst>
                <a:path extrusionOk="0" h="35039" w="17999">
                  <a:moveTo>
                    <a:pt x="2431" y="0"/>
                  </a:moveTo>
                  <a:lnTo>
                    <a:pt x="0" y="35039"/>
                  </a:lnTo>
                  <a:lnTo>
                    <a:pt x="15559" y="35039"/>
                  </a:lnTo>
                  <a:lnTo>
                    <a:pt x="179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8"/>
            <p:cNvSpPr/>
            <p:nvPr/>
          </p:nvSpPr>
          <p:spPr>
            <a:xfrm>
              <a:off x="3497775" y="1413850"/>
              <a:ext cx="68400" cy="875975"/>
            </a:xfrm>
            <a:custGeom>
              <a:rect b="b" l="l" r="r" t="t"/>
              <a:pathLst>
                <a:path extrusionOk="0" h="35039" w="2736">
                  <a:moveTo>
                    <a:pt x="2440" y="0"/>
                  </a:moveTo>
                  <a:lnTo>
                    <a:pt x="1" y="35039"/>
                  </a:lnTo>
                  <a:lnTo>
                    <a:pt x="305" y="35039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78"/>
            <p:cNvSpPr/>
            <p:nvPr/>
          </p:nvSpPr>
          <p:spPr>
            <a:xfrm>
              <a:off x="3071550" y="2384175"/>
              <a:ext cx="1624200" cy="94850"/>
            </a:xfrm>
            <a:custGeom>
              <a:rect b="b" l="l" r="r" t="t"/>
              <a:pathLst>
                <a:path extrusionOk="0" h="3794" w="64968">
                  <a:moveTo>
                    <a:pt x="32489" y="0"/>
                  </a:moveTo>
                  <a:cubicBezTo>
                    <a:pt x="14546" y="0"/>
                    <a:pt x="0" y="847"/>
                    <a:pt x="0" y="1897"/>
                  </a:cubicBezTo>
                  <a:cubicBezTo>
                    <a:pt x="0" y="2946"/>
                    <a:pt x="14546" y="3793"/>
                    <a:pt x="32489" y="3793"/>
                  </a:cubicBezTo>
                  <a:cubicBezTo>
                    <a:pt x="50422" y="3793"/>
                    <a:pt x="64968" y="2946"/>
                    <a:pt x="64968" y="1897"/>
                  </a:cubicBezTo>
                  <a:cubicBezTo>
                    <a:pt x="64968" y="847"/>
                    <a:pt x="50422" y="0"/>
                    <a:pt x="32489" y="0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8"/>
            <p:cNvSpPr/>
            <p:nvPr/>
          </p:nvSpPr>
          <p:spPr>
            <a:xfrm>
              <a:off x="3204325" y="1144750"/>
              <a:ext cx="482650" cy="344775"/>
            </a:xfrm>
            <a:custGeom>
              <a:rect b="b" l="l" r="r" t="t"/>
              <a:pathLst>
                <a:path extrusionOk="0" h="13791" w="19306">
                  <a:moveTo>
                    <a:pt x="16783" y="1"/>
                  </a:moveTo>
                  <a:cubicBezTo>
                    <a:pt x="11443" y="1"/>
                    <a:pt x="5852" y="1480"/>
                    <a:pt x="590" y="4320"/>
                  </a:cubicBezTo>
                  <a:cubicBezTo>
                    <a:pt x="259" y="4486"/>
                    <a:pt x="1" y="4909"/>
                    <a:pt x="1" y="5240"/>
                  </a:cubicBezTo>
                  <a:lnTo>
                    <a:pt x="1" y="13434"/>
                  </a:lnTo>
                  <a:cubicBezTo>
                    <a:pt x="1" y="13662"/>
                    <a:pt x="124" y="13790"/>
                    <a:pt x="308" y="13790"/>
                  </a:cubicBezTo>
                  <a:cubicBezTo>
                    <a:pt x="392" y="13790"/>
                    <a:pt x="487" y="13764"/>
                    <a:pt x="590" y="13710"/>
                  </a:cubicBezTo>
                  <a:cubicBezTo>
                    <a:pt x="5843" y="10883"/>
                    <a:pt x="11424" y="9398"/>
                    <a:pt x="16755" y="9398"/>
                  </a:cubicBezTo>
                  <a:cubicBezTo>
                    <a:pt x="17414" y="9398"/>
                    <a:pt x="18068" y="9421"/>
                    <a:pt x="18717" y="9466"/>
                  </a:cubicBezTo>
                  <a:cubicBezTo>
                    <a:pt x="18728" y="9467"/>
                    <a:pt x="18739" y="9467"/>
                    <a:pt x="18750" y="9467"/>
                  </a:cubicBezTo>
                  <a:cubicBezTo>
                    <a:pt x="19057" y="9467"/>
                    <a:pt x="19306" y="9216"/>
                    <a:pt x="19297" y="8904"/>
                  </a:cubicBezTo>
                  <a:lnTo>
                    <a:pt x="19297" y="711"/>
                  </a:lnTo>
                  <a:cubicBezTo>
                    <a:pt x="19297" y="380"/>
                    <a:pt x="19049" y="103"/>
                    <a:pt x="18717" y="67"/>
                  </a:cubicBezTo>
                  <a:cubicBezTo>
                    <a:pt x="18077" y="23"/>
                    <a:pt x="17431" y="1"/>
                    <a:pt x="1678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8"/>
            <p:cNvSpPr/>
            <p:nvPr/>
          </p:nvSpPr>
          <p:spPr>
            <a:xfrm>
              <a:off x="3256125" y="1221550"/>
              <a:ext cx="142475" cy="158725"/>
            </a:xfrm>
            <a:custGeom>
              <a:rect b="b" l="l" r="r" t="t"/>
              <a:pathLst>
                <a:path extrusionOk="0" h="6349" w="5699">
                  <a:moveTo>
                    <a:pt x="4795" y="0"/>
                  </a:moveTo>
                  <a:cubicBezTo>
                    <a:pt x="3579" y="0"/>
                    <a:pt x="2209" y="823"/>
                    <a:pt x="1280" y="2168"/>
                  </a:cubicBezTo>
                  <a:cubicBezTo>
                    <a:pt x="267" y="3641"/>
                    <a:pt x="0" y="5335"/>
                    <a:pt x="599" y="6348"/>
                  </a:cubicBezTo>
                  <a:cubicBezTo>
                    <a:pt x="1630" y="5391"/>
                    <a:pt x="2670" y="4479"/>
                    <a:pt x="3710" y="3623"/>
                  </a:cubicBezTo>
                  <a:cubicBezTo>
                    <a:pt x="4364" y="2454"/>
                    <a:pt x="5027" y="1294"/>
                    <a:pt x="5699" y="171"/>
                  </a:cubicBezTo>
                  <a:cubicBezTo>
                    <a:pt x="5415" y="55"/>
                    <a:pt x="5110" y="0"/>
                    <a:pt x="4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8"/>
            <p:cNvSpPr/>
            <p:nvPr/>
          </p:nvSpPr>
          <p:spPr>
            <a:xfrm>
              <a:off x="3271075" y="1225800"/>
              <a:ext cx="172425" cy="178025"/>
            </a:xfrm>
            <a:custGeom>
              <a:rect b="b" l="l" r="r" t="t"/>
              <a:pathLst>
                <a:path extrusionOk="0" h="7121" w="6897">
                  <a:moveTo>
                    <a:pt x="5092" y="1"/>
                  </a:moveTo>
                  <a:cubicBezTo>
                    <a:pt x="4429" y="1124"/>
                    <a:pt x="3766" y="2275"/>
                    <a:pt x="3112" y="3453"/>
                  </a:cubicBezTo>
                  <a:cubicBezTo>
                    <a:pt x="2063" y="4309"/>
                    <a:pt x="1032" y="5221"/>
                    <a:pt x="1" y="6187"/>
                  </a:cubicBezTo>
                  <a:cubicBezTo>
                    <a:pt x="157" y="6463"/>
                    <a:pt x="397" y="6694"/>
                    <a:pt x="673" y="6850"/>
                  </a:cubicBezTo>
                  <a:cubicBezTo>
                    <a:pt x="1008" y="7034"/>
                    <a:pt x="1399" y="7121"/>
                    <a:pt x="1818" y="7121"/>
                  </a:cubicBezTo>
                  <a:cubicBezTo>
                    <a:pt x="3059" y="7121"/>
                    <a:pt x="4547" y="6360"/>
                    <a:pt x="5552" y="5101"/>
                  </a:cubicBezTo>
                  <a:cubicBezTo>
                    <a:pt x="6896" y="3416"/>
                    <a:pt x="6896" y="1225"/>
                    <a:pt x="5552" y="249"/>
                  </a:cubicBezTo>
                  <a:cubicBezTo>
                    <a:pt x="5414" y="148"/>
                    <a:pt x="5258" y="65"/>
                    <a:pt x="5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8"/>
            <p:cNvSpPr/>
            <p:nvPr/>
          </p:nvSpPr>
          <p:spPr>
            <a:xfrm>
              <a:off x="3552325" y="1252050"/>
              <a:ext cx="32700" cy="99225"/>
            </a:xfrm>
            <a:custGeom>
              <a:rect b="b" l="l" r="r" t="t"/>
              <a:pathLst>
                <a:path extrusionOk="0" h="3969" w="1308">
                  <a:moveTo>
                    <a:pt x="1308" y="0"/>
                  </a:moveTo>
                  <a:cubicBezTo>
                    <a:pt x="875" y="28"/>
                    <a:pt x="433" y="55"/>
                    <a:pt x="1" y="101"/>
                  </a:cubicBezTo>
                  <a:lnTo>
                    <a:pt x="1" y="3968"/>
                  </a:lnTo>
                  <a:cubicBezTo>
                    <a:pt x="433" y="3931"/>
                    <a:pt x="875" y="3894"/>
                    <a:pt x="1308" y="3876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8"/>
            <p:cNvSpPr/>
            <p:nvPr/>
          </p:nvSpPr>
          <p:spPr>
            <a:xfrm>
              <a:off x="3496625" y="1308650"/>
              <a:ext cx="32950" cy="49975"/>
            </a:xfrm>
            <a:custGeom>
              <a:rect b="b" l="l" r="r" t="t"/>
              <a:pathLst>
                <a:path extrusionOk="0" h="1999" w="1318">
                  <a:moveTo>
                    <a:pt x="1317" y="1"/>
                  </a:moveTo>
                  <a:cubicBezTo>
                    <a:pt x="875" y="56"/>
                    <a:pt x="443" y="121"/>
                    <a:pt x="1" y="194"/>
                  </a:cubicBezTo>
                  <a:lnTo>
                    <a:pt x="1" y="1999"/>
                  </a:lnTo>
                  <a:cubicBezTo>
                    <a:pt x="443" y="1925"/>
                    <a:pt x="875" y="1861"/>
                    <a:pt x="1317" y="1805"/>
                  </a:cubicBezTo>
                  <a:lnTo>
                    <a:pt x="1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8"/>
            <p:cNvSpPr/>
            <p:nvPr/>
          </p:nvSpPr>
          <p:spPr>
            <a:xfrm>
              <a:off x="3496625" y="1281050"/>
              <a:ext cx="32950" cy="32475"/>
            </a:xfrm>
            <a:custGeom>
              <a:rect b="b" l="l" r="r" t="t"/>
              <a:pathLst>
                <a:path extrusionOk="0" h="1299" w="1318">
                  <a:moveTo>
                    <a:pt x="1317" y="0"/>
                  </a:moveTo>
                  <a:cubicBezTo>
                    <a:pt x="875" y="46"/>
                    <a:pt x="443" y="111"/>
                    <a:pt x="1" y="194"/>
                  </a:cubicBezTo>
                  <a:lnTo>
                    <a:pt x="1" y="1298"/>
                  </a:lnTo>
                  <a:cubicBezTo>
                    <a:pt x="443" y="1225"/>
                    <a:pt x="875" y="1160"/>
                    <a:pt x="1317" y="1105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8"/>
            <p:cNvSpPr/>
            <p:nvPr/>
          </p:nvSpPr>
          <p:spPr>
            <a:xfrm>
              <a:off x="3552325" y="1193125"/>
              <a:ext cx="32700" cy="61475"/>
            </a:xfrm>
            <a:custGeom>
              <a:rect b="b" l="l" r="r" t="t"/>
              <a:pathLst>
                <a:path extrusionOk="0" h="2459" w="1308">
                  <a:moveTo>
                    <a:pt x="1308" y="0"/>
                  </a:moveTo>
                  <a:cubicBezTo>
                    <a:pt x="875" y="19"/>
                    <a:pt x="433" y="56"/>
                    <a:pt x="1" y="102"/>
                  </a:cubicBezTo>
                  <a:lnTo>
                    <a:pt x="1" y="2458"/>
                  </a:lnTo>
                  <a:cubicBezTo>
                    <a:pt x="433" y="2412"/>
                    <a:pt x="875" y="2385"/>
                    <a:pt x="1308" y="2357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8"/>
            <p:cNvSpPr/>
            <p:nvPr/>
          </p:nvSpPr>
          <p:spPr>
            <a:xfrm>
              <a:off x="3607575" y="1268675"/>
              <a:ext cx="32250" cy="79375"/>
            </a:xfrm>
            <a:custGeom>
              <a:rect b="b" l="l" r="r" t="t"/>
              <a:pathLst>
                <a:path extrusionOk="0" h="3175" w="1290">
                  <a:moveTo>
                    <a:pt x="648" y="0"/>
                  </a:moveTo>
                  <a:cubicBezTo>
                    <a:pt x="433" y="0"/>
                    <a:pt x="217" y="3"/>
                    <a:pt x="0" y="7"/>
                  </a:cubicBezTo>
                  <a:lnTo>
                    <a:pt x="0" y="3174"/>
                  </a:lnTo>
                  <a:cubicBezTo>
                    <a:pt x="217" y="3170"/>
                    <a:pt x="433" y="3167"/>
                    <a:pt x="648" y="3167"/>
                  </a:cubicBezTo>
                  <a:cubicBezTo>
                    <a:pt x="863" y="3167"/>
                    <a:pt x="1077" y="3170"/>
                    <a:pt x="1289" y="3174"/>
                  </a:cubicBezTo>
                  <a:lnTo>
                    <a:pt x="1289" y="7"/>
                  </a:lnTo>
                  <a:cubicBezTo>
                    <a:pt x="1077" y="3"/>
                    <a:pt x="863" y="0"/>
                    <a:pt x="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8"/>
            <p:cNvSpPr/>
            <p:nvPr/>
          </p:nvSpPr>
          <p:spPr>
            <a:xfrm>
              <a:off x="3607575" y="1232300"/>
              <a:ext cx="32250" cy="36575"/>
            </a:xfrm>
            <a:custGeom>
              <a:rect b="b" l="l" r="r" t="t"/>
              <a:pathLst>
                <a:path extrusionOk="0" h="1463" w="1290">
                  <a:moveTo>
                    <a:pt x="648" y="1"/>
                  </a:moveTo>
                  <a:cubicBezTo>
                    <a:pt x="433" y="1"/>
                    <a:pt x="217" y="3"/>
                    <a:pt x="0" y="8"/>
                  </a:cubicBezTo>
                  <a:lnTo>
                    <a:pt x="0" y="1462"/>
                  </a:lnTo>
                  <a:cubicBezTo>
                    <a:pt x="217" y="1458"/>
                    <a:pt x="433" y="1455"/>
                    <a:pt x="648" y="1455"/>
                  </a:cubicBezTo>
                  <a:cubicBezTo>
                    <a:pt x="863" y="1455"/>
                    <a:pt x="1077" y="1458"/>
                    <a:pt x="1289" y="1462"/>
                  </a:cubicBezTo>
                  <a:lnTo>
                    <a:pt x="1289" y="8"/>
                  </a:lnTo>
                  <a:cubicBezTo>
                    <a:pt x="1077" y="3"/>
                    <a:pt x="863" y="1"/>
                    <a:pt x="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8"/>
            <p:cNvSpPr/>
            <p:nvPr/>
          </p:nvSpPr>
          <p:spPr>
            <a:xfrm>
              <a:off x="3976525" y="1214125"/>
              <a:ext cx="482625" cy="345550"/>
            </a:xfrm>
            <a:custGeom>
              <a:rect b="b" l="l" r="r" t="t"/>
              <a:pathLst>
                <a:path extrusionOk="0" h="13822" w="19305">
                  <a:moveTo>
                    <a:pt x="2480" y="0"/>
                  </a:moveTo>
                  <a:cubicBezTo>
                    <a:pt x="1849" y="0"/>
                    <a:pt x="1221" y="21"/>
                    <a:pt x="598" y="63"/>
                  </a:cubicBezTo>
                  <a:cubicBezTo>
                    <a:pt x="267" y="99"/>
                    <a:pt x="9" y="376"/>
                    <a:pt x="9" y="707"/>
                  </a:cubicBezTo>
                  <a:lnTo>
                    <a:pt x="9" y="8901"/>
                  </a:lnTo>
                  <a:cubicBezTo>
                    <a:pt x="0" y="9207"/>
                    <a:pt x="249" y="9455"/>
                    <a:pt x="551" y="9455"/>
                  </a:cubicBezTo>
                  <a:cubicBezTo>
                    <a:pt x="566" y="9455"/>
                    <a:pt x="582" y="9454"/>
                    <a:pt x="598" y="9453"/>
                  </a:cubicBezTo>
                  <a:cubicBezTo>
                    <a:pt x="1221" y="9411"/>
                    <a:pt x="1849" y="9390"/>
                    <a:pt x="2480" y="9390"/>
                  </a:cubicBezTo>
                  <a:cubicBezTo>
                    <a:pt x="7834" y="9390"/>
                    <a:pt x="13438" y="10885"/>
                    <a:pt x="18725" y="13743"/>
                  </a:cubicBezTo>
                  <a:cubicBezTo>
                    <a:pt x="18825" y="13796"/>
                    <a:pt x="18918" y="13821"/>
                    <a:pt x="18999" y="13821"/>
                  </a:cubicBezTo>
                  <a:cubicBezTo>
                    <a:pt x="19184" y="13821"/>
                    <a:pt x="19305" y="13688"/>
                    <a:pt x="19305" y="13458"/>
                  </a:cubicBezTo>
                  <a:lnTo>
                    <a:pt x="19305" y="5273"/>
                  </a:lnTo>
                  <a:cubicBezTo>
                    <a:pt x="19305" y="4942"/>
                    <a:pt x="19047" y="4528"/>
                    <a:pt x="18725" y="4353"/>
                  </a:cubicBezTo>
                  <a:cubicBezTo>
                    <a:pt x="13438" y="1495"/>
                    <a:pt x="7834" y="0"/>
                    <a:pt x="248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8"/>
            <p:cNvSpPr/>
            <p:nvPr/>
          </p:nvSpPr>
          <p:spPr>
            <a:xfrm>
              <a:off x="4049700" y="1249975"/>
              <a:ext cx="372625" cy="260325"/>
            </a:xfrm>
            <a:custGeom>
              <a:rect b="b" l="l" r="r" t="t"/>
              <a:pathLst>
                <a:path extrusionOk="0" h="10413" w="14905">
                  <a:moveTo>
                    <a:pt x="101" y="102"/>
                  </a:moveTo>
                  <a:cubicBezTo>
                    <a:pt x="4953" y="194"/>
                    <a:pt x="9998" y="1501"/>
                    <a:pt x="14804" y="3922"/>
                  </a:cubicBezTo>
                  <a:lnTo>
                    <a:pt x="14804" y="10265"/>
                  </a:lnTo>
                  <a:cubicBezTo>
                    <a:pt x="9998" y="7835"/>
                    <a:pt x="4953" y="6528"/>
                    <a:pt x="101" y="6435"/>
                  </a:cubicBezTo>
                  <a:lnTo>
                    <a:pt x="101" y="102"/>
                  </a:lnTo>
                  <a:close/>
                  <a:moveTo>
                    <a:pt x="0" y="0"/>
                  </a:moveTo>
                  <a:lnTo>
                    <a:pt x="0" y="6537"/>
                  </a:lnTo>
                  <a:cubicBezTo>
                    <a:pt x="4916" y="6610"/>
                    <a:pt x="10035" y="7936"/>
                    <a:pt x="14905" y="10412"/>
                  </a:cubicBezTo>
                  <a:lnTo>
                    <a:pt x="14905" y="3876"/>
                  </a:lnTo>
                  <a:cubicBezTo>
                    <a:pt x="10035" y="1400"/>
                    <a:pt x="4916" y="7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8"/>
            <p:cNvSpPr/>
            <p:nvPr/>
          </p:nvSpPr>
          <p:spPr>
            <a:xfrm>
              <a:off x="4051075" y="1272975"/>
              <a:ext cx="370100" cy="98775"/>
            </a:xfrm>
            <a:custGeom>
              <a:rect b="b" l="l" r="r" t="t"/>
              <a:pathLst>
                <a:path extrusionOk="0" h="3951" w="14804">
                  <a:moveTo>
                    <a:pt x="0" y="1"/>
                  </a:moveTo>
                  <a:lnTo>
                    <a:pt x="0" y="102"/>
                  </a:lnTo>
                  <a:cubicBezTo>
                    <a:pt x="4880" y="185"/>
                    <a:pt x="9962" y="1502"/>
                    <a:pt x="14804" y="3950"/>
                  </a:cubicBezTo>
                  <a:lnTo>
                    <a:pt x="14804" y="3849"/>
                  </a:lnTo>
                  <a:cubicBezTo>
                    <a:pt x="9962" y="1400"/>
                    <a:pt x="4880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8"/>
            <p:cNvSpPr/>
            <p:nvPr/>
          </p:nvSpPr>
          <p:spPr>
            <a:xfrm>
              <a:off x="4051075" y="1295775"/>
              <a:ext cx="370100" cy="99000"/>
            </a:xfrm>
            <a:custGeom>
              <a:rect b="b" l="l" r="r" t="t"/>
              <a:pathLst>
                <a:path extrusionOk="0" h="3960" w="14804">
                  <a:moveTo>
                    <a:pt x="0" y="0"/>
                  </a:moveTo>
                  <a:lnTo>
                    <a:pt x="0" y="102"/>
                  </a:lnTo>
                  <a:cubicBezTo>
                    <a:pt x="4880" y="185"/>
                    <a:pt x="9962" y="1510"/>
                    <a:pt x="14804" y="3959"/>
                  </a:cubicBezTo>
                  <a:lnTo>
                    <a:pt x="14804" y="3858"/>
                  </a:lnTo>
                  <a:cubicBezTo>
                    <a:pt x="9962" y="1400"/>
                    <a:pt x="4880" y="8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8"/>
            <p:cNvSpPr/>
            <p:nvPr/>
          </p:nvSpPr>
          <p:spPr>
            <a:xfrm>
              <a:off x="4051075" y="1318800"/>
              <a:ext cx="370100" cy="98975"/>
            </a:xfrm>
            <a:custGeom>
              <a:rect b="b" l="l" r="r" t="t"/>
              <a:pathLst>
                <a:path extrusionOk="0" h="3959" w="14804">
                  <a:moveTo>
                    <a:pt x="0" y="0"/>
                  </a:moveTo>
                  <a:lnTo>
                    <a:pt x="0" y="101"/>
                  </a:lnTo>
                  <a:cubicBezTo>
                    <a:pt x="4880" y="184"/>
                    <a:pt x="9962" y="1510"/>
                    <a:pt x="14804" y="3959"/>
                  </a:cubicBezTo>
                  <a:lnTo>
                    <a:pt x="14804" y="3857"/>
                  </a:lnTo>
                  <a:cubicBezTo>
                    <a:pt x="9962" y="1399"/>
                    <a:pt x="4880" y="8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8"/>
            <p:cNvSpPr/>
            <p:nvPr/>
          </p:nvSpPr>
          <p:spPr>
            <a:xfrm>
              <a:off x="4051075" y="1341800"/>
              <a:ext cx="370100" cy="99000"/>
            </a:xfrm>
            <a:custGeom>
              <a:rect b="b" l="l" r="r" t="t"/>
              <a:pathLst>
                <a:path extrusionOk="0" h="3960" w="14804">
                  <a:moveTo>
                    <a:pt x="0" y="1"/>
                  </a:moveTo>
                  <a:lnTo>
                    <a:pt x="0" y="102"/>
                  </a:lnTo>
                  <a:cubicBezTo>
                    <a:pt x="4880" y="185"/>
                    <a:pt x="9962" y="1501"/>
                    <a:pt x="14804" y="3959"/>
                  </a:cubicBezTo>
                  <a:lnTo>
                    <a:pt x="14804" y="3858"/>
                  </a:lnTo>
                  <a:cubicBezTo>
                    <a:pt x="9962" y="1400"/>
                    <a:pt x="4880" y="8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8"/>
            <p:cNvSpPr/>
            <p:nvPr/>
          </p:nvSpPr>
          <p:spPr>
            <a:xfrm>
              <a:off x="4051075" y="1364825"/>
              <a:ext cx="370100" cy="98750"/>
            </a:xfrm>
            <a:custGeom>
              <a:rect b="b" l="l" r="r" t="t"/>
              <a:pathLst>
                <a:path extrusionOk="0" h="3950" w="14804">
                  <a:moveTo>
                    <a:pt x="0" y="0"/>
                  </a:moveTo>
                  <a:lnTo>
                    <a:pt x="0" y="101"/>
                  </a:lnTo>
                  <a:cubicBezTo>
                    <a:pt x="4880" y="184"/>
                    <a:pt x="9962" y="1501"/>
                    <a:pt x="14804" y="3950"/>
                  </a:cubicBezTo>
                  <a:lnTo>
                    <a:pt x="14804" y="3858"/>
                  </a:lnTo>
                  <a:cubicBezTo>
                    <a:pt x="9962" y="1400"/>
                    <a:pt x="4880" y="8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8"/>
            <p:cNvSpPr/>
            <p:nvPr/>
          </p:nvSpPr>
          <p:spPr>
            <a:xfrm>
              <a:off x="4051075" y="1387825"/>
              <a:ext cx="370100" cy="98775"/>
            </a:xfrm>
            <a:custGeom>
              <a:rect b="b" l="l" r="r" t="t"/>
              <a:pathLst>
                <a:path extrusionOk="0" h="3951" w="14804">
                  <a:moveTo>
                    <a:pt x="0" y="1"/>
                  </a:moveTo>
                  <a:lnTo>
                    <a:pt x="0" y="102"/>
                  </a:lnTo>
                  <a:cubicBezTo>
                    <a:pt x="4880" y="185"/>
                    <a:pt x="9962" y="1501"/>
                    <a:pt x="14804" y="3950"/>
                  </a:cubicBezTo>
                  <a:lnTo>
                    <a:pt x="14804" y="3858"/>
                  </a:lnTo>
                  <a:cubicBezTo>
                    <a:pt x="9962" y="1400"/>
                    <a:pt x="4880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8"/>
            <p:cNvSpPr/>
            <p:nvPr/>
          </p:nvSpPr>
          <p:spPr>
            <a:xfrm>
              <a:off x="4025975" y="1259875"/>
              <a:ext cx="11550" cy="5300"/>
            </a:xfrm>
            <a:custGeom>
              <a:rect b="b" l="l" r="r" t="t"/>
              <a:pathLst>
                <a:path extrusionOk="0" h="212" w="462">
                  <a:moveTo>
                    <a:pt x="1" y="0"/>
                  </a:moveTo>
                  <a:lnTo>
                    <a:pt x="1" y="212"/>
                  </a:lnTo>
                  <a:lnTo>
                    <a:pt x="461" y="212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8"/>
            <p:cNvSpPr/>
            <p:nvPr/>
          </p:nvSpPr>
          <p:spPr>
            <a:xfrm>
              <a:off x="4025975" y="1282875"/>
              <a:ext cx="11550" cy="5325"/>
            </a:xfrm>
            <a:custGeom>
              <a:rect b="b" l="l" r="r" t="t"/>
              <a:pathLst>
                <a:path extrusionOk="0" h="213" w="462">
                  <a:moveTo>
                    <a:pt x="1" y="1"/>
                  </a:moveTo>
                  <a:lnTo>
                    <a:pt x="1" y="213"/>
                  </a:lnTo>
                  <a:lnTo>
                    <a:pt x="461" y="21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8"/>
            <p:cNvSpPr/>
            <p:nvPr/>
          </p:nvSpPr>
          <p:spPr>
            <a:xfrm>
              <a:off x="4025975" y="1305900"/>
              <a:ext cx="11550" cy="5325"/>
            </a:xfrm>
            <a:custGeom>
              <a:rect b="b" l="l" r="r" t="t"/>
              <a:pathLst>
                <a:path extrusionOk="0" h="213" w="462">
                  <a:moveTo>
                    <a:pt x="1" y="0"/>
                  </a:moveTo>
                  <a:lnTo>
                    <a:pt x="1" y="212"/>
                  </a:lnTo>
                  <a:lnTo>
                    <a:pt x="461" y="212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8"/>
            <p:cNvSpPr/>
            <p:nvPr/>
          </p:nvSpPr>
          <p:spPr>
            <a:xfrm>
              <a:off x="4025975" y="1328925"/>
              <a:ext cx="11550" cy="5300"/>
            </a:xfrm>
            <a:custGeom>
              <a:rect b="b" l="l" r="r" t="t"/>
              <a:pathLst>
                <a:path extrusionOk="0" h="212" w="462">
                  <a:moveTo>
                    <a:pt x="1" y="0"/>
                  </a:moveTo>
                  <a:lnTo>
                    <a:pt x="1" y="212"/>
                  </a:lnTo>
                  <a:lnTo>
                    <a:pt x="461" y="212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8"/>
            <p:cNvSpPr/>
            <p:nvPr/>
          </p:nvSpPr>
          <p:spPr>
            <a:xfrm>
              <a:off x="4025975" y="1351925"/>
              <a:ext cx="11550" cy="5325"/>
            </a:xfrm>
            <a:custGeom>
              <a:rect b="b" l="l" r="r" t="t"/>
              <a:pathLst>
                <a:path extrusionOk="0" h="213" w="462">
                  <a:moveTo>
                    <a:pt x="1" y="1"/>
                  </a:moveTo>
                  <a:lnTo>
                    <a:pt x="1" y="212"/>
                  </a:lnTo>
                  <a:lnTo>
                    <a:pt x="461" y="21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8"/>
            <p:cNvSpPr/>
            <p:nvPr/>
          </p:nvSpPr>
          <p:spPr>
            <a:xfrm>
              <a:off x="4025975" y="1374950"/>
              <a:ext cx="11550" cy="5325"/>
            </a:xfrm>
            <a:custGeom>
              <a:rect b="b" l="l" r="r" t="t"/>
              <a:pathLst>
                <a:path extrusionOk="0" h="213" w="462">
                  <a:moveTo>
                    <a:pt x="1" y="0"/>
                  </a:moveTo>
                  <a:lnTo>
                    <a:pt x="1" y="212"/>
                  </a:lnTo>
                  <a:lnTo>
                    <a:pt x="461" y="212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8"/>
            <p:cNvSpPr/>
            <p:nvPr/>
          </p:nvSpPr>
          <p:spPr>
            <a:xfrm>
              <a:off x="4025975" y="1397950"/>
              <a:ext cx="11550" cy="5325"/>
            </a:xfrm>
            <a:custGeom>
              <a:rect b="b" l="l" r="r" t="t"/>
              <a:pathLst>
                <a:path extrusionOk="0" h="213" w="462">
                  <a:moveTo>
                    <a:pt x="1" y="1"/>
                  </a:moveTo>
                  <a:lnTo>
                    <a:pt x="1" y="213"/>
                  </a:lnTo>
                  <a:lnTo>
                    <a:pt x="461" y="213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8"/>
            <p:cNvSpPr/>
            <p:nvPr/>
          </p:nvSpPr>
          <p:spPr>
            <a:xfrm>
              <a:off x="4049475" y="1314175"/>
              <a:ext cx="365225" cy="99225"/>
            </a:xfrm>
            <a:custGeom>
              <a:rect b="b" l="l" r="r" t="t"/>
              <a:pathLst>
                <a:path extrusionOk="0" h="3969" w="14609">
                  <a:moveTo>
                    <a:pt x="1943" y="1"/>
                  </a:moveTo>
                  <a:cubicBezTo>
                    <a:pt x="1915" y="1"/>
                    <a:pt x="1896" y="10"/>
                    <a:pt x="1887" y="28"/>
                  </a:cubicBezTo>
                  <a:cubicBezTo>
                    <a:pt x="1261" y="1299"/>
                    <a:pt x="635" y="2588"/>
                    <a:pt x="9" y="3895"/>
                  </a:cubicBezTo>
                  <a:cubicBezTo>
                    <a:pt x="0" y="3923"/>
                    <a:pt x="9" y="3960"/>
                    <a:pt x="37" y="3969"/>
                  </a:cubicBezTo>
                  <a:lnTo>
                    <a:pt x="55" y="3969"/>
                  </a:lnTo>
                  <a:cubicBezTo>
                    <a:pt x="74" y="3969"/>
                    <a:pt x="92" y="3960"/>
                    <a:pt x="101" y="3950"/>
                  </a:cubicBezTo>
                  <a:cubicBezTo>
                    <a:pt x="709" y="2671"/>
                    <a:pt x="1316" y="1419"/>
                    <a:pt x="1933" y="185"/>
                  </a:cubicBezTo>
                  <a:cubicBezTo>
                    <a:pt x="2329" y="1069"/>
                    <a:pt x="2734" y="1962"/>
                    <a:pt x="3130" y="2864"/>
                  </a:cubicBezTo>
                  <a:cubicBezTo>
                    <a:pt x="3139" y="2882"/>
                    <a:pt x="3158" y="2901"/>
                    <a:pt x="3176" y="2901"/>
                  </a:cubicBezTo>
                  <a:cubicBezTo>
                    <a:pt x="3182" y="2904"/>
                    <a:pt x="3187" y="2905"/>
                    <a:pt x="3192" y="2905"/>
                  </a:cubicBezTo>
                  <a:cubicBezTo>
                    <a:pt x="3205" y="2905"/>
                    <a:pt x="3216" y="2898"/>
                    <a:pt x="3222" y="2892"/>
                  </a:cubicBezTo>
                  <a:cubicBezTo>
                    <a:pt x="3765" y="2293"/>
                    <a:pt x="4299" y="1713"/>
                    <a:pt x="4833" y="1142"/>
                  </a:cubicBezTo>
                  <a:cubicBezTo>
                    <a:pt x="5100" y="1575"/>
                    <a:pt x="5367" y="2008"/>
                    <a:pt x="5634" y="2450"/>
                  </a:cubicBezTo>
                  <a:cubicBezTo>
                    <a:pt x="5642" y="2465"/>
                    <a:pt x="5668" y="2480"/>
                    <a:pt x="5692" y="2480"/>
                  </a:cubicBezTo>
                  <a:cubicBezTo>
                    <a:pt x="5697" y="2480"/>
                    <a:pt x="5703" y="2479"/>
                    <a:pt x="5708" y="2477"/>
                  </a:cubicBezTo>
                  <a:cubicBezTo>
                    <a:pt x="6408" y="2183"/>
                    <a:pt x="7116" y="1907"/>
                    <a:pt x="7816" y="1658"/>
                  </a:cubicBezTo>
                  <a:cubicBezTo>
                    <a:pt x="8212" y="2174"/>
                    <a:pt x="8617" y="2689"/>
                    <a:pt x="9013" y="3223"/>
                  </a:cubicBezTo>
                  <a:cubicBezTo>
                    <a:pt x="9022" y="3232"/>
                    <a:pt x="9031" y="3241"/>
                    <a:pt x="9050" y="3251"/>
                  </a:cubicBezTo>
                  <a:cubicBezTo>
                    <a:pt x="9068" y="3251"/>
                    <a:pt x="9077" y="3251"/>
                    <a:pt x="9086" y="3241"/>
                  </a:cubicBezTo>
                  <a:cubicBezTo>
                    <a:pt x="9593" y="2800"/>
                    <a:pt x="10090" y="2367"/>
                    <a:pt x="10587" y="1953"/>
                  </a:cubicBezTo>
                  <a:cubicBezTo>
                    <a:pt x="10872" y="1658"/>
                    <a:pt x="11158" y="1363"/>
                    <a:pt x="11443" y="1069"/>
                  </a:cubicBezTo>
                  <a:cubicBezTo>
                    <a:pt x="12493" y="1170"/>
                    <a:pt x="13533" y="1327"/>
                    <a:pt x="14573" y="1529"/>
                  </a:cubicBezTo>
                  <a:cubicBezTo>
                    <a:pt x="14577" y="1530"/>
                    <a:pt x="14580" y="1531"/>
                    <a:pt x="14583" y="1531"/>
                  </a:cubicBezTo>
                  <a:cubicBezTo>
                    <a:pt x="14603" y="1531"/>
                    <a:pt x="14609" y="1507"/>
                    <a:pt x="14601" y="1483"/>
                  </a:cubicBezTo>
                  <a:cubicBezTo>
                    <a:pt x="14601" y="1446"/>
                    <a:pt x="14573" y="1419"/>
                    <a:pt x="14546" y="1409"/>
                  </a:cubicBezTo>
                  <a:cubicBezTo>
                    <a:pt x="13505" y="1207"/>
                    <a:pt x="12456" y="1050"/>
                    <a:pt x="11397" y="949"/>
                  </a:cubicBezTo>
                  <a:cubicBezTo>
                    <a:pt x="11388" y="949"/>
                    <a:pt x="11379" y="949"/>
                    <a:pt x="11370" y="958"/>
                  </a:cubicBezTo>
                  <a:cubicBezTo>
                    <a:pt x="11084" y="1253"/>
                    <a:pt x="10790" y="1557"/>
                    <a:pt x="10504" y="1861"/>
                  </a:cubicBezTo>
                  <a:cubicBezTo>
                    <a:pt x="10016" y="2266"/>
                    <a:pt x="9528" y="2680"/>
                    <a:pt x="9050" y="3113"/>
                  </a:cubicBezTo>
                  <a:cubicBezTo>
                    <a:pt x="8654" y="2588"/>
                    <a:pt x="8258" y="2072"/>
                    <a:pt x="7862" y="1566"/>
                  </a:cubicBezTo>
                  <a:cubicBezTo>
                    <a:pt x="7853" y="1548"/>
                    <a:pt x="7825" y="1538"/>
                    <a:pt x="7798" y="1538"/>
                  </a:cubicBezTo>
                  <a:cubicBezTo>
                    <a:pt x="7098" y="1787"/>
                    <a:pt x="6398" y="2063"/>
                    <a:pt x="5689" y="2358"/>
                  </a:cubicBezTo>
                  <a:cubicBezTo>
                    <a:pt x="5422" y="1907"/>
                    <a:pt x="5155" y="1474"/>
                    <a:pt x="4888" y="1032"/>
                  </a:cubicBezTo>
                  <a:cubicBezTo>
                    <a:pt x="4879" y="1023"/>
                    <a:pt x="4861" y="1004"/>
                    <a:pt x="4842" y="1004"/>
                  </a:cubicBezTo>
                  <a:cubicBezTo>
                    <a:pt x="4837" y="1002"/>
                    <a:pt x="4832" y="1001"/>
                    <a:pt x="4828" y="1001"/>
                  </a:cubicBezTo>
                  <a:cubicBezTo>
                    <a:pt x="4818" y="1001"/>
                    <a:pt x="4809" y="1007"/>
                    <a:pt x="4796" y="1014"/>
                  </a:cubicBezTo>
                  <a:cubicBezTo>
                    <a:pt x="4262" y="1584"/>
                    <a:pt x="3738" y="2155"/>
                    <a:pt x="3204" y="2754"/>
                  </a:cubicBezTo>
                  <a:cubicBezTo>
                    <a:pt x="2799" y="1842"/>
                    <a:pt x="2394" y="931"/>
                    <a:pt x="1989" y="38"/>
                  </a:cubicBezTo>
                  <a:cubicBezTo>
                    <a:pt x="1979" y="19"/>
                    <a:pt x="1961" y="1"/>
                    <a:pt x="1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8"/>
            <p:cNvSpPr/>
            <p:nvPr/>
          </p:nvSpPr>
          <p:spPr>
            <a:xfrm>
              <a:off x="3362925" y="2325925"/>
              <a:ext cx="1041700" cy="105675"/>
            </a:xfrm>
            <a:custGeom>
              <a:rect b="b" l="l" r="r" t="t"/>
              <a:pathLst>
                <a:path extrusionOk="0" h="4227" w="41668">
                  <a:moveTo>
                    <a:pt x="4051" y="1"/>
                  </a:moveTo>
                  <a:cubicBezTo>
                    <a:pt x="3793" y="1"/>
                    <a:pt x="3544" y="93"/>
                    <a:pt x="3360" y="268"/>
                  </a:cubicBezTo>
                  <a:lnTo>
                    <a:pt x="497" y="3021"/>
                  </a:lnTo>
                  <a:cubicBezTo>
                    <a:pt x="0" y="3499"/>
                    <a:pt x="424" y="4227"/>
                    <a:pt x="1188" y="4227"/>
                  </a:cubicBezTo>
                  <a:lnTo>
                    <a:pt x="40470" y="4227"/>
                  </a:lnTo>
                  <a:cubicBezTo>
                    <a:pt x="41244" y="4227"/>
                    <a:pt x="41667" y="3499"/>
                    <a:pt x="41161" y="3021"/>
                  </a:cubicBezTo>
                  <a:lnTo>
                    <a:pt x="38307" y="268"/>
                  </a:lnTo>
                  <a:cubicBezTo>
                    <a:pt x="38114" y="93"/>
                    <a:pt x="37865" y="1"/>
                    <a:pt x="3761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8"/>
            <p:cNvSpPr/>
            <p:nvPr/>
          </p:nvSpPr>
          <p:spPr>
            <a:xfrm>
              <a:off x="3980425" y="1765975"/>
              <a:ext cx="342950" cy="626050"/>
            </a:xfrm>
            <a:custGeom>
              <a:rect b="b" l="l" r="r" t="t"/>
              <a:pathLst>
                <a:path extrusionOk="0" h="25042" w="13718">
                  <a:moveTo>
                    <a:pt x="0" y="0"/>
                  </a:moveTo>
                  <a:lnTo>
                    <a:pt x="7245" y="14279"/>
                  </a:lnTo>
                  <a:cubicBezTo>
                    <a:pt x="7006" y="14279"/>
                    <a:pt x="6850" y="14528"/>
                    <a:pt x="6942" y="14749"/>
                  </a:cubicBezTo>
                  <a:lnTo>
                    <a:pt x="12152" y="25041"/>
                  </a:lnTo>
                  <a:lnTo>
                    <a:pt x="13717" y="25041"/>
                  </a:lnTo>
                  <a:lnTo>
                    <a:pt x="8488" y="14712"/>
                  </a:lnTo>
                  <a:cubicBezTo>
                    <a:pt x="8350" y="14445"/>
                    <a:pt x="8074" y="14279"/>
                    <a:pt x="7779" y="14279"/>
                  </a:cubicBezTo>
                  <a:lnTo>
                    <a:pt x="7724" y="14279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8"/>
            <p:cNvSpPr/>
            <p:nvPr/>
          </p:nvSpPr>
          <p:spPr>
            <a:xfrm>
              <a:off x="3437250" y="1783000"/>
              <a:ext cx="333300" cy="610400"/>
            </a:xfrm>
            <a:custGeom>
              <a:rect b="b" l="l" r="r" t="t"/>
              <a:pathLst>
                <a:path extrusionOk="0" h="24416" w="13332">
                  <a:moveTo>
                    <a:pt x="12852" y="1"/>
                  </a:moveTo>
                  <a:lnTo>
                    <a:pt x="5819" y="13930"/>
                  </a:lnTo>
                  <a:cubicBezTo>
                    <a:pt x="5488" y="13930"/>
                    <a:pt x="5193" y="14114"/>
                    <a:pt x="5046" y="14408"/>
                  </a:cubicBezTo>
                  <a:lnTo>
                    <a:pt x="1" y="24415"/>
                  </a:lnTo>
                  <a:lnTo>
                    <a:pt x="1556" y="24415"/>
                  </a:lnTo>
                  <a:lnTo>
                    <a:pt x="6592" y="14408"/>
                  </a:lnTo>
                  <a:cubicBezTo>
                    <a:pt x="6703" y="14187"/>
                    <a:pt x="6546" y="13930"/>
                    <a:pt x="6298" y="13930"/>
                  </a:cubicBezTo>
                  <a:lnTo>
                    <a:pt x="1333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8"/>
            <p:cNvSpPr/>
            <p:nvPr/>
          </p:nvSpPr>
          <p:spPr>
            <a:xfrm>
              <a:off x="3472225" y="2336075"/>
              <a:ext cx="822825" cy="48350"/>
            </a:xfrm>
            <a:custGeom>
              <a:rect b="b" l="l" r="r" t="t"/>
              <a:pathLst>
                <a:path extrusionOk="0" h="1934" w="32913">
                  <a:moveTo>
                    <a:pt x="16462" y="0"/>
                  </a:moveTo>
                  <a:cubicBezTo>
                    <a:pt x="7366" y="0"/>
                    <a:pt x="1" y="433"/>
                    <a:pt x="1" y="967"/>
                  </a:cubicBezTo>
                  <a:cubicBezTo>
                    <a:pt x="1" y="1501"/>
                    <a:pt x="7366" y="1933"/>
                    <a:pt x="16462" y="1933"/>
                  </a:cubicBezTo>
                  <a:cubicBezTo>
                    <a:pt x="25548" y="1933"/>
                    <a:pt x="32913" y="1501"/>
                    <a:pt x="32913" y="967"/>
                  </a:cubicBezTo>
                  <a:cubicBezTo>
                    <a:pt x="32913" y="433"/>
                    <a:pt x="25548" y="0"/>
                    <a:pt x="16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8"/>
            <p:cNvSpPr/>
            <p:nvPr/>
          </p:nvSpPr>
          <p:spPr>
            <a:xfrm>
              <a:off x="3645325" y="2255750"/>
              <a:ext cx="41450" cy="78500"/>
            </a:xfrm>
            <a:custGeom>
              <a:rect b="b" l="l" r="r" t="t"/>
              <a:pathLst>
                <a:path extrusionOk="0" h="3140" w="1658">
                  <a:moveTo>
                    <a:pt x="0" y="0"/>
                  </a:moveTo>
                  <a:lnTo>
                    <a:pt x="313" y="3112"/>
                  </a:lnTo>
                  <a:lnTo>
                    <a:pt x="1657" y="3139"/>
                  </a:lnTo>
                  <a:lnTo>
                    <a:pt x="135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8"/>
            <p:cNvSpPr/>
            <p:nvPr/>
          </p:nvSpPr>
          <p:spPr>
            <a:xfrm>
              <a:off x="4106775" y="2250450"/>
              <a:ext cx="87700" cy="81950"/>
            </a:xfrm>
            <a:custGeom>
              <a:rect b="b" l="l" r="r" t="t"/>
              <a:pathLst>
                <a:path extrusionOk="0" h="3278" w="3508">
                  <a:moveTo>
                    <a:pt x="1252" y="0"/>
                  </a:moveTo>
                  <a:lnTo>
                    <a:pt x="0" y="479"/>
                  </a:lnTo>
                  <a:lnTo>
                    <a:pt x="2256" y="3278"/>
                  </a:lnTo>
                  <a:lnTo>
                    <a:pt x="3508" y="2790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8"/>
            <p:cNvSpPr/>
            <p:nvPr/>
          </p:nvSpPr>
          <p:spPr>
            <a:xfrm>
              <a:off x="4103325" y="2308675"/>
              <a:ext cx="109800" cy="59175"/>
            </a:xfrm>
            <a:custGeom>
              <a:rect b="b" l="l" r="r" t="t"/>
              <a:pathLst>
                <a:path extrusionOk="0" h="2367" w="4392">
                  <a:moveTo>
                    <a:pt x="3449" y="1"/>
                  </a:moveTo>
                  <a:cubicBezTo>
                    <a:pt x="3432" y="1"/>
                    <a:pt x="3415" y="4"/>
                    <a:pt x="3397" y="10"/>
                  </a:cubicBezTo>
                  <a:lnTo>
                    <a:pt x="1934" y="737"/>
                  </a:lnTo>
                  <a:cubicBezTo>
                    <a:pt x="1860" y="774"/>
                    <a:pt x="1805" y="838"/>
                    <a:pt x="1768" y="912"/>
                  </a:cubicBezTo>
                  <a:cubicBezTo>
                    <a:pt x="1611" y="1326"/>
                    <a:pt x="1262" y="1529"/>
                    <a:pt x="230" y="1759"/>
                  </a:cubicBezTo>
                  <a:cubicBezTo>
                    <a:pt x="0" y="1805"/>
                    <a:pt x="83" y="2366"/>
                    <a:pt x="635" y="2366"/>
                  </a:cubicBezTo>
                  <a:cubicBezTo>
                    <a:pt x="1832" y="2366"/>
                    <a:pt x="2449" y="2146"/>
                    <a:pt x="2808" y="1961"/>
                  </a:cubicBezTo>
                  <a:cubicBezTo>
                    <a:pt x="3407" y="1667"/>
                    <a:pt x="3766" y="1529"/>
                    <a:pt x="4244" y="1299"/>
                  </a:cubicBezTo>
                  <a:cubicBezTo>
                    <a:pt x="4355" y="1243"/>
                    <a:pt x="4392" y="1096"/>
                    <a:pt x="4309" y="995"/>
                  </a:cubicBezTo>
                  <a:lnTo>
                    <a:pt x="3545" y="47"/>
                  </a:lnTo>
                  <a:cubicBezTo>
                    <a:pt x="3519" y="15"/>
                    <a:pt x="3486" y="1"/>
                    <a:pt x="34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8"/>
            <p:cNvSpPr/>
            <p:nvPr/>
          </p:nvSpPr>
          <p:spPr>
            <a:xfrm>
              <a:off x="3581550" y="2329850"/>
              <a:ext cx="118100" cy="38700"/>
            </a:xfrm>
            <a:custGeom>
              <a:rect b="b" l="l" r="r" t="t"/>
              <a:pathLst>
                <a:path extrusionOk="0" h="1548" w="4724">
                  <a:moveTo>
                    <a:pt x="2873" y="0"/>
                  </a:moveTo>
                  <a:cubicBezTo>
                    <a:pt x="2763" y="0"/>
                    <a:pt x="2652" y="28"/>
                    <a:pt x="2560" y="83"/>
                  </a:cubicBezTo>
                  <a:cubicBezTo>
                    <a:pt x="1640" y="626"/>
                    <a:pt x="1290" y="645"/>
                    <a:pt x="231" y="857"/>
                  </a:cubicBezTo>
                  <a:cubicBezTo>
                    <a:pt x="1" y="903"/>
                    <a:pt x="139" y="1464"/>
                    <a:pt x="691" y="1473"/>
                  </a:cubicBezTo>
                  <a:cubicBezTo>
                    <a:pt x="932" y="1478"/>
                    <a:pt x="1121" y="1480"/>
                    <a:pt x="1283" y="1480"/>
                  </a:cubicBezTo>
                  <a:cubicBezTo>
                    <a:pt x="1647" y="1480"/>
                    <a:pt x="1873" y="1472"/>
                    <a:pt x="2239" y="1472"/>
                  </a:cubicBezTo>
                  <a:cubicBezTo>
                    <a:pt x="2332" y="1472"/>
                    <a:pt x="2435" y="1472"/>
                    <a:pt x="2551" y="1473"/>
                  </a:cubicBezTo>
                  <a:cubicBezTo>
                    <a:pt x="3214" y="1483"/>
                    <a:pt x="3978" y="1529"/>
                    <a:pt x="4512" y="1547"/>
                  </a:cubicBezTo>
                  <a:cubicBezTo>
                    <a:pt x="4632" y="1547"/>
                    <a:pt x="4724" y="1437"/>
                    <a:pt x="4705" y="1317"/>
                  </a:cubicBezTo>
                  <a:lnTo>
                    <a:pt x="4457" y="111"/>
                  </a:lnTo>
                  <a:cubicBezTo>
                    <a:pt x="4447" y="56"/>
                    <a:pt x="4401" y="19"/>
                    <a:pt x="4346" y="19"/>
                  </a:cubicBezTo>
                  <a:lnTo>
                    <a:pt x="2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8"/>
            <p:cNvSpPr/>
            <p:nvPr/>
          </p:nvSpPr>
          <p:spPr>
            <a:xfrm>
              <a:off x="3548650" y="1522925"/>
              <a:ext cx="241225" cy="160225"/>
            </a:xfrm>
            <a:custGeom>
              <a:rect b="b" l="l" r="r" t="t"/>
              <a:pathLst>
                <a:path extrusionOk="0" h="6409" w="9649">
                  <a:moveTo>
                    <a:pt x="7881" y="1"/>
                  </a:moveTo>
                  <a:cubicBezTo>
                    <a:pt x="7770" y="185"/>
                    <a:pt x="7623" y="406"/>
                    <a:pt x="7494" y="608"/>
                  </a:cubicBezTo>
                  <a:cubicBezTo>
                    <a:pt x="7365" y="820"/>
                    <a:pt x="7227" y="1023"/>
                    <a:pt x="7080" y="1225"/>
                  </a:cubicBezTo>
                  <a:cubicBezTo>
                    <a:pt x="6795" y="1640"/>
                    <a:pt x="6509" y="2035"/>
                    <a:pt x="6215" y="2422"/>
                  </a:cubicBezTo>
                  <a:cubicBezTo>
                    <a:pt x="5911" y="2818"/>
                    <a:pt x="5598" y="3186"/>
                    <a:pt x="5285" y="3536"/>
                  </a:cubicBezTo>
                  <a:cubicBezTo>
                    <a:pt x="4972" y="3877"/>
                    <a:pt x="4640" y="4180"/>
                    <a:pt x="4281" y="4466"/>
                  </a:cubicBezTo>
                  <a:lnTo>
                    <a:pt x="4152" y="4558"/>
                  </a:lnTo>
                  <a:lnTo>
                    <a:pt x="4125" y="4576"/>
                  </a:lnTo>
                  <a:cubicBezTo>
                    <a:pt x="4116" y="4576"/>
                    <a:pt x="4116" y="4576"/>
                    <a:pt x="4116" y="4585"/>
                  </a:cubicBezTo>
                  <a:cubicBezTo>
                    <a:pt x="4106" y="4595"/>
                    <a:pt x="4106" y="4604"/>
                    <a:pt x="4079" y="4604"/>
                  </a:cubicBezTo>
                  <a:cubicBezTo>
                    <a:pt x="4062" y="4605"/>
                    <a:pt x="4046" y="4606"/>
                    <a:pt x="4029" y="4606"/>
                  </a:cubicBezTo>
                  <a:cubicBezTo>
                    <a:pt x="3942" y="4606"/>
                    <a:pt x="3852" y="4586"/>
                    <a:pt x="3775" y="4539"/>
                  </a:cubicBezTo>
                  <a:cubicBezTo>
                    <a:pt x="3407" y="4337"/>
                    <a:pt x="3066" y="4079"/>
                    <a:pt x="2771" y="3766"/>
                  </a:cubicBezTo>
                  <a:cubicBezTo>
                    <a:pt x="2431" y="3426"/>
                    <a:pt x="2099" y="3066"/>
                    <a:pt x="1796" y="2680"/>
                  </a:cubicBezTo>
                  <a:cubicBezTo>
                    <a:pt x="1483" y="2293"/>
                    <a:pt x="1179" y="1888"/>
                    <a:pt x="893" y="1492"/>
                  </a:cubicBezTo>
                  <a:lnTo>
                    <a:pt x="0" y="1962"/>
                  </a:lnTo>
                  <a:cubicBezTo>
                    <a:pt x="415" y="2974"/>
                    <a:pt x="958" y="3923"/>
                    <a:pt x="1611" y="4797"/>
                  </a:cubicBezTo>
                  <a:cubicBezTo>
                    <a:pt x="1786" y="5027"/>
                    <a:pt x="1980" y="5239"/>
                    <a:pt x="2191" y="5451"/>
                  </a:cubicBezTo>
                  <a:cubicBezTo>
                    <a:pt x="2412" y="5681"/>
                    <a:pt x="2670" y="5874"/>
                    <a:pt x="2946" y="6049"/>
                  </a:cubicBezTo>
                  <a:cubicBezTo>
                    <a:pt x="3296" y="6270"/>
                    <a:pt x="3701" y="6390"/>
                    <a:pt x="4106" y="6408"/>
                  </a:cubicBezTo>
                  <a:cubicBezTo>
                    <a:pt x="4364" y="6408"/>
                    <a:pt x="4603" y="6353"/>
                    <a:pt x="4834" y="6261"/>
                  </a:cubicBezTo>
                  <a:cubicBezTo>
                    <a:pt x="4889" y="6243"/>
                    <a:pt x="4944" y="6215"/>
                    <a:pt x="4999" y="6187"/>
                  </a:cubicBezTo>
                  <a:lnTo>
                    <a:pt x="5082" y="6141"/>
                  </a:lnTo>
                  <a:lnTo>
                    <a:pt x="5128" y="6114"/>
                  </a:lnTo>
                  <a:lnTo>
                    <a:pt x="5331" y="5994"/>
                  </a:lnTo>
                  <a:cubicBezTo>
                    <a:pt x="5819" y="5681"/>
                    <a:pt x="6270" y="5313"/>
                    <a:pt x="6675" y="4908"/>
                  </a:cubicBezTo>
                  <a:cubicBezTo>
                    <a:pt x="7071" y="4521"/>
                    <a:pt x="7448" y="4116"/>
                    <a:pt x="7798" y="3692"/>
                  </a:cubicBezTo>
                  <a:cubicBezTo>
                    <a:pt x="8139" y="3269"/>
                    <a:pt x="8470" y="2846"/>
                    <a:pt x="8774" y="2404"/>
                  </a:cubicBezTo>
                  <a:cubicBezTo>
                    <a:pt x="8930" y="2173"/>
                    <a:pt x="9078" y="1953"/>
                    <a:pt x="9225" y="1732"/>
                  </a:cubicBezTo>
                  <a:cubicBezTo>
                    <a:pt x="9372" y="1501"/>
                    <a:pt x="9510" y="1280"/>
                    <a:pt x="9648" y="1023"/>
                  </a:cubicBezTo>
                  <a:lnTo>
                    <a:pt x="788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8"/>
            <p:cNvSpPr/>
            <p:nvPr/>
          </p:nvSpPr>
          <p:spPr>
            <a:xfrm>
              <a:off x="3678925" y="1499525"/>
              <a:ext cx="132350" cy="137825"/>
            </a:xfrm>
            <a:custGeom>
              <a:rect b="b" l="l" r="r" t="t"/>
              <a:pathLst>
                <a:path extrusionOk="0" h="5513" w="5294">
                  <a:moveTo>
                    <a:pt x="3753" y="1"/>
                  </a:moveTo>
                  <a:cubicBezTo>
                    <a:pt x="3244" y="1"/>
                    <a:pt x="2662" y="249"/>
                    <a:pt x="2136" y="771"/>
                  </a:cubicBezTo>
                  <a:cubicBezTo>
                    <a:pt x="958" y="1940"/>
                    <a:pt x="0" y="3551"/>
                    <a:pt x="0" y="3551"/>
                  </a:cubicBezTo>
                  <a:lnTo>
                    <a:pt x="2357" y="5512"/>
                  </a:lnTo>
                  <a:cubicBezTo>
                    <a:pt x="2357" y="5512"/>
                    <a:pt x="5294" y="2474"/>
                    <a:pt x="5091" y="1213"/>
                  </a:cubicBezTo>
                  <a:cubicBezTo>
                    <a:pt x="4961" y="425"/>
                    <a:pt x="4419" y="1"/>
                    <a:pt x="3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8"/>
            <p:cNvSpPr/>
            <p:nvPr/>
          </p:nvSpPr>
          <p:spPr>
            <a:xfrm>
              <a:off x="3735075" y="1551925"/>
              <a:ext cx="51350" cy="77600"/>
            </a:xfrm>
            <a:custGeom>
              <a:rect b="b" l="l" r="r" t="t"/>
              <a:pathLst>
                <a:path extrusionOk="0" h="3104" w="2054">
                  <a:moveTo>
                    <a:pt x="1355" y="0"/>
                  </a:moveTo>
                  <a:cubicBezTo>
                    <a:pt x="1210" y="0"/>
                    <a:pt x="1026" y="120"/>
                    <a:pt x="783" y="433"/>
                  </a:cubicBezTo>
                  <a:cubicBezTo>
                    <a:pt x="0" y="1446"/>
                    <a:pt x="405" y="3103"/>
                    <a:pt x="405" y="3103"/>
                  </a:cubicBezTo>
                  <a:cubicBezTo>
                    <a:pt x="995" y="2459"/>
                    <a:pt x="1547" y="1778"/>
                    <a:pt x="2053" y="1060"/>
                  </a:cubicBezTo>
                  <a:cubicBezTo>
                    <a:pt x="1842" y="756"/>
                    <a:pt x="1721" y="0"/>
                    <a:pt x="1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8"/>
            <p:cNvSpPr/>
            <p:nvPr/>
          </p:nvSpPr>
          <p:spPr>
            <a:xfrm>
              <a:off x="3532300" y="1531675"/>
              <a:ext cx="41450" cy="49675"/>
            </a:xfrm>
            <a:custGeom>
              <a:rect b="b" l="l" r="r" t="t"/>
              <a:pathLst>
                <a:path extrusionOk="0" h="1987" w="1658">
                  <a:moveTo>
                    <a:pt x="765" y="1"/>
                  </a:moveTo>
                  <a:lnTo>
                    <a:pt x="1" y="1280"/>
                  </a:lnTo>
                  <a:cubicBezTo>
                    <a:pt x="1" y="1280"/>
                    <a:pt x="215" y="1986"/>
                    <a:pt x="912" y="1986"/>
                  </a:cubicBezTo>
                  <a:cubicBezTo>
                    <a:pt x="1007" y="1986"/>
                    <a:pt x="1111" y="1973"/>
                    <a:pt x="1225" y="1943"/>
                  </a:cubicBezTo>
                  <a:lnTo>
                    <a:pt x="1658" y="1271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8"/>
            <p:cNvSpPr/>
            <p:nvPr/>
          </p:nvSpPr>
          <p:spPr>
            <a:xfrm>
              <a:off x="3515725" y="1523175"/>
              <a:ext cx="35700" cy="40525"/>
            </a:xfrm>
            <a:custGeom>
              <a:rect b="b" l="l" r="r" t="t"/>
              <a:pathLst>
                <a:path extrusionOk="0" h="1621" w="1428">
                  <a:moveTo>
                    <a:pt x="489" y="0"/>
                  </a:moveTo>
                  <a:lnTo>
                    <a:pt x="1" y="1261"/>
                  </a:lnTo>
                  <a:lnTo>
                    <a:pt x="664" y="1620"/>
                  </a:lnTo>
                  <a:lnTo>
                    <a:pt x="1428" y="341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8"/>
            <p:cNvSpPr/>
            <p:nvPr/>
          </p:nvSpPr>
          <p:spPr>
            <a:xfrm>
              <a:off x="3645325" y="2255750"/>
              <a:ext cx="37750" cy="40750"/>
            </a:xfrm>
            <a:custGeom>
              <a:rect b="b" l="l" r="r" t="t"/>
              <a:pathLst>
                <a:path extrusionOk="0" h="1630" w="1510">
                  <a:moveTo>
                    <a:pt x="0" y="0"/>
                  </a:moveTo>
                  <a:lnTo>
                    <a:pt x="166" y="1602"/>
                  </a:lnTo>
                  <a:lnTo>
                    <a:pt x="1510" y="1630"/>
                  </a:lnTo>
                  <a:lnTo>
                    <a:pt x="135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8"/>
            <p:cNvSpPr/>
            <p:nvPr/>
          </p:nvSpPr>
          <p:spPr>
            <a:xfrm>
              <a:off x="4106775" y="2250450"/>
              <a:ext cx="58475" cy="48575"/>
            </a:xfrm>
            <a:custGeom>
              <a:rect b="b" l="l" r="r" t="t"/>
              <a:pathLst>
                <a:path extrusionOk="0" h="1943" w="2339">
                  <a:moveTo>
                    <a:pt x="1252" y="0"/>
                  </a:moveTo>
                  <a:lnTo>
                    <a:pt x="0" y="479"/>
                  </a:lnTo>
                  <a:lnTo>
                    <a:pt x="1179" y="1943"/>
                  </a:lnTo>
                  <a:lnTo>
                    <a:pt x="2339" y="1344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8"/>
            <p:cNvSpPr/>
            <p:nvPr/>
          </p:nvSpPr>
          <p:spPr>
            <a:xfrm>
              <a:off x="3726100" y="1478275"/>
              <a:ext cx="240525" cy="315575"/>
            </a:xfrm>
            <a:custGeom>
              <a:rect b="b" l="l" r="r" t="t"/>
              <a:pathLst>
                <a:path extrusionOk="0" h="12623" w="9621">
                  <a:moveTo>
                    <a:pt x="7163" y="1"/>
                  </a:moveTo>
                  <a:cubicBezTo>
                    <a:pt x="6997" y="1"/>
                    <a:pt x="6831" y="1"/>
                    <a:pt x="6647" y="10"/>
                  </a:cubicBezTo>
                  <a:cubicBezTo>
                    <a:pt x="6463" y="19"/>
                    <a:pt x="6270" y="28"/>
                    <a:pt x="6076" y="47"/>
                  </a:cubicBezTo>
                  <a:cubicBezTo>
                    <a:pt x="5156" y="121"/>
                    <a:pt x="3830" y="268"/>
                    <a:pt x="3038" y="452"/>
                  </a:cubicBezTo>
                  <a:cubicBezTo>
                    <a:pt x="2919" y="480"/>
                    <a:pt x="2799" y="507"/>
                    <a:pt x="2679" y="535"/>
                  </a:cubicBezTo>
                  <a:cubicBezTo>
                    <a:pt x="2468" y="599"/>
                    <a:pt x="2265" y="654"/>
                    <a:pt x="2072" y="719"/>
                  </a:cubicBezTo>
                  <a:cubicBezTo>
                    <a:pt x="1473" y="903"/>
                    <a:pt x="1041" y="1087"/>
                    <a:pt x="1041" y="1087"/>
                  </a:cubicBezTo>
                  <a:cubicBezTo>
                    <a:pt x="1041" y="1087"/>
                    <a:pt x="0" y="5322"/>
                    <a:pt x="2486" y="12622"/>
                  </a:cubicBezTo>
                  <a:cubicBezTo>
                    <a:pt x="4640" y="12337"/>
                    <a:pt x="8571" y="11821"/>
                    <a:pt x="9621" y="11674"/>
                  </a:cubicBezTo>
                  <a:cubicBezTo>
                    <a:pt x="9529" y="10643"/>
                    <a:pt x="8304" y="5976"/>
                    <a:pt x="8452" y="1041"/>
                  </a:cubicBezTo>
                  <a:cubicBezTo>
                    <a:pt x="8461" y="470"/>
                    <a:pt x="8001" y="1"/>
                    <a:pt x="7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8"/>
            <p:cNvSpPr/>
            <p:nvPr/>
          </p:nvSpPr>
          <p:spPr>
            <a:xfrm>
              <a:off x="3912300" y="1540425"/>
              <a:ext cx="27400" cy="52275"/>
            </a:xfrm>
            <a:custGeom>
              <a:rect b="b" l="l" r="r" t="t"/>
              <a:pathLst>
                <a:path extrusionOk="0" h="2091" w="1096">
                  <a:moveTo>
                    <a:pt x="0" y="0"/>
                  </a:moveTo>
                  <a:cubicBezTo>
                    <a:pt x="83" y="820"/>
                    <a:pt x="479" y="1566"/>
                    <a:pt x="1096" y="2090"/>
                  </a:cubicBezTo>
                  <a:cubicBezTo>
                    <a:pt x="1068" y="1694"/>
                    <a:pt x="1050" y="1289"/>
                    <a:pt x="1022" y="8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8"/>
            <p:cNvSpPr/>
            <p:nvPr/>
          </p:nvSpPr>
          <p:spPr>
            <a:xfrm>
              <a:off x="3794075" y="1395200"/>
              <a:ext cx="83950" cy="122325"/>
            </a:xfrm>
            <a:custGeom>
              <a:rect b="b" l="l" r="r" t="t"/>
              <a:pathLst>
                <a:path extrusionOk="0" h="4893" w="3358">
                  <a:moveTo>
                    <a:pt x="2603" y="0"/>
                  </a:moveTo>
                  <a:lnTo>
                    <a:pt x="955" y="1832"/>
                  </a:lnTo>
                  <a:cubicBezTo>
                    <a:pt x="1249" y="2569"/>
                    <a:pt x="1378" y="3370"/>
                    <a:pt x="329" y="3775"/>
                  </a:cubicBezTo>
                  <a:cubicBezTo>
                    <a:pt x="98" y="4187"/>
                    <a:pt x="0" y="4893"/>
                    <a:pt x="805" y="4893"/>
                  </a:cubicBezTo>
                  <a:cubicBezTo>
                    <a:pt x="900" y="4893"/>
                    <a:pt x="1008" y="4883"/>
                    <a:pt x="1130" y="4861"/>
                  </a:cubicBezTo>
                  <a:cubicBezTo>
                    <a:pt x="2280" y="4668"/>
                    <a:pt x="2897" y="3968"/>
                    <a:pt x="3357" y="3370"/>
                  </a:cubicBezTo>
                  <a:cubicBezTo>
                    <a:pt x="2584" y="2808"/>
                    <a:pt x="2538" y="995"/>
                    <a:pt x="260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8"/>
            <p:cNvSpPr/>
            <p:nvPr/>
          </p:nvSpPr>
          <p:spPr>
            <a:xfrm>
              <a:off x="3817925" y="1413850"/>
              <a:ext cx="27175" cy="40300"/>
            </a:xfrm>
            <a:custGeom>
              <a:rect b="b" l="l" r="r" t="t"/>
              <a:pathLst>
                <a:path extrusionOk="0" h="1612" w="1087">
                  <a:moveTo>
                    <a:pt x="976" y="0"/>
                  </a:moveTo>
                  <a:lnTo>
                    <a:pt x="1" y="1077"/>
                  </a:lnTo>
                  <a:cubicBezTo>
                    <a:pt x="65" y="1252"/>
                    <a:pt x="120" y="1427"/>
                    <a:pt x="166" y="1611"/>
                  </a:cubicBezTo>
                  <a:cubicBezTo>
                    <a:pt x="571" y="1492"/>
                    <a:pt x="1087" y="958"/>
                    <a:pt x="1069" y="516"/>
                  </a:cubicBezTo>
                  <a:cubicBezTo>
                    <a:pt x="1069" y="341"/>
                    <a:pt x="1041" y="166"/>
                    <a:pt x="9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8"/>
            <p:cNvSpPr/>
            <p:nvPr/>
          </p:nvSpPr>
          <p:spPr>
            <a:xfrm>
              <a:off x="3759700" y="1323000"/>
              <a:ext cx="64275" cy="56800"/>
            </a:xfrm>
            <a:custGeom>
              <a:rect b="b" l="l" r="r" t="t"/>
              <a:pathLst>
                <a:path extrusionOk="0" h="2272" w="2571">
                  <a:moveTo>
                    <a:pt x="905" y="0"/>
                  </a:moveTo>
                  <a:cubicBezTo>
                    <a:pt x="845" y="0"/>
                    <a:pt x="785" y="14"/>
                    <a:pt x="728" y="44"/>
                  </a:cubicBezTo>
                  <a:cubicBezTo>
                    <a:pt x="139" y="348"/>
                    <a:pt x="0" y="2235"/>
                    <a:pt x="1345" y="2272"/>
                  </a:cubicBezTo>
                  <a:cubicBezTo>
                    <a:pt x="1354" y="2272"/>
                    <a:pt x="1363" y="2272"/>
                    <a:pt x="1372" y="2272"/>
                  </a:cubicBezTo>
                  <a:cubicBezTo>
                    <a:pt x="2570" y="2272"/>
                    <a:pt x="1675" y="0"/>
                    <a:pt x="9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8"/>
            <p:cNvSpPr/>
            <p:nvPr/>
          </p:nvSpPr>
          <p:spPr>
            <a:xfrm>
              <a:off x="3765225" y="1311725"/>
              <a:ext cx="104525" cy="131550"/>
            </a:xfrm>
            <a:custGeom>
              <a:rect b="b" l="l" r="r" t="t"/>
              <a:pathLst>
                <a:path extrusionOk="0" h="5262" w="4181">
                  <a:moveTo>
                    <a:pt x="2220" y="1"/>
                  </a:moveTo>
                  <a:cubicBezTo>
                    <a:pt x="2027" y="1"/>
                    <a:pt x="1828" y="32"/>
                    <a:pt x="1630" y="99"/>
                  </a:cubicBezTo>
                  <a:cubicBezTo>
                    <a:pt x="295" y="559"/>
                    <a:pt x="0" y="2520"/>
                    <a:pt x="212" y="3726"/>
                  </a:cubicBezTo>
                  <a:cubicBezTo>
                    <a:pt x="375" y="4644"/>
                    <a:pt x="1169" y="5262"/>
                    <a:pt x="1996" y="5262"/>
                  </a:cubicBezTo>
                  <a:cubicBezTo>
                    <a:pt x="2388" y="5262"/>
                    <a:pt x="2787" y="5123"/>
                    <a:pt x="3131" y="4812"/>
                  </a:cubicBezTo>
                  <a:cubicBezTo>
                    <a:pt x="3839" y="4177"/>
                    <a:pt x="3867" y="3385"/>
                    <a:pt x="4033" y="2060"/>
                  </a:cubicBezTo>
                  <a:cubicBezTo>
                    <a:pt x="4181" y="932"/>
                    <a:pt x="3276" y="1"/>
                    <a:pt x="2220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8"/>
            <p:cNvSpPr/>
            <p:nvPr/>
          </p:nvSpPr>
          <p:spPr>
            <a:xfrm>
              <a:off x="3756250" y="1282850"/>
              <a:ext cx="139950" cy="105250"/>
            </a:xfrm>
            <a:custGeom>
              <a:rect b="b" l="l" r="r" t="t"/>
              <a:pathLst>
                <a:path extrusionOk="0" h="4210" w="5598">
                  <a:moveTo>
                    <a:pt x="1881" y="0"/>
                  </a:moveTo>
                  <a:cubicBezTo>
                    <a:pt x="1128" y="0"/>
                    <a:pt x="1510" y="830"/>
                    <a:pt x="1510" y="830"/>
                  </a:cubicBezTo>
                  <a:cubicBezTo>
                    <a:pt x="1510" y="830"/>
                    <a:pt x="1156" y="647"/>
                    <a:pt x="808" y="647"/>
                  </a:cubicBezTo>
                  <a:cubicBezTo>
                    <a:pt x="514" y="647"/>
                    <a:pt x="224" y="778"/>
                    <a:pt x="157" y="1263"/>
                  </a:cubicBezTo>
                  <a:cubicBezTo>
                    <a:pt x="0" y="2313"/>
                    <a:pt x="3158" y="2331"/>
                    <a:pt x="3536" y="2377"/>
                  </a:cubicBezTo>
                  <a:cubicBezTo>
                    <a:pt x="3435" y="2860"/>
                    <a:pt x="3741" y="4209"/>
                    <a:pt x="4149" y="4209"/>
                  </a:cubicBezTo>
                  <a:cubicBezTo>
                    <a:pt x="4153" y="4209"/>
                    <a:pt x="4157" y="4209"/>
                    <a:pt x="4162" y="4209"/>
                  </a:cubicBezTo>
                  <a:cubicBezTo>
                    <a:pt x="5598" y="3776"/>
                    <a:pt x="5322" y="1825"/>
                    <a:pt x="4548" y="1788"/>
                  </a:cubicBezTo>
                  <a:cubicBezTo>
                    <a:pt x="4852" y="1208"/>
                    <a:pt x="3922" y="554"/>
                    <a:pt x="2449" y="103"/>
                  </a:cubicBezTo>
                  <a:cubicBezTo>
                    <a:pt x="2211" y="31"/>
                    <a:pt x="2025" y="0"/>
                    <a:pt x="18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8"/>
            <p:cNvSpPr/>
            <p:nvPr/>
          </p:nvSpPr>
          <p:spPr>
            <a:xfrm>
              <a:off x="3845550" y="1364825"/>
              <a:ext cx="39600" cy="14975"/>
            </a:xfrm>
            <a:custGeom>
              <a:rect b="b" l="l" r="r" t="t"/>
              <a:pathLst>
                <a:path extrusionOk="0" h="599" w="1584">
                  <a:moveTo>
                    <a:pt x="0" y="0"/>
                  </a:moveTo>
                  <a:lnTo>
                    <a:pt x="0" y="599"/>
                  </a:lnTo>
                  <a:lnTo>
                    <a:pt x="1344" y="599"/>
                  </a:lnTo>
                  <a:cubicBezTo>
                    <a:pt x="1372" y="599"/>
                    <a:pt x="1390" y="580"/>
                    <a:pt x="1400" y="562"/>
                  </a:cubicBezTo>
                  <a:lnTo>
                    <a:pt x="1565" y="74"/>
                  </a:lnTo>
                  <a:cubicBezTo>
                    <a:pt x="1584" y="37"/>
                    <a:pt x="1556" y="0"/>
                    <a:pt x="15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8"/>
            <p:cNvSpPr/>
            <p:nvPr/>
          </p:nvSpPr>
          <p:spPr>
            <a:xfrm>
              <a:off x="3846525" y="1373325"/>
              <a:ext cx="37025" cy="38925"/>
            </a:xfrm>
            <a:custGeom>
              <a:rect b="b" l="l" r="r" t="t"/>
              <a:pathLst>
                <a:path extrusionOk="0" h="1557" w="1481">
                  <a:moveTo>
                    <a:pt x="827" y="1"/>
                  </a:moveTo>
                  <a:cubicBezTo>
                    <a:pt x="394" y="1"/>
                    <a:pt x="109" y="544"/>
                    <a:pt x="53" y="921"/>
                  </a:cubicBezTo>
                  <a:cubicBezTo>
                    <a:pt x="1" y="1261"/>
                    <a:pt x="164" y="1557"/>
                    <a:pt x="452" y="1557"/>
                  </a:cubicBezTo>
                  <a:cubicBezTo>
                    <a:pt x="516" y="1557"/>
                    <a:pt x="586" y="1542"/>
                    <a:pt x="661" y="1511"/>
                  </a:cubicBezTo>
                  <a:cubicBezTo>
                    <a:pt x="965" y="1382"/>
                    <a:pt x="1204" y="1133"/>
                    <a:pt x="1333" y="820"/>
                  </a:cubicBezTo>
                  <a:cubicBezTo>
                    <a:pt x="1480" y="434"/>
                    <a:pt x="1259" y="1"/>
                    <a:pt x="827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8"/>
            <p:cNvSpPr/>
            <p:nvPr/>
          </p:nvSpPr>
          <p:spPr>
            <a:xfrm>
              <a:off x="3571675" y="1778400"/>
              <a:ext cx="333725" cy="510500"/>
            </a:xfrm>
            <a:custGeom>
              <a:rect b="b" l="l" r="r" t="t"/>
              <a:pathLst>
                <a:path extrusionOk="0" h="20420" w="13349">
                  <a:moveTo>
                    <a:pt x="13349" y="1"/>
                  </a:moveTo>
                  <a:lnTo>
                    <a:pt x="8663" y="617"/>
                  </a:lnTo>
                  <a:cubicBezTo>
                    <a:pt x="8663" y="617"/>
                    <a:pt x="0" y="5782"/>
                    <a:pt x="46" y="9879"/>
                  </a:cubicBezTo>
                  <a:cubicBezTo>
                    <a:pt x="92" y="14150"/>
                    <a:pt x="2605" y="20383"/>
                    <a:pt x="2605" y="20383"/>
                  </a:cubicBezTo>
                  <a:lnTo>
                    <a:pt x="4889" y="20420"/>
                  </a:lnTo>
                  <a:cubicBezTo>
                    <a:pt x="4889" y="20420"/>
                    <a:pt x="3885" y="11794"/>
                    <a:pt x="3655" y="9584"/>
                  </a:cubicBezTo>
                  <a:cubicBezTo>
                    <a:pt x="4944" y="8866"/>
                    <a:pt x="9271" y="6095"/>
                    <a:pt x="12953" y="3683"/>
                  </a:cubicBezTo>
                  <a:cubicBezTo>
                    <a:pt x="13156" y="2468"/>
                    <a:pt x="13285" y="1234"/>
                    <a:pt x="133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8"/>
            <p:cNvSpPr/>
            <p:nvPr/>
          </p:nvSpPr>
          <p:spPr>
            <a:xfrm>
              <a:off x="3830575" y="1821200"/>
              <a:ext cx="27425" cy="89100"/>
            </a:xfrm>
            <a:custGeom>
              <a:rect b="b" l="l" r="r" t="t"/>
              <a:pathLst>
                <a:path extrusionOk="0" h="3564" w="1097">
                  <a:moveTo>
                    <a:pt x="839" y="1"/>
                  </a:moveTo>
                  <a:cubicBezTo>
                    <a:pt x="839" y="1"/>
                    <a:pt x="84" y="1916"/>
                    <a:pt x="1" y="3564"/>
                  </a:cubicBezTo>
                  <a:cubicBezTo>
                    <a:pt x="360" y="3352"/>
                    <a:pt x="728" y="3140"/>
                    <a:pt x="1096" y="2919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8"/>
            <p:cNvSpPr/>
            <p:nvPr/>
          </p:nvSpPr>
          <p:spPr>
            <a:xfrm>
              <a:off x="3830125" y="1821200"/>
              <a:ext cx="33850" cy="91875"/>
            </a:xfrm>
            <a:custGeom>
              <a:rect b="b" l="l" r="r" t="t"/>
              <a:pathLst>
                <a:path extrusionOk="0" h="3675" w="1354">
                  <a:moveTo>
                    <a:pt x="857" y="1"/>
                  </a:moveTo>
                  <a:cubicBezTo>
                    <a:pt x="857" y="1"/>
                    <a:pt x="175" y="2063"/>
                    <a:pt x="1" y="3674"/>
                  </a:cubicBezTo>
                  <a:lnTo>
                    <a:pt x="1354" y="2790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8"/>
            <p:cNvSpPr/>
            <p:nvPr/>
          </p:nvSpPr>
          <p:spPr>
            <a:xfrm>
              <a:off x="3839100" y="1770575"/>
              <a:ext cx="325475" cy="519250"/>
            </a:xfrm>
            <a:custGeom>
              <a:rect b="b" l="l" r="r" t="t"/>
              <a:pathLst>
                <a:path extrusionOk="0" h="20770" w="13019">
                  <a:moveTo>
                    <a:pt x="5101" y="1"/>
                  </a:moveTo>
                  <a:lnTo>
                    <a:pt x="1" y="663"/>
                  </a:lnTo>
                  <a:cubicBezTo>
                    <a:pt x="1" y="663"/>
                    <a:pt x="553" y="8783"/>
                    <a:pt x="2551" y="12180"/>
                  </a:cubicBezTo>
                  <a:cubicBezTo>
                    <a:pt x="4733" y="15900"/>
                    <a:pt x="10993" y="20770"/>
                    <a:pt x="10993" y="20770"/>
                  </a:cubicBezTo>
                  <a:lnTo>
                    <a:pt x="13018" y="19831"/>
                  </a:lnTo>
                  <a:cubicBezTo>
                    <a:pt x="13018" y="19831"/>
                    <a:pt x="8866" y="14813"/>
                    <a:pt x="6601" y="11278"/>
                  </a:cubicBezTo>
                  <a:cubicBezTo>
                    <a:pt x="4005" y="7246"/>
                    <a:pt x="5681" y="3361"/>
                    <a:pt x="5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8"/>
            <p:cNvSpPr/>
            <p:nvPr/>
          </p:nvSpPr>
          <p:spPr>
            <a:xfrm>
              <a:off x="4096875" y="2251125"/>
              <a:ext cx="74375" cy="49050"/>
            </a:xfrm>
            <a:custGeom>
              <a:rect b="b" l="l" r="r" t="t"/>
              <a:pathLst>
                <a:path extrusionOk="0" h="1962" w="2975">
                  <a:moveTo>
                    <a:pt x="2569" y="1"/>
                  </a:moveTo>
                  <a:lnTo>
                    <a:pt x="0" y="1290"/>
                  </a:lnTo>
                  <a:lnTo>
                    <a:pt x="700" y="1962"/>
                  </a:lnTo>
                  <a:lnTo>
                    <a:pt x="2974" y="765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8"/>
            <p:cNvSpPr/>
            <p:nvPr/>
          </p:nvSpPr>
          <p:spPr>
            <a:xfrm>
              <a:off x="3622075" y="2265875"/>
              <a:ext cx="75975" cy="24425"/>
            </a:xfrm>
            <a:custGeom>
              <a:rect b="b" l="l" r="r" t="t"/>
              <a:pathLst>
                <a:path extrusionOk="0" h="977" w="3039">
                  <a:moveTo>
                    <a:pt x="0" y="0"/>
                  </a:moveTo>
                  <a:lnTo>
                    <a:pt x="304" y="930"/>
                  </a:lnTo>
                  <a:lnTo>
                    <a:pt x="3020" y="976"/>
                  </a:lnTo>
                  <a:lnTo>
                    <a:pt x="3038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8"/>
            <p:cNvSpPr/>
            <p:nvPr/>
          </p:nvSpPr>
          <p:spPr>
            <a:xfrm>
              <a:off x="3808500" y="1364575"/>
              <a:ext cx="6700" cy="9725"/>
            </a:xfrm>
            <a:custGeom>
              <a:rect b="b" l="l" r="r" t="t"/>
              <a:pathLst>
                <a:path extrusionOk="0" h="389" w="268">
                  <a:moveTo>
                    <a:pt x="136" y="0"/>
                  </a:moveTo>
                  <a:cubicBezTo>
                    <a:pt x="67" y="0"/>
                    <a:pt x="9" y="80"/>
                    <a:pt x="9" y="185"/>
                  </a:cubicBezTo>
                  <a:cubicBezTo>
                    <a:pt x="0" y="296"/>
                    <a:pt x="46" y="388"/>
                    <a:pt x="120" y="388"/>
                  </a:cubicBezTo>
                  <a:cubicBezTo>
                    <a:pt x="124" y="388"/>
                    <a:pt x="127" y="388"/>
                    <a:pt x="131" y="388"/>
                  </a:cubicBezTo>
                  <a:cubicBezTo>
                    <a:pt x="200" y="388"/>
                    <a:pt x="258" y="308"/>
                    <a:pt x="258" y="204"/>
                  </a:cubicBezTo>
                  <a:cubicBezTo>
                    <a:pt x="267" y="93"/>
                    <a:pt x="221" y="1"/>
                    <a:pt x="147" y="1"/>
                  </a:cubicBezTo>
                  <a:cubicBezTo>
                    <a:pt x="144" y="1"/>
                    <a:pt x="140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8"/>
            <p:cNvSpPr/>
            <p:nvPr/>
          </p:nvSpPr>
          <p:spPr>
            <a:xfrm>
              <a:off x="3777875" y="1362525"/>
              <a:ext cx="6700" cy="9925"/>
            </a:xfrm>
            <a:custGeom>
              <a:rect b="b" l="l" r="r" t="t"/>
              <a:pathLst>
                <a:path extrusionOk="0" h="397" w="268">
                  <a:moveTo>
                    <a:pt x="148" y="0"/>
                  </a:moveTo>
                  <a:cubicBezTo>
                    <a:pt x="74" y="0"/>
                    <a:pt x="19" y="83"/>
                    <a:pt x="10" y="193"/>
                  </a:cubicBezTo>
                  <a:cubicBezTo>
                    <a:pt x="1" y="304"/>
                    <a:pt x="47" y="387"/>
                    <a:pt x="120" y="396"/>
                  </a:cubicBezTo>
                  <a:cubicBezTo>
                    <a:pt x="124" y="396"/>
                    <a:pt x="127" y="397"/>
                    <a:pt x="131" y="397"/>
                  </a:cubicBezTo>
                  <a:cubicBezTo>
                    <a:pt x="200" y="397"/>
                    <a:pt x="259" y="308"/>
                    <a:pt x="259" y="212"/>
                  </a:cubicBezTo>
                  <a:cubicBezTo>
                    <a:pt x="268" y="101"/>
                    <a:pt x="212" y="9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8"/>
            <p:cNvSpPr/>
            <p:nvPr/>
          </p:nvSpPr>
          <p:spPr>
            <a:xfrm>
              <a:off x="3779725" y="1369650"/>
              <a:ext cx="14300" cy="25850"/>
            </a:xfrm>
            <a:custGeom>
              <a:rect b="b" l="l" r="r" t="t"/>
              <a:pathLst>
                <a:path extrusionOk="0" h="1034" w="572">
                  <a:moveTo>
                    <a:pt x="571" y="1"/>
                  </a:moveTo>
                  <a:cubicBezTo>
                    <a:pt x="571" y="1"/>
                    <a:pt x="286" y="617"/>
                    <a:pt x="0" y="903"/>
                  </a:cubicBezTo>
                  <a:cubicBezTo>
                    <a:pt x="103" y="1011"/>
                    <a:pt x="260" y="1033"/>
                    <a:pt x="372" y="1033"/>
                  </a:cubicBezTo>
                  <a:cubicBezTo>
                    <a:pt x="451" y="1033"/>
                    <a:pt x="507" y="1022"/>
                    <a:pt x="507" y="1022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8"/>
            <p:cNvSpPr/>
            <p:nvPr/>
          </p:nvSpPr>
          <p:spPr>
            <a:xfrm>
              <a:off x="3799275" y="1394025"/>
              <a:ext cx="20400" cy="9250"/>
            </a:xfrm>
            <a:custGeom>
              <a:rect b="b" l="l" r="r" t="t"/>
              <a:pathLst>
                <a:path extrusionOk="0" h="370" w="816">
                  <a:moveTo>
                    <a:pt x="769" y="1"/>
                  </a:moveTo>
                  <a:cubicBezTo>
                    <a:pt x="762" y="1"/>
                    <a:pt x="754" y="4"/>
                    <a:pt x="747" y="11"/>
                  </a:cubicBezTo>
                  <a:cubicBezTo>
                    <a:pt x="585" y="206"/>
                    <a:pt x="345" y="307"/>
                    <a:pt x="92" y="307"/>
                  </a:cubicBezTo>
                  <a:cubicBezTo>
                    <a:pt x="71" y="307"/>
                    <a:pt x="50" y="307"/>
                    <a:pt x="29" y="305"/>
                  </a:cubicBezTo>
                  <a:cubicBezTo>
                    <a:pt x="10" y="305"/>
                    <a:pt x="1" y="314"/>
                    <a:pt x="1" y="333"/>
                  </a:cubicBezTo>
                  <a:cubicBezTo>
                    <a:pt x="1" y="351"/>
                    <a:pt x="10" y="370"/>
                    <a:pt x="29" y="370"/>
                  </a:cubicBezTo>
                  <a:lnTo>
                    <a:pt x="167" y="370"/>
                  </a:lnTo>
                  <a:cubicBezTo>
                    <a:pt x="415" y="351"/>
                    <a:pt x="645" y="241"/>
                    <a:pt x="802" y="47"/>
                  </a:cubicBezTo>
                  <a:cubicBezTo>
                    <a:pt x="816" y="27"/>
                    <a:pt x="793" y="1"/>
                    <a:pt x="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8"/>
            <p:cNvSpPr/>
            <p:nvPr/>
          </p:nvSpPr>
          <p:spPr>
            <a:xfrm>
              <a:off x="3812200" y="1352350"/>
              <a:ext cx="14725" cy="9725"/>
            </a:xfrm>
            <a:custGeom>
              <a:rect b="b" l="l" r="r" t="t"/>
              <a:pathLst>
                <a:path extrusionOk="0" h="389" w="589">
                  <a:moveTo>
                    <a:pt x="55" y="1"/>
                  </a:moveTo>
                  <a:cubicBezTo>
                    <a:pt x="29" y="1"/>
                    <a:pt x="0" y="34"/>
                    <a:pt x="9" y="67"/>
                  </a:cubicBezTo>
                  <a:cubicBezTo>
                    <a:pt x="9" y="94"/>
                    <a:pt x="36" y="122"/>
                    <a:pt x="73" y="122"/>
                  </a:cubicBezTo>
                  <a:cubicBezTo>
                    <a:pt x="230" y="140"/>
                    <a:pt x="377" y="223"/>
                    <a:pt x="460" y="361"/>
                  </a:cubicBezTo>
                  <a:cubicBezTo>
                    <a:pt x="478" y="380"/>
                    <a:pt x="497" y="389"/>
                    <a:pt x="524" y="389"/>
                  </a:cubicBezTo>
                  <a:cubicBezTo>
                    <a:pt x="533" y="389"/>
                    <a:pt x="543" y="389"/>
                    <a:pt x="552" y="380"/>
                  </a:cubicBezTo>
                  <a:cubicBezTo>
                    <a:pt x="579" y="361"/>
                    <a:pt x="589" y="324"/>
                    <a:pt x="570" y="287"/>
                  </a:cubicBezTo>
                  <a:cubicBezTo>
                    <a:pt x="460" y="122"/>
                    <a:pt x="276" y="11"/>
                    <a:pt x="64" y="2"/>
                  </a:cubicBezTo>
                  <a:cubicBezTo>
                    <a:pt x="61" y="1"/>
                    <a:pt x="5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8"/>
            <p:cNvSpPr/>
            <p:nvPr/>
          </p:nvSpPr>
          <p:spPr>
            <a:xfrm>
              <a:off x="3770525" y="1349825"/>
              <a:ext cx="16275" cy="7425"/>
            </a:xfrm>
            <a:custGeom>
              <a:rect b="b" l="l" r="r" t="t"/>
              <a:pathLst>
                <a:path extrusionOk="0" h="297" w="651">
                  <a:moveTo>
                    <a:pt x="468" y="1"/>
                  </a:moveTo>
                  <a:cubicBezTo>
                    <a:pt x="305" y="1"/>
                    <a:pt x="148" y="66"/>
                    <a:pt x="28" y="186"/>
                  </a:cubicBezTo>
                  <a:cubicBezTo>
                    <a:pt x="0" y="214"/>
                    <a:pt x="0" y="250"/>
                    <a:pt x="28" y="278"/>
                  </a:cubicBezTo>
                  <a:cubicBezTo>
                    <a:pt x="37" y="287"/>
                    <a:pt x="46" y="287"/>
                    <a:pt x="55" y="296"/>
                  </a:cubicBezTo>
                  <a:cubicBezTo>
                    <a:pt x="74" y="296"/>
                    <a:pt x="101" y="287"/>
                    <a:pt x="111" y="278"/>
                  </a:cubicBezTo>
                  <a:cubicBezTo>
                    <a:pt x="213" y="175"/>
                    <a:pt x="343" y="127"/>
                    <a:pt x="483" y="127"/>
                  </a:cubicBezTo>
                  <a:cubicBezTo>
                    <a:pt x="506" y="127"/>
                    <a:pt x="529" y="128"/>
                    <a:pt x="553" y="131"/>
                  </a:cubicBezTo>
                  <a:cubicBezTo>
                    <a:pt x="556" y="131"/>
                    <a:pt x="559" y="131"/>
                    <a:pt x="562" y="131"/>
                  </a:cubicBezTo>
                  <a:cubicBezTo>
                    <a:pt x="628" y="131"/>
                    <a:pt x="651" y="37"/>
                    <a:pt x="580" y="11"/>
                  </a:cubicBezTo>
                  <a:cubicBezTo>
                    <a:pt x="543" y="4"/>
                    <a:pt x="505" y="1"/>
                    <a:pt x="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8"/>
            <p:cNvSpPr/>
            <p:nvPr/>
          </p:nvSpPr>
          <p:spPr>
            <a:xfrm>
              <a:off x="4133925" y="2330625"/>
              <a:ext cx="17975" cy="8075"/>
            </a:xfrm>
            <a:custGeom>
              <a:rect b="b" l="l" r="r" t="t"/>
              <a:pathLst>
                <a:path extrusionOk="0" h="323" w="719">
                  <a:moveTo>
                    <a:pt x="472" y="68"/>
                  </a:moveTo>
                  <a:cubicBezTo>
                    <a:pt x="518" y="68"/>
                    <a:pt x="564" y="69"/>
                    <a:pt x="608" y="71"/>
                  </a:cubicBezTo>
                  <a:cubicBezTo>
                    <a:pt x="445" y="202"/>
                    <a:pt x="296" y="267"/>
                    <a:pt x="200" y="267"/>
                  </a:cubicBezTo>
                  <a:cubicBezTo>
                    <a:pt x="188" y="267"/>
                    <a:pt x="177" y="266"/>
                    <a:pt x="166" y="264"/>
                  </a:cubicBezTo>
                  <a:cubicBezTo>
                    <a:pt x="120" y="255"/>
                    <a:pt x="93" y="218"/>
                    <a:pt x="74" y="181"/>
                  </a:cubicBezTo>
                  <a:cubicBezTo>
                    <a:pt x="65" y="163"/>
                    <a:pt x="65" y="144"/>
                    <a:pt x="74" y="135"/>
                  </a:cubicBezTo>
                  <a:cubicBezTo>
                    <a:pt x="118" y="84"/>
                    <a:pt x="295" y="68"/>
                    <a:pt x="472" y="68"/>
                  </a:cubicBezTo>
                  <a:close/>
                  <a:moveTo>
                    <a:pt x="435" y="1"/>
                  </a:moveTo>
                  <a:cubicBezTo>
                    <a:pt x="271" y="1"/>
                    <a:pt x="81" y="20"/>
                    <a:pt x="28" y="98"/>
                  </a:cubicBezTo>
                  <a:cubicBezTo>
                    <a:pt x="1" y="126"/>
                    <a:pt x="1" y="172"/>
                    <a:pt x="19" y="200"/>
                  </a:cubicBezTo>
                  <a:cubicBezTo>
                    <a:pt x="38" y="264"/>
                    <a:pt x="93" y="301"/>
                    <a:pt x="148" y="319"/>
                  </a:cubicBezTo>
                  <a:cubicBezTo>
                    <a:pt x="169" y="321"/>
                    <a:pt x="189" y="323"/>
                    <a:pt x="210" y="323"/>
                  </a:cubicBezTo>
                  <a:cubicBezTo>
                    <a:pt x="281" y="323"/>
                    <a:pt x="351" y="309"/>
                    <a:pt x="415" y="273"/>
                  </a:cubicBezTo>
                  <a:cubicBezTo>
                    <a:pt x="516" y="218"/>
                    <a:pt x="617" y="144"/>
                    <a:pt x="710" y="71"/>
                  </a:cubicBezTo>
                  <a:cubicBezTo>
                    <a:pt x="719" y="62"/>
                    <a:pt x="719" y="52"/>
                    <a:pt x="719" y="34"/>
                  </a:cubicBezTo>
                  <a:cubicBezTo>
                    <a:pt x="710" y="25"/>
                    <a:pt x="700" y="16"/>
                    <a:pt x="691" y="16"/>
                  </a:cubicBezTo>
                  <a:cubicBezTo>
                    <a:pt x="667" y="12"/>
                    <a:pt x="558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8"/>
            <p:cNvSpPr/>
            <p:nvPr/>
          </p:nvSpPr>
          <p:spPr>
            <a:xfrm>
              <a:off x="4136450" y="2321475"/>
              <a:ext cx="15450" cy="11150"/>
            </a:xfrm>
            <a:custGeom>
              <a:rect b="b" l="l" r="r" t="t"/>
              <a:pathLst>
                <a:path extrusionOk="0" h="446" w="618">
                  <a:moveTo>
                    <a:pt x="160" y="62"/>
                  </a:moveTo>
                  <a:cubicBezTo>
                    <a:pt x="171" y="62"/>
                    <a:pt x="183" y="65"/>
                    <a:pt x="194" y="69"/>
                  </a:cubicBezTo>
                  <a:cubicBezTo>
                    <a:pt x="314" y="96"/>
                    <a:pt x="461" y="280"/>
                    <a:pt x="526" y="372"/>
                  </a:cubicBezTo>
                  <a:cubicBezTo>
                    <a:pt x="351" y="345"/>
                    <a:pt x="102" y="216"/>
                    <a:pt x="75" y="133"/>
                  </a:cubicBezTo>
                  <a:cubicBezTo>
                    <a:pt x="75" y="124"/>
                    <a:pt x="65" y="105"/>
                    <a:pt x="102" y="78"/>
                  </a:cubicBezTo>
                  <a:lnTo>
                    <a:pt x="111" y="78"/>
                  </a:lnTo>
                  <a:cubicBezTo>
                    <a:pt x="128" y="67"/>
                    <a:pt x="144" y="62"/>
                    <a:pt x="160" y="62"/>
                  </a:cubicBezTo>
                  <a:close/>
                  <a:moveTo>
                    <a:pt x="169" y="1"/>
                  </a:moveTo>
                  <a:cubicBezTo>
                    <a:pt x="134" y="1"/>
                    <a:pt x="100" y="11"/>
                    <a:pt x="65" y="32"/>
                  </a:cubicBezTo>
                  <a:cubicBezTo>
                    <a:pt x="19" y="50"/>
                    <a:pt x="1" y="96"/>
                    <a:pt x="10" y="142"/>
                  </a:cubicBezTo>
                  <a:cubicBezTo>
                    <a:pt x="56" y="289"/>
                    <a:pt x="424" y="437"/>
                    <a:pt x="590" y="437"/>
                  </a:cubicBezTo>
                  <a:cubicBezTo>
                    <a:pt x="590" y="437"/>
                    <a:pt x="599" y="446"/>
                    <a:pt x="599" y="446"/>
                  </a:cubicBezTo>
                  <a:cubicBezTo>
                    <a:pt x="609" y="437"/>
                    <a:pt x="609" y="437"/>
                    <a:pt x="609" y="428"/>
                  </a:cubicBezTo>
                  <a:cubicBezTo>
                    <a:pt x="618" y="418"/>
                    <a:pt x="618" y="409"/>
                    <a:pt x="609" y="400"/>
                  </a:cubicBezTo>
                  <a:cubicBezTo>
                    <a:pt x="609" y="382"/>
                    <a:pt x="406" y="50"/>
                    <a:pt x="203" y="4"/>
                  </a:cubicBezTo>
                  <a:cubicBezTo>
                    <a:pt x="192" y="2"/>
                    <a:pt x="180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8"/>
            <p:cNvSpPr/>
            <p:nvPr/>
          </p:nvSpPr>
          <p:spPr>
            <a:xfrm>
              <a:off x="3629650" y="2326700"/>
              <a:ext cx="21200" cy="8700"/>
            </a:xfrm>
            <a:custGeom>
              <a:rect b="b" l="l" r="r" t="t"/>
              <a:pathLst>
                <a:path extrusionOk="0" h="348" w="848">
                  <a:moveTo>
                    <a:pt x="149" y="74"/>
                  </a:moveTo>
                  <a:cubicBezTo>
                    <a:pt x="277" y="74"/>
                    <a:pt x="525" y="176"/>
                    <a:pt x="710" y="265"/>
                  </a:cubicBezTo>
                  <a:cubicBezTo>
                    <a:pt x="602" y="281"/>
                    <a:pt x="504" y="290"/>
                    <a:pt x="419" y="290"/>
                  </a:cubicBezTo>
                  <a:cubicBezTo>
                    <a:pt x="272" y="290"/>
                    <a:pt x="164" y="265"/>
                    <a:pt x="111" y="219"/>
                  </a:cubicBezTo>
                  <a:cubicBezTo>
                    <a:pt x="84" y="191"/>
                    <a:pt x="65" y="154"/>
                    <a:pt x="75" y="117"/>
                  </a:cubicBezTo>
                  <a:cubicBezTo>
                    <a:pt x="75" y="99"/>
                    <a:pt x="84" y="90"/>
                    <a:pt x="93" y="80"/>
                  </a:cubicBezTo>
                  <a:lnTo>
                    <a:pt x="102" y="80"/>
                  </a:lnTo>
                  <a:cubicBezTo>
                    <a:pt x="115" y="76"/>
                    <a:pt x="131" y="74"/>
                    <a:pt x="149" y="74"/>
                  </a:cubicBezTo>
                  <a:close/>
                  <a:moveTo>
                    <a:pt x="144" y="1"/>
                  </a:moveTo>
                  <a:cubicBezTo>
                    <a:pt x="113" y="1"/>
                    <a:pt x="86" y="6"/>
                    <a:pt x="65" y="16"/>
                  </a:cubicBezTo>
                  <a:cubicBezTo>
                    <a:pt x="29" y="34"/>
                    <a:pt x="10" y="62"/>
                    <a:pt x="10" y="99"/>
                  </a:cubicBezTo>
                  <a:cubicBezTo>
                    <a:pt x="1" y="163"/>
                    <a:pt x="19" y="219"/>
                    <a:pt x="65" y="255"/>
                  </a:cubicBezTo>
                  <a:cubicBezTo>
                    <a:pt x="139" y="324"/>
                    <a:pt x="273" y="347"/>
                    <a:pt x="415" y="347"/>
                  </a:cubicBezTo>
                  <a:cubicBezTo>
                    <a:pt x="558" y="347"/>
                    <a:pt x="710" y="324"/>
                    <a:pt x="820" y="301"/>
                  </a:cubicBezTo>
                  <a:lnTo>
                    <a:pt x="820" y="311"/>
                  </a:lnTo>
                  <a:cubicBezTo>
                    <a:pt x="830" y="301"/>
                    <a:pt x="839" y="292"/>
                    <a:pt x="839" y="283"/>
                  </a:cubicBezTo>
                  <a:cubicBezTo>
                    <a:pt x="848" y="265"/>
                    <a:pt x="839" y="255"/>
                    <a:pt x="830" y="246"/>
                  </a:cubicBezTo>
                  <a:cubicBezTo>
                    <a:pt x="773" y="222"/>
                    <a:pt x="358" y="1"/>
                    <a:pt x="1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8"/>
            <p:cNvSpPr/>
            <p:nvPr/>
          </p:nvSpPr>
          <p:spPr>
            <a:xfrm>
              <a:off x="3637475" y="2319200"/>
              <a:ext cx="13150" cy="15275"/>
            </a:xfrm>
            <a:custGeom>
              <a:rect b="b" l="l" r="r" t="t"/>
              <a:pathLst>
                <a:path extrusionOk="0" h="611" w="526">
                  <a:moveTo>
                    <a:pt x="182" y="65"/>
                  </a:moveTo>
                  <a:cubicBezTo>
                    <a:pt x="220" y="65"/>
                    <a:pt x="256" y="82"/>
                    <a:pt x="286" y="104"/>
                  </a:cubicBezTo>
                  <a:cubicBezTo>
                    <a:pt x="406" y="206"/>
                    <a:pt x="443" y="417"/>
                    <a:pt x="461" y="528"/>
                  </a:cubicBezTo>
                  <a:cubicBezTo>
                    <a:pt x="296" y="426"/>
                    <a:pt x="84" y="187"/>
                    <a:pt x="93" y="95"/>
                  </a:cubicBezTo>
                  <a:cubicBezTo>
                    <a:pt x="93" y="86"/>
                    <a:pt x="93" y="77"/>
                    <a:pt x="121" y="67"/>
                  </a:cubicBezTo>
                  <a:lnTo>
                    <a:pt x="157" y="67"/>
                  </a:lnTo>
                  <a:cubicBezTo>
                    <a:pt x="166" y="66"/>
                    <a:pt x="174" y="65"/>
                    <a:pt x="182" y="65"/>
                  </a:cubicBezTo>
                  <a:close/>
                  <a:moveTo>
                    <a:pt x="180" y="1"/>
                  </a:moveTo>
                  <a:cubicBezTo>
                    <a:pt x="170" y="1"/>
                    <a:pt x="159" y="1"/>
                    <a:pt x="148" y="3"/>
                  </a:cubicBezTo>
                  <a:cubicBezTo>
                    <a:pt x="65" y="3"/>
                    <a:pt x="38" y="49"/>
                    <a:pt x="29" y="86"/>
                  </a:cubicBezTo>
                  <a:cubicBezTo>
                    <a:pt x="1" y="242"/>
                    <a:pt x="323" y="537"/>
                    <a:pt x="480" y="611"/>
                  </a:cubicBezTo>
                  <a:lnTo>
                    <a:pt x="517" y="611"/>
                  </a:lnTo>
                  <a:cubicBezTo>
                    <a:pt x="526" y="601"/>
                    <a:pt x="526" y="592"/>
                    <a:pt x="526" y="583"/>
                  </a:cubicBezTo>
                  <a:cubicBezTo>
                    <a:pt x="526" y="565"/>
                    <a:pt x="498" y="196"/>
                    <a:pt x="323" y="58"/>
                  </a:cubicBezTo>
                  <a:cubicBezTo>
                    <a:pt x="285" y="20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8"/>
            <p:cNvSpPr/>
            <p:nvPr/>
          </p:nvSpPr>
          <p:spPr>
            <a:xfrm>
              <a:off x="3907450" y="1489325"/>
              <a:ext cx="185300" cy="158150"/>
            </a:xfrm>
            <a:custGeom>
              <a:rect b="b" l="l" r="r" t="t"/>
              <a:pathLst>
                <a:path extrusionOk="0" h="6326" w="7412">
                  <a:moveTo>
                    <a:pt x="654" y="1"/>
                  </a:moveTo>
                  <a:lnTo>
                    <a:pt x="1" y="1934"/>
                  </a:lnTo>
                  <a:lnTo>
                    <a:pt x="2220" y="2735"/>
                  </a:lnTo>
                  <a:cubicBezTo>
                    <a:pt x="2956" y="3011"/>
                    <a:pt x="3692" y="3278"/>
                    <a:pt x="4420" y="3564"/>
                  </a:cubicBezTo>
                  <a:cubicBezTo>
                    <a:pt x="4604" y="3628"/>
                    <a:pt x="4779" y="3702"/>
                    <a:pt x="4963" y="3775"/>
                  </a:cubicBezTo>
                  <a:lnTo>
                    <a:pt x="5221" y="3877"/>
                  </a:lnTo>
                  <a:cubicBezTo>
                    <a:pt x="5294" y="3904"/>
                    <a:pt x="5359" y="3941"/>
                    <a:pt x="5423" y="3969"/>
                  </a:cubicBezTo>
                  <a:cubicBezTo>
                    <a:pt x="5525" y="4015"/>
                    <a:pt x="5617" y="4070"/>
                    <a:pt x="5709" y="4134"/>
                  </a:cubicBezTo>
                  <a:cubicBezTo>
                    <a:pt x="5759" y="4170"/>
                    <a:pt x="5775" y="4184"/>
                    <a:pt x="5789" y="4184"/>
                  </a:cubicBezTo>
                  <a:cubicBezTo>
                    <a:pt x="5793" y="4184"/>
                    <a:pt x="5797" y="4182"/>
                    <a:pt x="5801" y="4180"/>
                  </a:cubicBezTo>
                  <a:cubicBezTo>
                    <a:pt x="5819" y="4180"/>
                    <a:pt x="5838" y="4226"/>
                    <a:pt x="5810" y="4328"/>
                  </a:cubicBezTo>
                  <a:cubicBezTo>
                    <a:pt x="5764" y="4456"/>
                    <a:pt x="5699" y="4576"/>
                    <a:pt x="5617" y="4687"/>
                  </a:cubicBezTo>
                  <a:cubicBezTo>
                    <a:pt x="5414" y="4963"/>
                    <a:pt x="5175" y="5221"/>
                    <a:pt x="4917" y="5451"/>
                  </a:cubicBezTo>
                  <a:lnTo>
                    <a:pt x="5414" y="6325"/>
                  </a:lnTo>
                  <a:cubicBezTo>
                    <a:pt x="5626" y="6242"/>
                    <a:pt x="5828" y="6150"/>
                    <a:pt x="6031" y="6031"/>
                  </a:cubicBezTo>
                  <a:cubicBezTo>
                    <a:pt x="6233" y="5911"/>
                    <a:pt x="6427" y="5782"/>
                    <a:pt x="6602" y="5626"/>
                  </a:cubicBezTo>
                  <a:cubicBezTo>
                    <a:pt x="6804" y="5460"/>
                    <a:pt x="6988" y="5257"/>
                    <a:pt x="7136" y="5027"/>
                  </a:cubicBezTo>
                  <a:cubicBezTo>
                    <a:pt x="7218" y="4889"/>
                    <a:pt x="7283" y="4742"/>
                    <a:pt x="7338" y="4585"/>
                  </a:cubicBezTo>
                  <a:cubicBezTo>
                    <a:pt x="7384" y="4401"/>
                    <a:pt x="7412" y="4217"/>
                    <a:pt x="7403" y="4024"/>
                  </a:cubicBezTo>
                  <a:cubicBezTo>
                    <a:pt x="7393" y="3830"/>
                    <a:pt x="7347" y="3637"/>
                    <a:pt x="7264" y="3453"/>
                  </a:cubicBezTo>
                  <a:cubicBezTo>
                    <a:pt x="7200" y="3287"/>
                    <a:pt x="7108" y="3140"/>
                    <a:pt x="6988" y="3002"/>
                  </a:cubicBezTo>
                  <a:cubicBezTo>
                    <a:pt x="6804" y="2781"/>
                    <a:pt x="6592" y="2588"/>
                    <a:pt x="6344" y="2422"/>
                  </a:cubicBezTo>
                  <a:cubicBezTo>
                    <a:pt x="6243" y="2358"/>
                    <a:pt x="6132" y="2293"/>
                    <a:pt x="6022" y="2229"/>
                  </a:cubicBezTo>
                  <a:lnTo>
                    <a:pt x="5939" y="2192"/>
                  </a:lnTo>
                  <a:lnTo>
                    <a:pt x="5874" y="2155"/>
                  </a:lnTo>
                  <a:lnTo>
                    <a:pt x="5736" y="2081"/>
                  </a:lnTo>
                  <a:cubicBezTo>
                    <a:pt x="5552" y="1989"/>
                    <a:pt x="5368" y="1897"/>
                    <a:pt x="5184" y="1814"/>
                  </a:cubicBezTo>
                  <a:cubicBezTo>
                    <a:pt x="4438" y="1455"/>
                    <a:pt x="3702" y="1133"/>
                    <a:pt x="2947" y="838"/>
                  </a:cubicBezTo>
                  <a:cubicBezTo>
                    <a:pt x="2183" y="535"/>
                    <a:pt x="1437" y="259"/>
                    <a:pt x="65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8"/>
            <p:cNvSpPr/>
            <p:nvPr/>
          </p:nvSpPr>
          <p:spPr>
            <a:xfrm>
              <a:off x="3868325" y="1477800"/>
              <a:ext cx="148700" cy="106150"/>
            </a:xfrm>
            <a:custGeom>
              <a:rect b="b" l="l" r="r" t="t"/>
              <a:pathLst>
                <a:path extrusionOk="0" h="4246" w="5948">
                  <a:moveTo>
                    <a:pt x="1979" y="1"/>
                  </a:moveTo>
                  <a:cubicBezTo>
                    <a:pt x="1745" y="1"/>
                    <a:pt x="1541" y="37"/>
                    <a:pt x="1382" y="121"/>
                  </a:cubicBezTo>
                  <a:cubicBezTo>
                    <a:pt x="1" y="858"/>
                    <a:pt x="19" y="2192"/>
                    <a:pt x="1649" y="2984"/>
                  </a:cubicBezTo>
                  <a:cubicBezTo>
                    <a:pt x="2680" y="3472"/>
                    <a:pt x="3748" y="3896"/>
                    <a:pt x="4843" y="4245"/>
                  </a:cubicBezTo>
                  <a:lnTo>
                    <a:pt x="5948" y="1355"/>
                  </a:lnTo>
                  <a:cubicBezTo>
                    <a:pt x="5948" y="1355"/>
                    <a:pt x="3411" y="1"/>
                    <a:pt x="1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8"/>
            <p:cNvSpPr/>
            <p:nvPr/>
          </p:nvSpPr>
          <p:spPr>
            <a:xfrm>
              <a:off x="4005050" y="1622825"/>
              <a:ext cx="46050" cy="44675"/>
            </a:xfrm>
            <a:custGeom>
              <a:rect b="b" l="l" r="r" t="t"/>
              <a:pathLst>
                <a:path extrusionOk="0" h="1787" w="1842">
                  <a:moveTo>
                    <a:pt x="1243" y="0"/>
                  </a:moveTo>
                  <a:lnTo>
                    <a:pt x="0" y="553"/>
                  </a:lnTo>
                  <a:lnTo>
                    <a:pt x="921" y="1786"/>
                  </a:lnTo>
                  <a:cubicBezTo>
                    <a:pt x="921" y="1786"/>
                    <a:pt x="1786" y="1243"/>
                    <a:pt x="1841" y="718"/>
                  </a:cubicBezTo>
                  <a:lnTo>
                    <a:pt x="124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8"/>
            <p:cNvSpPr/>
            <p:nvPr/>
          </p:nvSpPr>
          <p:spPr>
            <a:xfrm>
              <a:off x="3982250" y="1636625"/>
              <a:ext cx="45600" cy="44675"/>
            </a:xfrm>
            <a:custGeom>
              <a:rect b="b" l="l" r="r" t="t"/>
              <a:pathLst>
                <a:path extrusionOk="0" h="1787" w="1824">
                  <a:moveTo>
                    <a:pt x="912" y="1"/>
                  </a:moveTo>
                  <a:lnTo>
                    <a:pt x="1" y="1023"/>
                  </a:lnTo>
                  <a:lnTo>
                    <a:pt x="1345" y="1787"/>
                  </a:lnTo>
                  <a:lnTo>
                    <a:pt x="1824" y="1234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8"/>
            <p:cNvSpPr/>
            <p:nvPr/>
          </p:nvSpPr>
          <p:spPr>
            <a:xfrm>
              <a:off x="3754625" y="1348250"/>
              <a:ext cx="97150" cy="43300"/>
            </a:xfrm>
            <a:custGeom>
              <a:rect b="b" l="l" r="r" t="t"/>
              <a:pathLst>
                <a:path extrusionOk="0" h="1732" w="3886">
                  <a:moveTo>
                    <a:pt x="443" y="0"/>
                  </a:moveTo>
                  <a:cubicBezTo>
                    <a:pt x="194" y="0"/>
                    <a:pt x="1" y="212"/>
                    <a:pt x="29" y="461"/>
                  </a:cubicBezTo>
                  <a:lnTo>
                    <a:pt x="111" y="1271"/>
                  </a:lnTo>
                  <a:cubicBezTo>
                    <a:pt x="139" y="1529"/>
                    <a:pt x="360" y="1722"/>
                    <a:pt x="618" y="1731"/>
                  </a:cubicBezTo>
                  <a:lnTo>
                    <a:pt x="3435" y="1731"/>
                  </a:lnTo>
                  <a:cubicBezTo>
                    <a:pt x="3683" y="1731"/>
                    <a:pt x="3886" y="1519"/>
                    <a:pt x="3858" y="1271"/>
                  </a:cubicBezTo>
                  <a:lnTo>
                    <a:pt x="3775" y="461"/>
                  </a:lnTo>
                  <a:cubicBezTo>
                    <a:pt x="3748" y="203"/>
                    <a:pt x="3527" y="10"/>
                    <a:pt x="32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8"/>
            <p:cNvSpPr/>
            <p:nvPr/>
          </p:nvSpPr>
          <p:spPr>
            <a:xfrm>
              <a:off x="3754625" y="1348250"/>
              <a:ext cx="97150" cy="43300"/>
            </a:xfrm>
            <a:custGeom>
              <a:rect b="b" l="l" r="r" t="t"/>
              <a:pathLst>
                <a:path extrusionOk="0" h="1732" w="3886">
                  <a:moveTo>
                    <a:pt x="443" y="0"/>
                  </a:moveTo>
                  <a:cubicBezTo>
                    <a:pt x="194" y="0"/>
                    <a:pt x="1" y="212"/>
                    <a:pt x="29" y="461"/>
                  </a:cubicBezTo>
                  <a:lnTo>
                    <a:pt x="111" y="1271"/>
                  </a:lnTo>
                  <a:cubicBezTo>
                    <a:pt x="139" y="1529"/>
                    <a:pt x="360" y="1722"/>
                    <a:pt x="618" y="1731"/>
                  </a:cubicBezTo>
                  <a:lnTo>
                    <a:pt x="3435" y="1731"/>
                  </a:lnTo>
                  <a:cubicBezTo>
                    <a:pt x="3683" y="1731"/>
                    <a:pt x="3886" y="1519"/>
                    <a:pt x="3858" y="1271"/>
                  </a:cubicBezTo>
                  <a:lnTo>
                    <a:pt x="3775" y="461"/>
                  </a:lnTo>
                  <a:cubicBezTo>
                    <a:pt x="3748" y="203"/>
                    <a:pt x="3527" y="10"/>
                    <a:pt x="3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8"/>
            <p:cNvSpPr/>
            <p:nvPr/>
          </p:nvSpPr>
          <p:spPr>
            <a:xfrm>
              <a:off x="3744750" y="1348250"/>
              <a:ext cx="96900" cy="43300"/>
            </a:xfrm>
            <a:custGeom>
              <a:rect b="b" l="l" r="r" t="t"/>
              <a:pathLst>
                <a:path extrusionOk="0" h="1732" w="3876">
                  <a:moveTo>
                    <a:pt x="442" y="0"/>
                  </a:moveTo>
                  <a:cubicBezTo>
                    <a:pt x="193" y="0"/>
                    <a:pt x="0" y="212"/>
                    <a:pt x="28" y="461"/>
                  </a:cubicBezTo>
                  <a:lnTo>
                    <a:pt x="101" y="1271"/>
                  </a:lnTo>
                  <a:cubicBezTo>
                    <a:pt x="138" y="1529"/>
                    <a:pt x="350" y="1722"/>
                    <a:pt x="617" y="1731"/>
                  </a:cubicBezTo>
                  <a:lnTo>
                    <a:pt x="3434" y="1731"/>
                  </a:lnTo>
                  <a:cubicBezTo>
                    <a:pt x="3683" y="1731"/>
                    <a:pt x="3876" y="1519"/>
                    <a:pt x="3857" y="1271"/>
                  </a:cubicBezTo>
                  <a:lnTo>
                    <a:pt x="3775" y="461"/>
                  </a:lnTo>
                  <a:cubicBezTo>
                    <a:pt x="3738" y="203"/>
                    <a:pt x="3526" y="10"/>
                    <a:pt x="32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8"/>
            <p:cNvSpPr/>
            <p:nvPr/>
          </p:nvSpPr>
          <p:spPr>
            <a:xfrm>
              <a:off x="3761550" y="1348025"/>
              <a:ext cx="7375" cy="43525"/>
            </a:xfrm>
            <a:custGeom>
              <a:rect b="b" l="l" r="r" t="t"/>
              <a:pathLst>
                <a:path extrusionOk="0" h="1741" w="295">
                  <a:moveTo>
                    <a:pt x="0" y="0"/>
                  </a:moveTo>
                  <a:lnTo>
                    <a:pt x="166" y="1740"/>
                  </a:lnTo>
                  <a:lnTo>
                    <a:pt x="295" y="174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8"/>
            <p:cNvSpPr/>
            <p:nvPr/>
          </p:nvSpPr>
          <p:spPr>
            <a:xfrm>
              <a:off x="3817475" y="1348025"/>
              <a:ext cx="7375" cy="43525"/>
            </a:xfrm>
            <a:custGeom>
              <a:rect b="b" l="l" r="r" t="t"/>
              <a:pathLst>
                <a:path extrusionOk="0" h="1741" w="295">
                  <a:moveTo>
                    <a:pt x="0" y="0"/>
                  </a:moveTo>
                  <a:lnTo>
                    <a:pt x="166" y="1740"/>
                  </a:lnTo>
                  <a:lnTo>
                    <a:pt x="295" y="174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8"/>
            <p:cNvSpPr/>
            <p:nvPr/>
          </p:nvSpPr>
          <p:spPr>
            <a:xfrm>
              <a:off x="3810325" y="1351250"/>
              <a:ext cx="11075" cy="2075"/>
            </a:xfrm>
            <a:custGeom>
              <a:rect b="b" l="l" r="r" t="t"/>
              <a:pathLst>
                <a:path extrusionOk="0" h="83" w="443">
                  <a:moveTo>
                    <a:pt x="47" y="0"/>
                  </a:moveTo>
                  <a:cubicBezTo>
                    <a:pt x="19" y="0"/>
                    <a:pt x="1" y="18"/>
                    <a:pt x="1" y="46"/>
                  </a:cubicBezTo>
                  <a:cubicBezTo>
                    <a:pt x="1" y="65"/>
                    <a:pt x="19" y="83"/>
                    <a:pt x="47" y="83"/>
                  </a:cubicBezTo>
                  <a:lnTo>
                    <a:pt x="397" y="83"/>
                  </a:lnTo>
                  <a:cubicBezTo>
                    <a:pt x="424" y="83"/>
                    <a:pt x="443" y="65"/>
                    <a:pt x="443" y="46"/>
                  </a:cubicBezTo>
                  <a:cubicBezTo>
                    <a:pt x="443" y="18"/>
                    <a:pt x="424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8"/>
            <p:cNvSpPr/>
            <p:nvPr/>
          </p:nvSpPr>
          <p:spPr>
            <a:xfrm>
              <a:off x="3748200" y="1351000"/>
              <a:ext cx="52950" cy="14775"/>
            </a:xfrm>
            <a:custGeom>
              <a:rect b="b" l="l" r="r" t="t"/>
              <a:pathLst>
                <a:path extrusionOk="0" h="591" w="2118">
                  <a:moveTo>
                    <a:pt x="322" y="1"/>
                  </a:moveTo>
                  <a:cubicBezTo>
                    <a:pt x="230" y="1"/>
                    <a:pt x="147" y="38"/>
                    <a:pt x="92" y="102"/>
                  </a:cubicBezTo>
                  <a:cubicBezTo>
                    <a:pt x="28" y="176"/>
                    <a:pt x="0" y="259"/>
                    <a:pt x="9" y="351"/>
                  </a:cubicBezTo>
                  <a:lnTo>
                    <a:pt x="37" y="553"/>
                  </a:lnTo>
                  <a:cubicBezTo>
                    <a:pt x="37" y="572"/>
                    <a:pt x="55" y="590"/>
                    <a:pt x="74" y="590"/>
                  </a:cubicBezTo>
                  <a:cubicBezTo>
                    <a:pt x="101" y="590"/>
                    <a:pt x="120" y="572"/>
                    <a:pt x="111" y="544"/>
                  </a:cubicBezTo>
                  <a:lnTo>
                    <a:pt x="92" y="341"/>
                  </a:lnTo>
                  <a:cubicBezTo>
                    <a:pt x="83" y="277"/>
                    <a:pt x="111" y="213"/>
                    <a:pt x="147" y="167"/>
                  </a:cubicBezTo>
                  <a:cubicBezTo>
                    <a:pt x="193" y="111"/>
                    <a:pt x="258" y="93"/>
                    <a:pt x="322" y="93"/>
                  </a:cubicBezTo>
                  <a:lnTo>
                    <a:pt x="2081" y="93"/>
                  </a:lnTo>
                  <a:cubicBezTo>
                    <a:pt x="2099" y="93"/>
                    <a:pt x="2118" y="75"/>
                    <a:pt x="2118" y="47"/>
                  </a:cubicBezTo>
                  <a:cubicBezTo>
                    <a:pt x="2118" y="28"/>
                    <a:pt x="2099" y="10"/>
                    <a:pt x="2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8"/>
            <p:cNvSpPr/>
            <p:nvPr/>
          </p:nvSpPr>
          <p:spPr>
            <a:xfrm>
              <a:off x="3769850" y="1358125"/>
              <a:ext cx="44850" cy="6750"/>
            </a:xfrm>
            <a:custGeom>
              <a:rect b="b" l="l" r="r" t="t"/>
              <a:pathLst>
                <a:path extrusionOk="0" h="270" w="1794">
                  <a:moveTo>
                    <a:pt x="122" y="0"/>
                  </a:moveTo>
                  <a:cubicBezTo>
                    <a:pt x="48" y="0"/>
                    <a:pt x="0" y="61"/>
                    <a:pt x="9" y="130"/>
                  </a:cubicBezTo>
                  <a:cubicBezTo>
                    <a:pt x="18" y="213"/>
                    <a:pt x="82" y="268"/>
                    <a:pt x="165" y="268"/>
                  </a:cubicBezTo>
                  <a:lnTo>
                    <a:pt x="1657" y="268"/>
                  </a:lnTo>
                  <a:cubicBezTo>
                    <a:pt x="1661" y="269"/>
                    <a:pt x="1665" y="269"/>
                    <a:pt x="1669" y="269"/>
                  </a:cubicBezTo>
                  <a:cubicBezTo>
                    <a:pt x="1737" y="269"/>
                    <a:pt x="1794" y="200"/>
                    <a:pt x="1776" y="130"/>
                  </a:cubicBezTo>
                  <a:cubicBezTo>
                    <a:pt x="1767" y="56"/>
                    <a:pt x="1703" y="1"/>
                    <a:pt x="1629" y="1"/>
                  </a:cubicBezTo>
                  <a:lnTo>
                    <a:pt x="138" y="1"/>
                  </a:lnTo>
                  <a:cubicBezTo>
                    <a:pt x="132" y="1"/>
                    <a:pt x="127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8"/>
            <p:cNvSpPr/>
            <p:nvPr/>
          </p:nvSpPr>
          <p:spPr>
            <a:xfrm>
              <a:off x="3785250" y="1359300"/>
              <a:ext cx="14050" cy="4150"/>
            </a:xfrm>
            <a:custGeom>
              <a:rect b="b" l="l" r="r" t="t"/>
              <a:pathLst>
                <a:path extrusionOk="0" h="166" w="562">
                  <a:moveTo>
                    <a:pt x="277" y="0"/>
                  </a:moveTo>
                  <a:cubicBezTo>
                    <a:pt x="120" y="0"/>
                    <a:pt x="0" y="37"/>
                    <a:pt x="10" y="83"/>
                  </a:cubicBezTo>
                  <a:cubicBezTo>
                    <a:pt x="10" y="129"/>
                    <a:pt x="138" y="166"/>
                    <a:pt x="295" y="166"/>
                  </a:cubicBezTo>
                  <a:cubicBezTo>
                    <a:pt x="451" y="166"/>
                    <a:pt x="562" y="129"/>
                    <a:pt x="562" y="83"/>
                  </a:cubicBezTo>
                  <a:cubicBezTo>
                    <a:pt x="562" y="37"/>
                    <a:pt x="433" y="0"/>
                    <a:pt x="27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8"/>
            <p:cNvSpPr/>
            <p:nvPr/>
          </p:nvSpPr>
          <p:spPr>
            <a:xfrm>
              <a:off x="3761075" y="1731175"/>
              <a:ext cx="220750" cy="84575"/>
            </a:xfrm>
            <a:custGeom>
              <a:rect b="b" l="l" r="r" t="t"/>
              <a:pathLst>
                <a:path extrusionOk="0" h="3383" w="8830">
                  <a:moveTo>
                    <a:pt x="8293" y="1"/>
                  </a:moveTo>
                  <a:cubicBezTo>
                    <a:pt x="8282" y="1"/>
                    <a:pt x="8270" y="1"/>
                    <a:pt x="8259" y="2"/>
                  </a:cubicBezTo>
                  <a:lnTo>
                    <a:pt x="323" y="711"/>
                  </a:lnTo>
                  <a:cubicBezTo>
                    <a:pt x="130" y="730"/>
                    <a:pt x="1" y="895"/>
                    <a:pt x="10" y="1079"/>
                  </a:cubicBezTo>
                  <a:lnTo>
                    <a:pt x="194" y="3077"/>
                  </a:lnTo>
                  <a:cubicBezTo>
                    <a:pt x="211" y="3250"/>
                    <a:pt x="359" y="3383"/>
                    <a:pt x="529" y="3383"/>
                  </a:cubicBezTo>
                  <a:cubicBezTo>
                    <a:pt x="540" y="3383"/>
                    <a:pt x="551" y="3382"/>
                    <a:pt x="562" y="3381"/>
                  </a:cubicBezTo>
                  <a:lnTo>
                    <a:pt x="8498" y="2672"/>
                  </a:lnTo>
                  <a:cubicBezTo>
                    <a:pt x="8691" y="2654"/>
                    <a:pt x="8829" y="2488"/>
                    <a:pt x="8811" y="2304"/>
                  </a:cubicBezTo>
                  <a:lnTo>
                    <a:pt x="8627" y="306"/>
                  </a:lnTo>
                  <a:cubicBezTo>
                    <a:pt x="8610" y="133"/>
                    <a:pt x="8470" y="1"/>
                    <a:pt x="8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8"/>
            <p:cNvSpPr/>
            <p:nvPr/>
          </p:nvSpPr>
          <p:spPr>
            <a:xfrm>
              <a:off x="3956950" y="1749400"/>
              <a:ext cx="38675" cy="33275"/>
            </a:xfrm>
            <a:custGeom>
              <a:rect b="b" l="l" r="r" t="t"/>
              <a:pathLst>
                <a:path extrusionOk="0" h="1331" w="1547">
                  <a:moveTo>
                    <a:pt x="884" y="1"/>
                  </a:moveTo>
                  <a:cubicBezTo>
                    <a:pt x="295" y="1"/>
                    <a:pt x="0" y="719"/>
                    <a:pt x="414" y="1133"/>
                  </a:cubicBezTo>
                  <a:cubicBezTo>
                    <a:pt x="551" y="1270"/>
                    <a:pt x="718" y="1331"/>
                    <a:pt x="880" y="1331"/>
                  </a:cubicBezTo>
                  <a:cubicBezTo>
                    <a:pt x="1222" y="1331"/>
                    <a:pt x="1547" y="1062"/>
                    <a:pt x="1547" y="663"/>
                  </a:cubicBezTo>
                  <a:cubicBezTo>
                    <a:pt x="1547" y="304"/>
                    <a:pt x="1252" y="1"/>
                    <a:pt x="88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8"/>
            <p:cNvSpPr/>
            <p:nvPr/>
          </p:nvSpPr>
          <p:spPr>
            <a:xfrm>
              <a:off x="3744500" y="1766425"/>
              <a:ext cx="38700" cy="33100"/>
            </a:xfrm>
            <a:custGeom>
              <a:rect b="b" l="l" r="r" t="t"/>
              <a:pathLst>
                <a:path extrusionOk="0" h="1324" w="1548">
                  <a:moveTo>
                    <a:pt x="885" y="1"/>
                  </a:moveTo>
                  <a:cubicBezTo>
                    <a:pt x="295" y="1"/>
                    <a:pt x="1" y="710"/>
                    <a:pt x="415" y="1124"/>
                  </a:cubicBezTo>
                  <a:cubicBezTo>
                    <a:pt x="550" y="1262"/>
                    <a:pt x="718" y="1324"/>
                    <a:pt x="882" y="1324"/>
                  </a:cubicBezTo>
                  <a:cubicBezTo>
                    <a:pt x="1222" y="1324"/>
                    <a:pt x="1547" y="1061"/>
                    <a:pt x="1547" y="664"/>
                  </a:cubicBezTo>
                  <a:cubicBezTo>
                    <a:pt x="1547" y="295"/>
                    <a:pt x="1253" y="1"/>
                    <a:pt x="88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8"/>
            <p:cNvSpPr/>
            <p:nvPr/>
          </p:nvSpPr>
          <p:spPr>
            <a:xfrm>
              <a:off x="3774650" y="1747700"/>
              <a:ext cx="106825" cy="39100"/>
            </a:xfrm>
            <a:custGeom>
              <a:rect b="b" l="l" r="r" t="t"/>
              <a:pathLst>
                <a:path extrusionOk="0" h="1564" w="4273">
                  <a:moveTo>
                    <a:pt x="3593" y="1"/>
                  </a:moveTo>
                  <a:cubicBezTo>
                    <a:pt x="3571" y="1"/>
                    <a:pt x="3549" y="2"/>
                    <a:pt x="3527" y="4"/>
                  </a:cubicBezTo>
                  <a:lnTo>
                    <a:pt x="627" y="262"/>
                  </a:lnTo>
                  <a:cubicBezTo>
                    <a:pt x="268" y="290"/>
                    <a:pt x="1" y="612"/>
                    <a:pt x="38" y="971"/>
                  </a:cubicBezTo>
                  <a:cubicBezTo>
                    <a:pt x="72" y="1308"/>
                    <a:pt x="350" y="1563"/>
                    <a:pt x="680" y="1563"/>
                  </a:cubicBezTo>
                  <a:cubicBezTo>
                    <a:pt x="702" y="1563"/>
                    <a:pt x="724" y="1562"/>
                    <a:pt x="747" y="1560"/>
                  </a:cubicBezTo>
                  <a:lnTo>
                    <a:pt x="3647" y="1302"/>
                  </a:lnTo>
                  <a:cubicBezTo>
                    <a:pt x="4006" y="1265"/>
                    <a:pt x="4273" y="952"/>
                    <a:pt x="4236" y="593"/>
                  </a:cubicBezTo>
                  <a:cubicBezTo>
                    <a:pt x="4201" y="257"/>
                    <a:pt x="3924" y="1"/>
                    <a:pt x="3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8"/>
            <p:cNvSpPr/>
            <p:nvPr/>
          </p:nvSpPr>
          <p:spPr>
            <a:xfrm>
              <a:off x="3934850" y="1782075"/>
              <a:ext cx="33850" cy="12475"/>
            </a:xfrm>
            <a:custGeom>
              <a:rect b="b" l="l" r="r" t="t"/>
              <a:pathLst>
                <a:path extrusionOk="0" h="499" w="1354">
                  <a:moveTo>
                    <a:pt x="1132" y="0"/>
                  </a:moveTo>
                  <a:cubicBezTo>
                    <a:pt x="1126" y="0"/>
                    <a:pt x="1120" y="0"/>
                    <a:pt x="1114" y="1"/>
                  </a:cubicBezTo>
                  <a:lnTo>
                    <a:pt x="194" y="84"/>
                  </a:lnTo>
                  <a:cubicBezTo>
                    <a:pt x="83" y="93"/>
                    <a:pt x="0" y="194"/>
                    <a:pt x="10" y="314"/>
                  </a:cubicBezTo>
                  <a:cubicBezTo>
                    <a:pt x="18" y="419"/>
                    <a:pt x="110" y="499"/>
                    <a:pt x="222" y="499"/>
                  </a:cubicBezTo>
                  <a:cubicBezTo>
                    <a:pt x="228" y="499"/>
                    <a:pt x="234" y="499"/>
                    <a:pt x="240" y="498"/>
                  </a:cubicBezTo>
                  <a:lnTo>
                    <a:pt x="1160" y="415"/>
                  </a:lnTo>
                  <a:cubicBezTo>
                    <a:pt x="1271" y="406"/>
                    <a:pt x="1354" y="305"/>
                    <a:pt x="1344" y="194"/>
                  </a:cubicBezTo>
                  <a:cubicBezTo>
                    <a:pt x="1336" y="81"/>
                    <a:pt x="1244" y="0"/>
                    <a:pt x="1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8"/>
            <p:cNvSpPr/>
            <p:nvPr/>
          </p:nvSpPr>
          <p:spPr>
            <a:xfrm>
              <a:off x="3898700" y="1785475"/>
              <a:ext cx="33875" cy="12350"/>
            </a:xfrm>
            <a:custGeom>
              <a:rect b="b" l="l" r="r" t="t"/>
              <a:pathLst>
                <a:path extrusionOk="0" h="494" w="1355">
                  <a:moveTo>
                    <a:pt x="1148" y="0"/>
                  </a:moveTo>
                  <a:cubicBezTo>
                    <a:pt x="1137" y="0"/>
                    <a:pt x="1126" y="1"/>
                    <a:pt x="1115" y="3"/>
                  </a:cubicBezTo>
                  <a:lnTo>
                    <a:pt x="194" y="86"/>
                  </a:lnTo>
                  <a:cubicBezTo>
                    <a:pt x="84" y="95"/>
                    <a:pt x="1" y="187"/>
                    <a:pt x="10" y="307"/>
                  </a:cubicBezTo>
                  <a:cubicBezTo>
                    <a:pt x="19" y="408"/>
                    <a:pt x="104" y="493"/>
                    <a:pt x="210" y="493"/>
                  </a:cubicBezTo>
                  <a:cubicBezTo>
                    <a:pt x="220" y="493"/>
                    <a:pt x="230" y="493"/>
                    <a:pt x="240" y="491"/>
                  </a:cubicBezTo>
                  <a:lnTo>
                    <a:pt x="1161" y="408"/>
                  </a:lnTo>
                  <a:cubicBezTo>
                    <a:pt x="1271" y="399"/>
                    <a:pt x="1354" y="298"/>
                    <a:pt x="1345" y="187"/>
                  </a:cubicBezTo>
                  <a:cubicBezTo>
                    <a:pt x="1337" y="79"/>
                    <a:pt x="1253" y="0"/>
                    <a:pt x="1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8"/>
            <p:cNvSpPr/>
            <p:nvPr/>
          </p:nvSpPr>
          <p:spPr>
            <a:xfrm>
              <a:off x="3784100" y="1548775"/>
              <a:ext cx="64525" cy="83725"/>
            </a:xfrm>
            <a:custGeom>
              <a:rect b="b" l="l" r="r" t="t"/>
              <a:pathLst>
                <a:path extrusionOk="0" h="3349" w="2581">
                  <a:moveTo>
                    <a:pt x="2362" y="1"/>
                  </a:moveTo>
                  <a:cubicBezTo>
                    <a:pt x="2317" y="1"/>
                    <a:pt x="2272" y="21"/>
                    <a:pt x="2237" y="72"/>
                  </a:cubicBezTo>
                  <a:lnTo>
                    <a:pt x="74" y="3100"/>
                  </a:lnTo>
                  <a:cubicBezTo>
                    <a:pt x="0" y="3211"/>
                    <a:pt x="74" y="3349"/>
                    <a:pt x="203" y="3349"/>
                  </a:cubicBezTo>
                  <a:cubicBezTo>
                    <a:pt x="258" y="3349"/>
                    <a:pt x="304" y="3331"/>
                    <a:pt x="332" y="3284"/>
                  </a:cubicBezTo>
                  <a:lnTo>
                    <a:pt x="2495" y="246"/>
                  </a:lnTo>
                  <a:cubicBezTo>
                    <a:pt x="2581" y="128"/>
                    <a:pt x="2474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8"/>
            <p:cNvSpPr/>
            <p:nvPr/>
          </p:nvSpPr>
          <p:spPr>
            <a:xfrm>
              <a:off x="3783050" y="1557925"/>
              <a:ext cx="65275" cy="65850"/>
            </a:xfrm>
            <a:custGeom>
              <a:rect b="b" l="l" r="r" t="t"/>
              <a:pathLst>
                <a:path extrusionOk="0" h="2634" w="2611">
                  <a:moveTo>
                    <a:pt x="227" y="0"/>
                  </a:moveTo>
                  <a:cubicBezTo>
                    <a:pt x="106" y="0"/>
                    <a:pt x="1" y="147"/>
                    <a:pt x="107" y="267"/>
                  </a:cubicBezTo>
                  <a:lnTo>
                    <a:pt x="2325" y="2587"/>
                  </a:lnTo>
                  <a:cubicBezTo>
                    <a:pt x="2353" y="2615"/>
                    <a:pt x="2390" y="2633"/>
                    <a:pt x="2436" y="2633"/>
                  </a:cubicBezTo>
                  <a:cubicBezTo>
                    <a:pt x="2482" y="2633"/>
                    <a:pt x="2519" y="2615"/>
                    <a:pt x="2556" y="2587"/>
                  </a:cubicBezTo>
                  <a:cubicBezTo>
                    <a:pt x="2611" y="2523"/>
                    <a:pt x="2611" y="2431"/>
                    <a:pt x="2556" y="2366"/>
                  </a:cubicBezTo>
                  <a:lnTo>
                    <a:pt x="337" y="46"/>
                  </a:lnTo>
                  <a:cubicBezTo>
                    <a:pt x="302" y="14"/>
                    <a:pt x="264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79"/>
          <p:cNvSpPr txBox="1"/>
          <p:nvPr>
            <p:ph type="title"/>
          </p:nvPr>
        </p:nvSpPr>
        <p:spPr>
          <a:xfrm>
            <a:off x="1808400" y="317068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1" lang="en" sz="4500">
                <a:solidFill>
                  <a:srgbClr val="93C47D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Form Syntax</a:t>
            </a:r>
            <a:endParaRPr b="1" i="1" sz="4500">
              <a:solidFill>
                <a:srgbClr val="93C47D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3312" name="Google Shape;3312;p79"/>
          <p:cNvGrpSpPr/>
          <p:nvPr/>
        </p:nvGrpSpPr>
        <p:grpSpPr>
          <a:xfrm flipH="1" rot="-1430861">
            <a:off x="297215" y="193174"/>
            <a:ext cx="1090859" cy="640610"/>
            <a:chOff x="4694625" y="238125"/>
            <a:chExt cx="1897575" cy="1552450"/>
          </a:xfrm>
        </p:grpSpPr>
        <p:sp>
          <p:nvSpPr>
            <p:cNvPr id="3313" name="Google Shape;3313;p79"/>
            <p:cNvSpPr/>
            <p:nvPr/>
          </p:nvSpPr>
          <p:spPr>
            <a:xfrm>
              <a:off x="5778525" y="1091525"/>
              <a:ext cx="255200" cy="255550"/>
            </a:xfrm>
            <a:custGeom>
              <a:rect b="b" l="l" r="r" t="t"/>
              <a:pathLst>
                <a:path extrusionOk="0" h="10222" w="10208">
                  <a:moveTo>
                    <a:pt x="0" y="1"/>
                  </a:moveTo>
                  <a:lnTo>
                    <a:pt x="0" y="10222"/>
                  </a:lnTo>
                  <a:lnTo>
                    <a:pt x="10208" y="10222"/>
                  </a:lnTo>
                  <a:lnTo>
                    <a:pt x="1020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9"/>
            <p:cNvSpPr/>
            <p:nvPr/>
          </p:nvSpPr>
          <p:spPr>
            <a:xfrm>
              <a:off x="5778850" y="1210775"/>
              <a:ext cx="254875" cy="4375"/>
            </a:xfrm>
            <a:custGeom>
              <a:rect b="b" l="l" r="r" t="t"/>
              <a:pathLst>
                <a:path extrusionOk="0" h="175" w="10195">
                  <a:moveTo>
                    <a:pt x="5091" y="1"/>
                  </a:moveTo>
                  <a:cubicBezTo>
                    <a:pt x="2272" y="1"/>
                    <a:pt x="0" y="41"/>
                    <a:pt x="0" y="94"/>
                  </a:cubicBezTo>
                  <a:cubicBezTo>
                    <a:pt x="0" y="134"/>
                    <a:pt x="2285" y="174"/>
                    <a:pt x="5091" y="174"/>
                  </a:cubicBezTo>
                  <a:cubicBezTo>
                    <a:pt x="7910" y="174"/>
                    <a:pt x="10195" y="134"/>
                    <a:pt x="10195" y="94"/>
                  </a:cubicBezTo>
                  <a:cubicBezTo>
                    <a:pt x="10195" y="41"/>
                    <a:pt x="7910" y="1"/>
                    <a:pt x="509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9"/>
            <p:cNvSpPr/>
            <p:nvPr/>
          </p:nvSpPr>
          <p:spPr>
            <a:xfrm>
              <a:off x="5884725" y="1091525"/>
              <a:ext cx="42775" cy="52475"/>
            </a:xfrm>
            <a:custGeom>
              <a:rect b="b" l="l" r="r" t="t"/>
              <a:pathLst>
                <a:path extrusionOk="0" h="2099" w="1711">
                  <a:moveTo>
                    <a:pt x="1" y="1"/>
                  </a:moveTo>
                  <a:lnTo>
                    <a:pt x="1" y="2098"/>
                  </a:lnTo>
                  <a:lnTo>
                    <a:pt x="1711" y="2098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9"/>
            <p:cNvSpPr/>
            <p:nvPr/>
          </p:nvSpPr>
          <p:spPr>
            <a:xfrm>
              <a:off x="5884725" y="1294275"/>
              <a:ext cx="42775" cy="52125"/>
            </a:xfrm>
            <a:custGeom>
              <a:rect b="b" l="l" r="r" t="t"/>
              <a:pathLst>
                <a:path extrusionOk="0" h="2085" w="1711">
                  <a:moveTo>
                    <a:pt x="1" y="1"/>
                  </a:moveTo>
                  <a:lnTo>
                    <a:pt x="1" y="2085"/>
                  </a:lnTo>
                  <a:lnTo>
                    <a:pt x="1711" y="2085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9"/>
            <p:cNvSpPr/>
            <p:nvPr/>
          </p:nvSpPr>
          <p:spPr>
            <a:xfrm>
              <a:off x="5796550" y="1262225"/>
              <a:ext cx="63500" cy="63475"/>
            </a:xfrm>
            <a:custGeom>
              <a:rect b="b" l="l" r="r" t="t"/>
              <a:pathLst>
                <a:path extrusionOk="0" h="2539" w="2540">
                  <a:moveTo>
                    <a:pt x="2205" y="0"/>
                  </a:moveTo>
                  <a:lnTo>
                    <a:pt x="0" y="334"/>
                  </a:lnTo>
                  <a:lnTo>
                    <a:pt x="335" y="2539"/>
                  </a:lnTo>
                  <a:lnTo>
                    <a:pt x="2539" y="2205"/>
                  </a:lnTo>
                  <a:lnTo>
                    <a:pt x="220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9"/>
            <p:cNvSpPr/>
            <p:nvPr/>
          </p:nvSpPr>
          <p:spPr>
            <a:xfrm>
              <a:off x="5811125" y="1271900"/>
              <a:ext cx="36550" cy="45450"/>
            </a:xfrm>
            <a:custGeom>
              <a:rect b="b" l="l" r="r" t="t"/>
              <a:pathLst>
                <a:path extrusionOk="0" h="1818" w="1462">
                  <a:moveTo>
                    <a:pt x="967" y="1"/>
                  </a:moveTo>
                  <a:lnTo>
                    <a:pt x="139" y="121"/>
                  </a:lnTo>
                  <a:lnTo>
                    <a:pt x="86" y="321"/>
                  </a:lnTo>
                  <a:cubicBezTo>
                    <a:pt x="1" y="612"/>
                    <a:pt x="234" y="892"/>
                    <a:pt x="528" y="892"/>
                  </a:cubicBezTo>
                  <a:cubicBezTo>
                    <a:pt x="558" y="892"/>
                    <a:pt x="589" y="889"/>
                    <a:pt x="620" y="882"/>
                  </a:cubicBezTo>
                  <a:cubicBezTo>
                    <a:pt x="660" y="1123"/>
                    <a:pt x="687" y="1363"/>
                    <a:pt x="727" y="1590"/>
                  </a:cubicBezTo>
                  <a:cubicBezTo>
                    <a:pt x="526" y="1604"/>
                    <a:pt x="339" y="1684"/>
                    <a:pt x="179" y="1818"/>
                  </a:cubicBezTo>
                  <a:lnTo>
                    <a:pt x="1448" y="1631"/>
                  </a:lnTo>
                  <a:lnTo>
                    <a:pt x="1462" y="1631"/>
                  </a:lnTo>
                  <a:cubicBezTo>
                    <a:pt x="1341" y="1579"/>
                    <a:pt x="1209" y="1549"/>
                    <a:pt x="1080" y="1549"/>
                  </a:cubicBezTo>
                  <a:cubicBezTo>
                    <a:pt x="1010" y="1549"/>
                    <a:pt x="940" y="1558"/>
                    <a:pt x="874" y="1577"/>
                  </a:cubicBezTo>
                  <a:cubicBezTo>
                    <a:pt x="834" y="1350"/>
                    <a:pt x="794" y="1109"/>
                    <a:pt x="754" y="869"/>
                  </a:cubicBezTo>
                  <a:cubicBezTo>
                    <a:pt x="1101" y="829"/>
                    <a:pt x="1288" y="455"/>
                    <a:pt x="1101" y="161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9"/>
            <p:cNvSpPr/>
            <p:nvPr/>
          </p:nvSpPr>
          <p:spPr>
            <a:xfrm>
              <a:off x="6037700" y="1156675"/>
              <a:ext cx="384825" cy="384800"/>
            </a:xfrm>
            <a:custGeom>
              <a:rect b="b" l="l" r="r" t="t"/>
              <a:pathLst>
                <a:path extrusionOk="0" h="15392" w="15393">
                  <a:moveTo>
                    <a:pt x="5773" y="0"/>
                  </a:moveTo>
                  <a:lnTo>
                    <a:pt x="1" y="5772"/>
                  </a:lnTo>
                  <a:lnTo>
                    <a:pt x="9621" y="15392"/>
                  </a:lnTo>
                  <a:lnTo>
                    <a:pt x="15393" y="9620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9"/>
            <p:cNvSpPr/>
            <p:nvPr/>
          </p:nvSpPr>
          <p:spPr>
            <a:xfrm>
              <a:off x="6110200" y="1229800"/>
              <a:ext cx="239850" cy="238200"/>
            </a:xfrm>
            <a:custGeom>
              <a:rect b="b" l="l" r="r" t="t"/>
              <a:pathLst>
                <a:path extrusionOk="0" h="9528" w="9594">
                  <a:moveTo>
                    <a:pt x="41" y="1"/>
                  </a:moveTo>
                  <a:cubicBezTo>
                    <a:pt x="41" y="1"/>
                    <a:pt x="40" y="1"/>
                    <a:pt x="40" y="1"/>
                  </a:cubicBezTo>
                  <a:cubicBezTo>
                    <a:pt x="0" y="41"/>
                    <a:pt x="2111" y="2192"/>
                    <a:pt x="4743" y="4824"/>
                  </a:cubicBezTo>
                  <a:cubicBezTo>
                    <a:pt x="7351" y="7432"/>
                    <a:pt x="9486" y="9528"/>
                    <a:pt x="9565" y="9528"/>
                  </a:cubicBezTo>
                  <a:cubicBezTo>
                    <a:pt x="9566" y="9528"/>
                    <a:pt x="9566" y="9528"/>
                    <a:pt x="9567" y="9527"/>
                  </a:cubicBezTo>
                  <a:cubicBezTo>
                    <a:pt x="9593" y="9501"/>
                    <a:pt x="7496" y="7336"/>
                    <a:pt x="4864" y="4704"/>
                  </a:cubicBezTo>
                  <a:cubicBezTo>
                    <a:pt x="2248" y="2089"/>
                    <a:pt x="94" y="1"/>
                    <a:pt x="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9"/>
            <p:cNvSpPr/>
            <p:nvPr/>
          </p:nvSpPr>
          <p:spPr>
            <a:xfrm>
              <a:off x="6155275" y="1275550"/>
              <a:ext cx="146675" cy="145025"/>
            </a:xfrm>
            <a:custGeom>
              <a:rect b="b" l="l" r="r" t="t"/>
              <a:pathLst>
                <a:path extrusionOk="0" h="5801" w="5867">
                  <a:moveTo>
                    <a:pt x="5824" y="1"/>
                  </a:moveTo>
                  <a:cubicBezTo>
                    <a:pt x="5759" y="1"/>
                    <a:pt x="4439" y="1268"/>
                    <a:pt x="2873" y="2834"/>
                  </a:cubicBezTo>
                  <a:cubicBezTo>
                    <a:pt x="1270" y="4437"/>
                    <a:pt x="1" y="5760"/>
                    <a:pt x="28" y="5800"/>
                  </a:cubicBezTo>
                  <a:cubicBezTo>
                    <a:pt x="28" y="5800"/>
                    <a:pt x="29" y="5800"/>
                    <a:pt x="29" y="5800"/>
                  </a:cubicBezTo>
                  <a:cubicBezTo>
                    <a:pt x="95" y="5800"/>
                    <a:pt x="1407" y="4541"/>
                    <a:pt x="2994" y="2954"/>
                  </a:cubicBezTo>
                  <a:cubicBezTo>
                    <a:pt x="4597" y="1364"/>
                    <a:pt x="5866" y="28"/>
                    <a:pt x="5826" y="1"/>
                  </a:cubicBezTo>
                  <a:cubicBezTo>
                    <a:pt x="5826" y="1"/>
                    <a:pt x="5825" y="1"/>
                    <a:pt x="5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9"/>
            <p:cNvSpPr/>
            <p:nvPr/>
          </p:nvSpPr>
          <p:spPr>
            <a:xfrm>
              <a:off x="6059425" y="1279250"/>
              <a:ext cx="57475" cy="57150"/>
            </a:xfrm>
            <a:custGeom>
              <a:rect b="b" l="l" r="r" t="t"/>
              <a:pathLst>
                <a:path extrusionOk="0" h="2286" w="2299">
                  <a:moveTo>
                    <a:pt x="762" y="0"/>
                  </a:moveTo>
                  <a:lnTo>
                    <a:pt x="0" y="749"/>
                  </a:lnTo>
                  <a:lnTo>
                    <a:pt x="1537" y="2285"/>
                  </a:lnTo>
                  <a:lnTo>
                    <a:pt x="2298" y="15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9"/>
            <p:cNvSpPr/>
            <p:nvPr/>
          </p:nvSpPr>
          <p:spPr>
            <a:xfrm>
              <a:off x="5715725" y="1362750"/>
              <a:ext cx="526100" cy="421225"/>
            </a:xfrm>
            <a:custGeom>
              <a:rect b="b" l="l" r="r" t="t"/>
              <a:pathLst>
                <a:path extrusionOk="0" h="16849" w="21044">
                  <a:moveTo>
                    <a:pt x="3861" y="1"/>
                  </a:moveTo>
                  <a:lnTo>
                    <a:pt x="0" y="10582"/>
                  </a:lnTo>
                  <a:lnTo>
                    <a:pt x="17195" y="16849"/>
                  </a:lnTo>
                  <a:lnTo>
                    <a:pt x="21043" y="6267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9"/>
            <p:cNvSpPr/>
            <p:nvPr/>
          </p:nvSpPr>
          <p:spPr>
            <a:xfrm>
              <a:off x="5763825" y="1494975"/>
              <a:ext cx="430225" cy="156425"/>
            </a:xfrm>
            <a:custGeom>
              <a:rect b="b" l="l" r="r" t="t"/>
              <a:pathLst>
                <a:path extrusionOk="0" h="6257" w="17209">
                  <a:moveTo>
                    <a:pt x="19" y="1"/>
                  </a:moveTo>
                  <a:cubicBezTo>
                    <a:pt x="16" y="1"/>
                    <a:pt x="14" y="1"/>
                    <a:pt x="13" y="3"/>
                  </a:cubicBezTo>
                  <a:cubicBezTo>
                    <a:pt x="0" y="43"/>
                    <a:pt x="3835" y="1486"/>
                    <a:pt x="8578" y="3209"/>
                  </a:cubicBezTo>
                  <a:cubicBezTo>
                    <a:pt x="13231" y="4900"/>
                    <a:pt x="17036" y="6257"/>
                    <a:pt x="17191" y="6257"/>
                  </a:cubicBezTo>
                  <a:cubicBezTo>
                    <a:pt x="17194" y="6257"/>
                    <a:pt x="17195" y="6256"/>
                    <a:pt x="17195" y="6255"/>
                  </a:cubicBezTo>
                  <a:cubicBezTo>
                    <a:pt x="17209" y="6215"/>
                    <a:pt x="13388" y="4772"/>
                    <a:pt x="8631" y="3049"/>
                  </a:cubicBezTo>
                  <a:cubicBezTo>
                    <a:pt x="3978" y="1345"/>
                    <a:pt x="187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9"/>
            <p:cNvSpPr/>
            <p:nvPr/>
          </p:nvSpPr>
          <p:spPr>
            <a:xfrm>
              <a:off x="5914450" y="1635325"/>
              <a:ext cx="73175" cy="83525"/>
            </a:xfrm>
            <a:custGeom>
              <a:rect b="b" l="l" r="r" t="t"/>
              <a:pathLst>
                <a:path extrusionOk="0" h="3341" w="2927">
                  <a:moveTo>
                    <a:pt x="789" y="0"/>
                  </a:moveTo>
                  <a:lnTo>
                    <a:pt x="1" y="2565"/>
                  </a:lnTo>
                  <a:lnTo>
                    <a:pt x="2098" y="3340"/>
                  </a:lnTo>
                  <a:lnTo>
                    <a:pt x="2927" y="588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9"/>
            <p:cNvSpPr/>
            <p:nvPr/>
          </p:nvSpPr>
          <p:spPr>
            <a:xfrm>
              <a:off x="5986950" y="1433900"/>
              <a:ext cx="73500" cy="83200"/>
            </a:xfrm>
            <a:custGeom>
              <a:rect b="b" l="l" r="r" t="t"/>
              <a:pathLst>
                <a:path extrusionOk="0" h="3328" w="2940">
                  <a:moveTo>
                    <a:pt x="828" y="0"/>
                  </a:moveTo>
                  <a:lnTo>
                    <a:pt x="0" y="2739"/>
                  </a:lnTo>
                  <a:lnTo>
                    <a:pt x="2138" y="3327"/>
                  </a:lnTo>
                  <a:lnTo>
                    <a:pt x="2939" y="76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9"/>
            <p:cNvSpPr/>
            <p:nvPr/>
          </p:nvSpPr>
          <p:spPr>
            <a:xfrm>
              <a:off x="5760150" y="1560150"/>
              <a:ext cx="71500" cy="71175"/>
            </a:xfrm>
            <a:custGeom>
              <a:rect b="b" l="l" r="r" t="t"/>
              <a:pathLst>
                <a:path extrusionOk="0" h="2847" w="2860">
                  <a:moveTo>
                    <a:pt x="762" y="1"/>
                  </a:moveTo>
                  <a:lnTo>
                    <a:pt x="0" y="2085"/>
                  </a:lnTo>
                  <a:lnTo>
                    <a:pt x="2098" y="2847"/>
                  </a:lnTo>
                  <a:lnTo>
                    <a:pt x="2859" y="762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9"/>
            <p:cNvSpPr/>
            <p:nvPr/>
          </p:nvSpPr>
          <p:spPr>
            <a:xfrm>
              <a:off x="5767825" y="1569850"/>
              <a:ext cx="47725" cy="51200"/>
            </a:xfrm>
            <a:custGeom>
              <a:rect b="b" l="l" r="r" t="t"/>
              <a:pathLst>
                <a:path extrusionOk="0" h="2048" w="1909">
                  <a:moveTo>
                    <a:pt x="1024" y="179"/>
                  </a:moveTo>
                  <a:lnTo>
                    <a:pt x="1719" y="438"/>
                  </a:lnTo>
                  <a:lnTo>
                    <a:pt x="1719" y="438"/>
                  </a:lnTo>
                  <a:cubicBezTo>
                    <a:pt x="1730" y="497"/>
                    <a:pt x="1740" y="549"/>
                    <a:pt x="1751" y="602"/>
                  </a:cubicBezTo>
                  <a:lnTo>
                    <a:pt x="1751" y="588"/>
                  </a:lnTo>
                  <a:lnTo>
                    <a:pt x="1751" y="588"/>
                  </a:lnTo>
                  <a:cubicBezTo>
                    <a:pt x="1764" y="722"/>
                    <a:pt x="1697" y="855"/>
                    <a:pt x="1590" y="936"/>
                  </a:cubicBezTo>
                  <a:cubicBezTo>
                    <a:pt x="1515" y="977"/>
                    <a:pt x="1435" y="998"/>
                    <a:pt x="1359" y="998"/>
                  </a:cubicBezTo>
                  <a:cubicBezTo>
                    <a:pt x="1314" y="998"/>
                    <a:pt x="1270" y="991"/>
                    <a:pt x="1230" y="976"/>
                  </a:cubicBezTo>
                  <a:lnTo>
                    <a:pt x="1163" y="949"/>
                  </a:lnTo>
                  <a:lnTo>
                    <a:pt x="1149" y="976"/>
                  </a:lnTo>
                  <a:lnTo>
                    <a:pt x="1163" y="936"/>
                  </a:lnTo>
                  <a:lnTo>
                    <a:pt x="1083" y="909"/>
                  </a:lnTo>
                  <a:cubicBezTo>
                    <a:pt x="962" y="869"/>
                    <a:pt x="869" y="775"/>
                    <a:pt x="842" y="655"/>
                  </a:cubicBezTo>
                  <a:cubicBezTo>
                    <a:pt x="802" y="535"/>
                    <a:pt x="829" y="401"/>
                    <a:pt x="909" y="294"/>
                  </a:cubicBezTo>
                  <a:lnTo>
                    <a:pt x="1024" y="179"/>
                  </a:lnTo>
                  <a:close/>
                  <a:moveTo>
                    <a:pt x="976" y="0"/>
                  </a:moveTo>
                  <a:lnTo>
                    <a:pt x="936" y="27"/>
                  </a:lnTo>
                  <a:lnTo>
                    <a:pt x="775" y="187"/>
                  </a:lnTo>
                  <a:cubicBezTo>
                    <a:pt x="540" y="460"/>
                    <a:pt x="638" y="881"/>
                    <a:pt x="951" y="1037"/>
                  </a:cubicBezTo>
                  <a:lnTo>
                    <a:pt x="951" y="1037"/>
                  </a:lnTo>
                  <a:cubicBezTo>
                    <a:pt x="888" y="1223"/>
                    <a:pt x="825" y="1401"/>
                    <a:pt x="763" y="1570"/>
                  </a:cubicBezTo>
                  <a:lnTo>
                    <a:pt x="763" y="1570"/>
                  </a:lnTo>
                  <a:cubicBezTo>
                    <a:pt x="654" y="1531"/>
                    <a:pt x="539" y="1510"/>
                    <a:pt x="424" y="1510"/>
                  </a:cubicBezTo>
                  <a:cubicBezTo>
                    <a:pt x="349" y="1510"/>
                    <a:pt x="274" y="1518"/>
                    <a:pt x="201" y="1537"/>
                  </a:cubicBezTo>
                  <a:lnTo>
                    <a:pt x="0" y="1590"/>
                  </a:lnTo>
                  <a:lnTo>
                    <a:pt x="201" y="1657"/>
                  </a:lnTo>
                  <a:cubicBezTo>
                    <a:pt x="895" y="1892"/>
                    <a:pt x="1347" y="2047"/>
                    <a:pt x="1420" y="2047"/>
                  </a:cubicBezTo>
                  <a:cubicBezTo>
                    <a:pt x="1426" y="2047"/>
                    <a:pt x="1429" y="2046"/>
                    <a:pt x="1430" y="2045"/>
                  </a:cubicBezTo>
                  <a:cubicBezTo>
                    <a:pt x="1430" y="2022"/>
                    <a:pt x="1093" y="1870"/>
                    <a:pt x="531" y="1649"/>
                  </a:cubicBezTo>
                  <a:lnTo>
                    <a:pt x="531" y="1649"/>
                  </a:lnTo>
                  <a:cubicBezTo>
                    <a:pt x="617" y="1663"/>
                    <a:pt x="699" y="1693"/>
                    <a:pt x="775" y="1737"/>
                  </a:cubicBezTo>
                  <a:lnTo>
                    <a:pt x="856" y="1764"/>
                  </a:lnTo>
                  <a:lnTo>
                    <a:pt x="882" y="1684"/>
                  </a:lnTo>
                  <a:lnTo>
                    <a:pt x="1105" y="1098"/>
                  </a:lnTo>
                  <a:lnTo>
                    <a:pt x="909" y="1697"/>
                  </a:lnTo>
                  <a:lnTo>
                    <a:pt x="896" y="1751"/>
                  </a:lnTo>
                  <a:lnTo>
                    <a:pt x="936" y="1751"/>
                  </a:lnTo>
                  <a:cubicBezTo>
                    <a:pt x="1123" y="1804"/>
                    <a:pt x="1296" y="1898"/>
                    <a:pt x="1443" y="2031"/>
                  </a:cubicBezTo>
                  <a:cubicBezTo>
                    <a:pt x="1443" y="2031"/>
                    <a:pt x="1430" y="1978"/>
                    <a:pt x="1323" y="1898"/>
                  </a:cubicBezTo>
                  <a:cubicBezTo>
                    <a:pt x="1242" y="1805"/>
                    <a:pt x="1120" y="1732"/>
                    <a:pt x="993" y="1679"/>
                  </a:cubicBezTo>
                  <a:lnTo>
                    <a:pt x="993" y="1679"/>
                  </a:lnTo>
                  <a:lnTo>
                    <a:pt x="1206" y="1117"/>
                  </a:lnTo>
                  <a:lnTo>
                    <a:pt x="1206" y="1117"/>
                  </a:lnTo>
                  <a:cubicBezTo>
                    <a:pt x="1258" y="1134"/>
                    <a:pt x="1311" y="1142"/>
                    <a:pt x="1363" y="1142"/>
                  </a:cubicBezTo>
                  <a:cubicBezTo>
                    <a:pt x="1651" y="1142"/>
                    <a:pt x="1908" y="897"/>
                    <a:pt x="1898" y="575"/>
                  </a:cubicBezTo>
                  <a:cubicBezTo>
                    <a:pt x="1884" y="508"/>
                    <a:pt x="1871" y="441"/>
                    <a:pt x="1858" y="361"/>
                  </a:cubicBezTo>
                  <a:lnTo>
                    <a:pt x="1858" y="321"/>
                  </a:lnTo>
                  <a:lnTo>
                    <a:pt x="1804" y="308"/>
                  </a:lnTo>
                  <a:lnTo>
                    <a:pt x="1016" y="1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9"/>
            <p:cNvSpPr/>
            <p:nvPr/>
          </p:nvSpPr>
          <p:spPr>
            <a:xfrm>
              <a:off x="5452850" y="742475"/>
              <a:ext cx="103425" cy="78025"/>
            </a:xfrm>
            <a:custGeom>
              <a:rect b="b" l="l" r="r" t="t"/>
              <a:pathLst>
                <a:path extrusionOk="0" h="3121" w="4137">
                  <a:moveTo>
                    <a:pt x="2080" y="1"/>
                  </a:moveTo>
                  <a:cubicBezTo>
                    <a:pt x="1723" y="1"/>
                    <a:pt x="1362" y="123"/>
                    <a:pt x="1069" y="375"/>
                  </a:cubicBezTo>
                  <a:cubicBezTo>
                    <a:pt x="0" y="1270"/>
                    <a:pt x="561" y="3007"/>
                    <a:pt x="1951" y="3114"/>
                  </a:cubicBezTo>
                  <a:cubicBezTo>
                    <a:pt x="2000" y="3118"/>
                    <a:pt x="2048" y="3120"/>
                    <a:pt x="2095" y="3120"/>
                  </a:cubicBezTo>
                  <a:cubicBezTo>
                    <a:pt x="3385" y="3120"/>
                    <a:pt x="4137" y="1580"/>
                    <a:pt x="3260" y="549"/>
                  </a:cubicBezTo>
                  <a:cubicBezTo>
                    <a:pt x="2958" y="187"/>
                    <a:pt x="2521" y="1"/>
                    <a:pt x="20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9"/>
            <p:cNvSpPr/>
            <p:nvPr/>
          </p:nvSpPr>
          <p:spPr>
            <a:xfrm>
              <a:off x="5510625" y="787250"/>
              <a:ext cx="165375" cy="157000"/>
            </a:xfrm>
            <a:custGeom>
              <a:rect b="b" l="l" r="r" t="t"/>
              <a:pathLst>
                <a:path extrusionOk="0" h="6280" w="6615">
                  <a:moveTo>
                    <a:pt x="949" y="0"/>
                  </a:moveTo>
                  <a:lnTo>
                    <a:pt x="1" y="1069"/>
                  </a:lnTo>
                  <a:lnTo>
                    <a:pt x="5639" y="6280"/>
                  </a:lnTo>
                  <a:lnTo>
                    <a:pt x="6614" y="517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9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9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9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9"/>
            <p:cNvSpPr/>
            <p:nvPr/>
          </p:nvSpPr>
          <p:spPr>
            <a:xfrm>
              <a:off x="5632550" y="902075"/>
              <a:ext cx="96500" cy="72700"/>
            </a:xfrm>
            <a:custGeom>
              <a:rect b="b" l="l" r="r" t="t"/>
              <a:pathLst>
                <a:path extrusionOk="0" h="2908" w="3860">
                  <a:moveTo>
                    <a:pt x="1941" y="1"/>
                  </a:moveTo>
                  <a:cubicBezTo>
                    <a:pt x="1605" y="1"/>
                    <a:pt x="1266" y="116"/>
                    <a:pt x="989" y="351"/>
                  </a:cubicBezTo>
                  <a:cubicBezTo>
                    <a:pt x="0" y="1179"/>
                    <a:pt x="521" y="2796"/>
                    <a:pt x="1817" y="2902"/>
                  </a:cubicBezTo>
                  <a:cubicBezTo>
                    <a:pt x="1861" y="2906"/>
                    <a:pt x="1904" y="2908"/>
                    <a:pt x="1947" y="2908"/>
                  </a:cubicBezTo>
                  <a:cubicBezTo>
                    <a:pt x="3164" y="2908"/>
                    <a:pt x="3860" y="1466"/>
                    <a:pt x="3047" y="511"/>
                  </a:cubicBezTo>
                  <a:cubicBezTo>
                    <a:pt x="2760" y="173"/>
                    <a:pt x="2352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9"/>
            <p:cNvSpPr/>
            <p:nvPr/>
          </p:nvSpPr>
          <p:spPr>
            <a:xfrm>
              <a:off x="5687325" y="946225"/>
              <a:ext cx="51125" cy="67500"/>
            </a:xfrm>
            <a:custGeom>
              <a:rect b="b" l="l" r="r" t="t"/>
              <a:pathLst>
                <a:path extrusionOk="0" h="2700" w="2045">
                  <a:moveTo>
                    <a:pt x="588" y="1"/>
                  </a:moveTo>
                  <a:lnTo>
                    <a:pt x="1" y="375"/>
                  </a:lnTo>
                  <a:lnTo>
                    <a:pt x="1457" y="2700"/>
                  </a:lnTo>
                  <a:lnTo>
                    <a:pt x="2045" y="2326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9"/>
            <p:cNvSpPr/>
            <p:nvPr/>
          </p:nvSpPr>
          <p:spPr>
            <a:xfrm>
              <a:off x="5721725" y="976300"/>
              <a:ext cx="67825" cy="54475"/>
            </a:xfrm>
            <a:custGeom>
              <a:rect b="b" l="l" r="r" t="t"/>
              <a:pathLst>
                <a:path extrusionOk="0" h="2179" w="2713">
                  <a:moveTo>
                    <a:pt x="2232" y="0"/>
                  </a:moveTo>
                  <a:lnTo>
                    <a:pt x="1" y="1376"/>
                  </a:lnTo>
                  <a:lnTo>
                    <a:pt x="495" y="2178"/>
                  </a:lnTo>
                  <a:lnTo>
                    <a:pt x="2713" y="789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9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9"/>
            <p:cNvSpPr/>
            <p:nvPr/>
          </p:nvSpPr>
          <p:spPr>
            <a:xfrm>
              <a:off x="5455850" y="558525"/>
              <a:ext cx="67500" cy="241275"/>
            </a:xfrm>
            <a:custGeom>
              <a:rect b="b" l="l" r="r" t="t"/>
              <a:pathLst>
                <a:path extrusionOk="0" h="9651" w="2700">
                  <a:moveTo>
                    <a:pt x="757" y="0"/>
                  </a:moveTo>
                  <a:cubicBezTo>
                    <a:pt x="719" y="0"/>
                    <a:pt x="681" y="3"/>
                    <a:pt x="642" y="10"/>
                  </a:cubicBezTo>
                  <a:cubicBezTo>
                    <a:pt x="254" y="64"/>
                    <a:pt x="1" y="411"/>
                    <a:pt x="54" y="799"/>
                  </a:cubicBezTo>
                  <a:lnTo>
                    <a:pt x="1270" y="9056"/>
                  </a:lnTo>
                  <a:cubicBezTo>
                    <a:pt x="1319" y="9398"/>
                    <a:pt x="1624" y="9650"/>
                    <a:pt x="1962" y="9650"/>
                  </a:cubicBezTo>
                  <a:cubicBezTo>
                    <a:pt x="1994" y="9650"/>
                    <a:pt x="2026" y="9648"/>
                    <a:pt x="2058" y="9643"/>
                  </a:cubicBezTo>
                  <a:cubicBezTo>
                    <a:pt x="2446" y="9590"/>
                    <a:pt x="2699" y="9229"/>
                    <a:pt x="2646" y="8855"/>
                  </a:cubicBezTo>
                  <a:lnTo>
                    <a:pt x="1430" y="598"/>
                  </a:lnTo>
                  <a:cubicBezTo>
                    <a:pt x="1382" y="251"/>
                    <a:pt x="1087" y="0"/>
                    <a:pt x="7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9"/>
            <p:cNvSpPr/>
            <p:nvPr/>
          </p:nvSpPr>
          <p:spPr>
            <a:xfrm>
              <a:off x="5909325" y="681350"/>
              <a:ext cx="94000" cy="78175"/>
            </a:xfrm>
            <a:custGeom>
              <a:rect b="b" l="l" r="r" t="t"/>
              <a:pathLst>
                <a:path extrusionOk="0" h="3127" w="3760">
                  <a:moveTo>
                    <a:pt x="1721" y="0"/>
                  </a:moveTo>
                  <a:cubicBezTo>
                    <a:pt x="989" y="0"/>
                    <a:pt x="334" y="527"/>
                    <a:pt x="192" y="1283"/>
                  </a:cubicBezTo>
                  <a:cubicBezTo>
                    <a:pt x="1" y="2311"/>
                    <a:pt x="828" y="3127"/>
                    <a:pt x="1734" y="3127"/>
                  </a:cubicBezTo>
                  <a:cubicBezTo>
                    <a:pt x="2029" y="3127"/>
                    <a:pt x="2332" y="3040"/>
                    <a:pt x="2611" y="2847"/>
                  </a:cubicBezTo>
                  <a:cubicBezTo>
                    <a:pt x="3760" y="2058"/>
                    <a:pt x="3386" y="281"/>
                    <a:pt x="2010" y="27"/>
                  </a:cubicBezTo>
                  <a:cubicBezTo>
                    <a:pt x="1913" y="9"/>
                    <a:pt x="1816" y="0"/>
                    <a:pt x="172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9"/>
            <p:cNvSpPr/>
            <p:nvPr/>
          </p:nvSpPr>
          <p:spPr>
            <a:xfrm>
              <a:off x="5871025" y="740150"/>
              <a:ext cx="92900" cy="194425"/>
            </a:xfrm>
            <a:custGeom>
              <a:rect b="b" l="l" r="r" t="t"/>
              <a:pathLst>
                <a:path extrusionOk="0" h="7777" w="3716">
                  <a:moveTo>
                    <a:pt x="2352" y="0"/>
                  </a:moveTo>
                  <a:lnTo>
                    <a:pt x="1" y="7295"/>
                  </a:lnTo>
                  <a:lnTo>
                    <a:pt x="1404" y="7776"/>
                  </a:lnTo>
                  <a:lnTo>
                    <a:pt x="3715" y="454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9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9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9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9"/>
            <p:cNvSpPr/>
            <p:nvPr/>
          </p:nvSpPr>
          <p:spPr>
            <a:xfrm>
              <a:off x="5837450" y="907550"/>
              <a:ext cx="87375" cy="72950"/>
            </a:xfrm>
            <a:custGeom>
              <a:rect b="b" l="l" r="r" t="t"/>
              <a:pathLst>
                <a:path extrusionOk="0" h="2918" w="3495">
                  <a:moveTo>
                    <a:pt x="1612" y="0"/>
                  </a:moveTo>
                  <a:cubicBezTo>
                    <a:pt x="917" y="0"/>
                    <a:pt x="312" y="500"/>
                    <a:pt x="182" y="1200"/>
                  </a:cubicBezTo>
                  <a:cubicBezTo>
                    <a:pt x="0" y="2158"/>
                    <a:pt x="769" y="2918"/>
                    <a:pt x="1617" y="2918"/>
                  </a:cubicBezTo>
                  <a:cubicBezTo>
                    <a:pt x="1893" y="2918"/>
                    <a:pt x="2177" y="2837"/>
                    <a:pt x="2440" y="2657"/>
                  </a:cubicBezTo>
                  <a:cubicBezTo>
                    <a:pt x="3495" y="1922"/>
                    <a:pt x="3148" y="265"/>
                    <a:pt x="1878" y="25"/>
                  </a:cubicBezTo>
                  <a:cubicBezTo>
                    <a:pt x="1789" y="8"/>
                    <a:pt x="1700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9"/>
            <p:cNvSpPr/>
            <p:nvPr/>
          </p:nvSpPr>
          <p:spPr>
            <a:xfrm>
              <a:off x="5860675" y="961275"/>
              <a:ext cx="19750" cy="69150"/>
            </a:xfrm>
            <a:custGeom>
              <a:rect b="b" l="l" r="r" t="t"/>
              <a:pathLst>
                <a:path extrusionOk="0" h="2766" w="790">
                  <a:moveTo>
                    <a:pt x="94" y="0"/>
                  </a:moveTo>
                  <a:lnTo>
                    <a:pt x="1" y="2739"/>
                  </a:lnTo>
                  <a:lnTo>
                    <a:pt x="696" y="2766"/>
                  </a:lnTo>
                  <a:lnTo>
                    <a:pt x="78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9"/>
            <p:cNvSpPr/>
            <p:nvPr/>
          </p:nvSpPr>
          <p:spPr>
            <a:xfrm>
              <a:off x="5811925" y="1024725"/>
              <a:ext cx="66150" cy="25750"/>
            </a:xfrm>
            <a:custGeom>
              <a:rect b="b" l="l" r="r" t="t"/>
              <a:pathLst>
                <a:path extrusionOk="0" h="1030" w="2646">
                  <a:moveTo>
                    <a:pt x="27" y="1"/>
                  </a:moveTo>
                  <a:lnTo>
                    <a:pt x="0" y="936"/>
                  </a:lnTo>
                  <a:lnTo>
                    <a:pt x="2605" y="1029"/>
                  </a:lnTo>
                  <a:lnTo>
                    <a:pt x="2646" y="9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9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9"/>
            <p:cNvSpPr/>
            <p:nvPr/>
          </p:nvSpPr>
          <p:spPr>
            <a:xfrm>
              <a:off x="5872700" y="508500"/>
              <a:ext cx="102575" cy="233550"/>
            </a:xfrm>
            <a:custGeom>
              <a:rect b="b" l="l" r="r" t="t"/>
              <a:pathLst>
                <a:path extrusionOk="0" h="9342" w="4103">
                  <a:moveTo>
                    <a:pt x="782" y="0"/>
                  </a:moveTo>
                  <a:cubicBezTo>
                    <a:pt x="713" y="0"/>
                    <a:pt x="644" y="11"/>
                    <a:pt x="575" y="34"/>
                  </a:cubicBezTo>
                  <a:cubicBezTo>
                    <a:pt x="201" y="154"/>
                    <a:pt x="1" y="542"/>
                    <a:pt x="121" y="916"/>
                  </a:cubicBezTo>
                  <a:lnTo>
                    <a:pt x="2660" y="8865"/>
                  </a:lnTo>
                  <a:cubicBezTo>
                    <a:pt x="2756" y="9155"/>
                    <a:pt x="3025" y="9341"/>
                    <a:pt x="3321" y="9341"/>
                  </a:cubicBezTo>
                  <a:cubicBezTo>
                    <a:pt x="3393" y="9341"/>
                    <a:pt x="3468" y="9330"/>
                    <a:pt x="3541" y="9306"/>
                  </a:cubicBezTo>
                  <a:cubicBezTo>
                    <a:pt x="3902" y="9186"/>
                    <a:pt x="4102" y="8799"/>
                    <a:pt x="3996" y="8438"/>
                  </a:cubicBezTo>
                  <a:lnTo>
                    <a:pt x="1444" y="488"/>
                  </a:lnTo>
                  <a:cubicBezTo>
                    <a:pt x="1346" y="196"/>
                    <a:pt x="1074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9"/>
            <p:cNvSpPr/>
            <p:nvPr/>
          </p:nvSpPr>
          <p:spPr>
            <a:xfrm>
              <a:off x="5951200" y="310025"/>
              <a:ext cx="245200" cy="41175"/>
            </a:xfrm>
            <a:custGeom>
              <a:rect b="b" l="l" r="r" t="t"/>
              <a:pathLst>
                <a:path extrusionOk="0" h="1647" w="9808">
                  <a:moveTo>
                    <a:pt x="8261" y="0"/>
                  </a:moveTo>
                  <a:cubicBezTo>
                    <a:pt x="7724" y="0"/>
                    <a:pt x="7044" y="43"/>
                    <a:pt x="6213" y="170"/>
                  </a:cubicBezTo>
                  <a:cubicBezTo>
                    <a:pt x="3782" y="544"/>
                    <a:pt x="1" y="558"/>
                    <a:pt x="695" y="985"/>
                  </a:cubicBezTo>
                  <a:cubicBezTo>
                    <a:pt x="1059" y="1221"/>
                    <a:pt x="3061" y="1647"/>
                    <a:pt x="5153" y="1647"/>
                  </a:cubicBezTo>
                  <a:cubicBezTo>
                    <a:pt x="6979" y="1647"/>
                    <a:pt x="8873" y="1322"/>
                    <a:pt x="9807" y="264"/>
                  </a:cubicBezTo>
                  <a:lnTo>
                    <a:pt x="9794" y="157"/>
                  </a:lnTo>
                  <a:cubicBezTo>
                    <a:pt x="9794" y="157"/>
                    <a:pt x="9296" y="0"/>
                    <a:pt x="82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9"/>
            <p:cNvSpPr/>
            <p:nvPr/>
          </p:nvSpPr>
          <p:spPr>
            <a:xfrm>
              <a:off x="6214750" y="299575"/>
              <a:ext cx="22725" cy="44450"/>
            </a:xfrm>
            <a:custGeom>
              <a:rect b="b" l="l" r="r" t="t"/>
              <a:pathLst>
                <a:path extrusionOk="0" h="1778" w="909">
                  <a:moveTo>
                    <a:pt x="722" y="0"/>
                  </a:moveTo>
                  <a:lnTo>
                    <a:pt x="0" y="81"/>
                  </a:lnTo>
                  <a:lnTo>
                    <a:pt x="187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9"/>
            <p:cNvSpPr/>
            <p:nvPr/>
          </p:nvSpPr>
          <p:spPr>
            <a:xfrm>
              <a:off x="6192025" y="291900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34" y="1470"/>
                  </a:lnTo>
                  <a:lnTo>
                    <a:pt x="2619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9"/>
            <p:cNvSpPr/>
            <p:nvPr/>
          </p:nvSpPr>
          <p:spPr>
            <a:xfrm>
              <a:off x="6255825" y="270925"/>
              <a:ext cx="229975" cy="54175"/>
            </a:xfrm>
            <a:custGeom>
              <a:rect b="b" l="l" r="r" t="t"/>
              <a:pathLst>
                <a:path extrusionOk="0" h="2167" w="9199">
                  <a:moveTo>
                    <a:pt x="8779" y="0"/>
                  </a:moveTo>
                  <a:cubicBezTo>
                    <a:pt x="7875" y="0"/>
                    <a:pt x="5337" y="511"/>
                    <a:pt x="3488" y="652"/>
                  </a:cubicBezTo>
                  <a:cubicBezTo>
                    <a:pt x="1029" y="826"/>
                    <a:pt x="0" y="1440"/>
                    <a:pt x="0" y="1440"/>
                  </a:cubicBezTo>
                  <a:lnTo>
                    <a:pt x="14" y="1561"/>
                  </a:lnTo>
                  <a:cubicBezTo>
                    <a:pt x="627" y="1997"/>
                    <a:pt x="1461" y="2167"/>
                    <a:pt x="2377" y="2167"/>
                  </a:cubicBezTo>
                  <a:cubicBezTo>
                    <a:pt x="5133" y="2167"/>
                    <a:pt x="8628" y="629"/>
                    <a:pt x="9059" y="198"/>
                  </a:cubicBezTo>
                  <a:cubicBezTo>
                    <a:pt x="9198" y="55"/>
                    <a:pt x="9077" y="0"/>
                    <a:pt x="877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9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9"/>
            <p:cNvSpPr/>
            <p:nvPr/>
          </p:nvSpPr>
          <p:spPr>
            <a:xfrm>
              <a:off x="6179675" y="336525"/>
              <a:ext cx="116600" cy="139875"/>
            </a:xfrm>
            <a:custGeom>
              <a:rect b="b" l="l" r="r" t="t"/>
              <a:pathLst>
                <a:path extrusionOk="0" h="5595" w="4664">
                  <a:moveTo>
                    <a:pt x="3588" y="1"/>
                  </a:moveTo>
                  <a:cubicBezTo>
                    <a:pt x="3563" y="1"/>
                    <a:pt x="3539" y="2"/>
                    <a:pt x="3514" y="5"/>
                  </a:cubicBezTo>
                  <a:lnTo>
                    <a:pt x="561" y="339"/>
                  </a:lnTo>
                  <a:cubicBezTo>
                    <a:pt x="241" y="380"/>
                    <a:pt x="0" y="673"/>
                    <a:pt x="40" y="994"/>
                  </a:cubicBezTo>
                  <a:lnTo>
                    <a:pt x="508" y="5083"/>
                  </a:lnTo>
                  <a:cubicBezTo>
                    <a:pt x="545" y="5378"/>
                    <a:pt x="787" y="5595"/>
                    <a:pt x="1087" y="5595"/>
                  </a:cubicBezTo>
                  <a:cubicBezTo>
                    <a:pt x="1112" y="5595"/>
                    <a:pt x="1137" y="5593"/>
                    <a:pt x="1163" y="5590"/>
                  </a:cubicBezTo>
                  <a:lnTo>
                    <a:pt x="4115" y="5256"/>
                  </a:lnTo>
                  <a:cubicBezTo>
                    <a:pt x="4436" y="5216"/>
                    <a:pt x="4663" y="4936"/>
                    <a:pt x="4623" y="4602"/>
                  </a:cubicBezTo>
                  <a:lnTo>
                    <a:pt x="4155" y="513"/>
                  </a:lnTo>
                  <a:cubicBezTo>
                    <a:pt x="4131" y="217"/>
                    <a:pt x="3878" y="1"/>
                    <a:pt x="35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9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9"/>
            <p:cNvSpPr/>
            <p:nvPr/>
          </p:nvSpPr>
          <p:spPr>
            <a:xfrm>
              <a:off x="5322250" y="475600"/>
              <a:ext cx="713825" cy="119950"/>
            </a:xfrm>
            <a:custGeom>
              <a:rect b="b" l="l" r="r" t="t"/>
              <a:pathLst>
                <a:path extrusionOk="0" h="4798" w="28553">
                  <a:moveTo>
                    <a:pt x="28378" y="0"/>
                  </a:moveTo>
                  <a:lnTo>
                    <a:pt x="0" y="3247"/>
                  </a:lnTo>
                  <a:lnTo>
                    <a:pt x="187" y="4797"/>
                  </a:lnTo>
                  <a:lnTo>
                    <a:pt x="28552" y="1550"/>
                  </a:lnTo>
                  <a:lnTo>
                    <a:pt x="283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9"/>
            <p:cNvSpPr/>
            <p:nvPr/>
          </p:nvSpPr>
          <p:spPr>
            <a:xfrm>
              <a:off x="6003300" y="446875"/>
              <a:ext cx="72175" cy="53125"/>
            </a:xfrm>
            <a:custGeom>
              <a:rect b="b" l="l" r="r" t="t"/>
              <a:pathLst>
                <a:path extrusionOk="0" h="2125" w="2887">
                  <a:moveTo>
                    <a:pt x="2686" y="0"/>
                  </a:moveTo>
                  <a:lnTo>
                    <a:pt x="1" y="294"/>
                  </a:lnTo>
                  <a:lnTo>
                    <a:pt x="215" y="2125"/>
                  </a:lnTo>
                  <a:lnTo>
                    <a:pt x="2887" y="1818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9"/>
            <p:cNvSpPr/>
            <p:nvPr/>
          </p:nvSpPr>
          <p:spPr>
            <a:xfrm>
              <a:off x="6025350" y="490625"/>
              <a:ext cx="36425" cy="42550"/>
            </a:xfrm>
            <a:custGeom>
              <a:rect b="b" l="l" r="r" t="t"/>
              <a:pathLst>
                <a:path extrusionOk="0" h="1702" w="1457">
                  <a:moveTo>
                    <a:pt x="1310" y="1"/>
                  </a:moveTo>
                  <a:lnTo>
                    <a:pt x="1" y="148"/>
                  </a:lnTo>
                  <a:lnTo>
                    <a:pt x="121" y="1123"/>
                  </a:lnTo>
                  <a:cubicBezTo>
                    <a:pt x="158" y="1459"/>
                    <a:pt x="438" y="1702"/>
                    <a:pt x="768" y="1702"/>
                  </a:cubicBezTo>
                  <a:cubicBezTo>
                    <a:pt x="792" y="1702"/>
                    <a:pt x="817" y="1700"/>
                    <a:pt x="842" y="1698"/>
                  </a:cubicBezTo>
                  <a:cubicBezTo>
                    <a:pt x="1203" y="1657"/>
                    <a:pt x="1457" y="1337"/>
                    <a:pt x="1417" y="976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9"/>
            <p:cNvSpPr/>
            <p:nvPr/>
          </p:nvSpPr>
          <p:spPr>
            <a:xfrm>
              <a:off x="5657925" y="286550"/>
              <a:ext cx="15050" cy="31750"/>
            </a:xfrm>
            <a:custGeom>
              <a:rect b="b" l="l" r="r" t="t"/>
              <a:pathLst>
                <a:path extrusionOk="0" h="1270" w="602">
                  <a:moveTo>
                    <a:pt x="455" y="0"/>
                  </a:moveTo>
                  <a:lnTo>
                    <a:pt x="1" y="54"/>
                  </a:lnTo>
                  <a:lnTo>
                    <a:pt x="134" y="1270"/>
                  </a:lnTo>
                  <a:lnTo>
                    <a:pt x="602" y="1216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9"/>
            <p:cNvSpPr/>
            <p:nvPr/>
          </p:nvSpPr>
          <p:spPr>
            <a:xfrm>
              <a:off x="5628550" y="271775"/>
              <a:ext cx="69500" cy="24550"/>
            </a:xfrm>
            <a:custGeom>
              <a:rect b="b" l="l" r="r" t="t"/>
              <a:pathLst>
                <a:path extrusionOk="0" h="982" w="2780">
                  <a:moveTo>
                    <a:pt x="2385" y="0"/>
                  </a:moveTo>
                  <a:cubicBezTo>
                    <a:pt x="2370" y="0"/>
                    <a:pt x="2354" y="1"/>
                    <a:pt x="2338" y="3"/>
                  </a:cubicBezTo>
                  <a:lnTo>
                    <a:pt x="361" y="231"/>
                  </a:lnTo>
                  <a:cubicBezTo>
                    <a:pt x="147" y="244"/>
                    <a:pt x="0" y="431"/>
                    <a:pt x="27" y="645"/>
                  </a:cubicBezTo>
                  <a:cubicBezTo>
                    <a:pt x="52" y="830"/>
                    <a:pt x="214" y="982"/>
                    <a:pt x="397" y="982"/>
                  </a:cubicBezTo>
                  <a:cubicBezTo>
                    <a:pt x="412" y="982"/>
                    <a:pt x="426" y="981"/>
                    <a:pt x="441" y="979"/>
                  </a:cubicBezTo>
                  <a:lnTo>
                    <a:pt x="2418" y="752"/>
                  </a:lnTo>
                  <a:cubicBezTo>
                    <a:pt x="2632" y="725"/>
                    <a:pt x="2779" y="538"/>
                    <a:pt x="2752" y="337"/>
                  </a:cubicBezTo>
                  <a:cubicBezTo>
                    <a:pt x="2728" y="141"/>
                    <a:pt x="2567" y="0"/>
                    <a:pt x="238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9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9"/>
            <p:cNvSpPr/>
            <p:nvPr/>
          </p:nvSpPr>
          <p:spPr>
            <a:xfrm>
              <a:off x="5460850" y="298300"/>
              <a:ext cx="410925" cy="198025"/>
            </a:xfrm>
            <a:custGeom>
              <a:rect b="b" l="l" r="r" t="t"/>
              <a:pathLst>
                <a:path extrusionOk="0" h="7921" w="16437">
                  <a:moveTo>
                    <a:pt x="12368" y="1"/>
                  </a:moveTo>
                  <a:cubicBezTo>
                    <a:pt x="12224" y="1"/>
                    <a:pt x="12079" y="9"/>
                    <a:pt x="11932" y="25"/>
                  </a:cubicBezTo>
                  <a:lnTo>
                    <a:pt x="3929" y="947"/>
                  </a:lnTo>
                  <a:cubicBezTo>
                    <a:pt x="1578" y="1214"/>
                    <a:pt x="1" y="3485"/>
                    <a:pt x="589" y="5783"/>
                  </a:cubicBezTo>
                  <a:lnTo>
                    <a:pt x="1123" y="7921"/>
                  </a:lnTo>
                  <a:lnTo>
                    <a:pt x="16087" y="6211"/>
                  </a:lnTo>
                  <a:lnTo>
                    <a:pt x="16261" y="4207"/>
                  </a:lnTo>
                  <a:cubicBezTo>
                    <a:pt x="16437" y="1909"/>
                    <a:pt x="14607" y="1"/>
                    <a:pt x="1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9"/>
            <p:cNvSpPr/>
            <p:nvPr/>
          </p:nvSpPr>
          <p:spPr>
            <a:xfrm>
              <a:off x="5606825" y="355675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9"/>
            <p:cNvSpPr/>
            <p:nvPr/>
          </p:nvSpPr>
          <p:spPr>
            <a:xfrm>
              <a:off x="5627200" y="353350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9"/>
            <p:cNvSpPr/>
            <p:nvPr/>
          </p:nvSpPr>
          <p:spPr>
            <a:xfrm>
              <a:off x="5647575" y="351000"/>
              <a:ext cx="10725" cy="45800"/>
            </a:xfrm>
            <a:custGeom>
              <a:rect b="b" l="l" r="r" t="t"/>
              <a:pathLst>
                <a:path extrusionOk="0" h="1832" w="429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28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9"/>
            <p:cNvSpPr/>
            <p:nvPr/>
          </p:nvSpPr>
          <p:spPr>
            <a:xfrm>
              <a:off x="5667950" y="348675"/>
              <a:ext cx="10725" cy="45775"/>
            </a:xfrm>
            <a:custGeom>
              <a:rect b="b" l="l" r="r" t="t"/>
              <a:pathLst>
                <a:path extrusionOk="0" h="1831" w="429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28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9"/>
            <p:cNvSpPr/>
            <p:nvPr/>
          </p:nvSpPr>
          <p:spPr>
            <a:xfrm>
              <a:off x="5688325" y="346325"/>
              <a:ext cx="10375" cy="45800"/>
            </a:xfrm>
            <a:custGeom>
              <a:rect b="b" l="l" r="r" t="t"/>
              <a:pathLst>
                <a:path extrusionOk="0" h="1832" w="415">
                  <a:moveTo>
                    <a:pt x="214" y="1"/>
                  </a:moveTo>
                  <a:lnTo>
                    <a:pt x="1" y="28"/>
                  </a:lnTo>
                  <a:lnTo>
                    <a:pt x="214" y="1831"/>
                  </a:lnTo>
                  <a:lnTo>
                    <a:pt x="415" y="18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9"/>
            <p:cNvSpPr/>
            <p:nvPr/>
          </p:nvSpPr>
          <p:spPr>
            <a:xfrm>
              <a:off x="5708700" y="344000"/>
              <a:ext cx="10375" cy="45775"/>
            </a:xfrm>
            <a:custGeom>
              <a:rect b="b" l="l" r="r" t="t"/>
              <a:pathLst>
                <a:path extrusionOk="0" h="1831" w="415">
                  <a:moveTo>
                    <a:pt x="214" y="0"/>
                  </a:moveTo>
                  <a:lnTo>
                    <a:pt x="1" y="27"/>
                  </a:lnTo>
                  <a:lnTo>
                    <a:pt x="214" y="1831"/>
                  </a:lnTo>
                  <a:lnTo>
                    <a:pt x="415" y="1804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9"/>
            <p:cNvSpPr/>
            <p:nvPr/>
          </p:nvSpPr>
          <p:spPr>
            <a:xfrm>
              <a:off x="5490600" y="455550"/>
              <a:ext cx="388800" cy="236050"/>
            </a:xfrm>
            <a:custGeom>
              <a:rect b="b" l="l" r="r" t="t"/>
              <a:pathLst>
                <a:path extrusionOk="0" h="9442" w="15552">
                  <a:moveTo>
                    <a:pt x="14951" y="1"/>
                  </a:moveTo>
                  <a:lnTo>
                    <a:pt x="0" y="1711"/>
                  </a:lnTo>
                  <a:lnTo>
                    <a:pt x="120" y="2767"/>
                  </a:lnTo>
                  <a:cubicBezTo>
                    <a:pt x="555" y="6607"/>
                    <a:pt x="3823" y="9442"/>
                    <a:pt x="7601" y="9442"/>
                  </a:cubicBezTo>
                  <a:cubicBezTo>
                    <a:pt x="7884" y="9442"/>
                    <a:pt x="8170" y="9426"/>
                    <a:pt x="8457" y="9393"/>
                  </a:cubicBezTo>
                  <a:cubicBezTo>
                    <a:pt x="12586" y="8926"/>
                    <a:pt x="15552" y="5185"/>
                    <a:pt x="15071" y="1056"/>
                  </a:cubicBezTo>
                  <a:lnTo>
                    <a:pt x="1495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9"/>
            <p:cNvSpPr/>
            <p:nvPr/>
          </p:nvSpPr>
          <p:spPr>
            <a:xfrm>
              <a:off x="5618175" y="560375"/>
              <a:ext cx="136425" cy="114550"/>
            </a:xfrm>
            <a:custGeom>
              <a:rect b="b" l="l" r="r" t="t"/>
              <a:pathLst>
                <a:path extrusionOk="0" h="4582" w="5457">
                  <a:moveTo>
                    <a:pt x="3020" y="1"/>
                  </a:moveTo>
                  <a:cubicBezTo>
                    <a:pt x="2932" y="1"/>
                    <a:pt x="2843" y="6"/>
                    <a:pt x="2753" y="16"/>
                  </a:cubicBezTo>
                  <a:cubicBezTo>
                    <a:pt x="736" y="244"/>
                    <a:pt x="1" y="2809"/>
                    <a:pt x="1591" y="4078"/>
                  </a:cubicBezTo>
                  <a:cubicBezTo>
                    <a:pt x="2031" y="4427"/>
                    <a:pt x="2525" y="4582"/>
                    <a:pt x="3006" y="4582"/>
                  </a:cubicBezTo>
                  <a:cubicBezTo>
                    <a:pt x="4278" y="4582"/>
                    <a:pt x="5456" y="3498"/>
                    <a:pt x="5292" y="2034"/>
                  </a:cubicBezTo>
                  <a:cubicBezTo>
                    <a:pt x="5155" y="868"/>
                    <a:pt x="4166" y="1"/>
                    <a:pt x="3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9"/>
            <p:cNvSpPr/>
            <p:nvPr/>
          </p:nvSpPr>
          <p:spPr>
            <a:xfrm>
              <a:off x="4830575" y="430600"/>
              <a:ext cx="244850" cy="41050"/>
            </a:xfrm>
            <a:custGeom>
              <a:rect b="b" l="l" r="r" t="t"/>
              <a:pathLst>
                <a:path extrusionOk="0" h="1642" w="9794">
                  <a:moveTo>
                    <a:pt x="8261" y="1"/>
                  </a:moveTo>
                  <a:cubicBezTo>
                    <a:pt x="7724" y="1"/>
                    <a:pt x="7043" y="43"/>
                    <a:pt x="6213" y="170"/>
                  </a:cubicBezTo>
                  <a:cubicBezTo>
                    <a:pt x="3768" y="545"/>
                    <a:pt x="0" y="545"/>
                    <a:pt x="682" y="985"/>
                  </a:cubicBezTo>
                  <a:cubicBezTo>
                    <a:pt x="1045" y="1221"/>
                    <a:pt x="3044" y="1642"/>
                    <a:pt x="5134" y="1642"/>
                  </a:cubicBezTo>
                  <a:cubicBezTo>
                    <a:pt x="6964" y="1642"/>
                    <a:pt x="8864" y="1318"/>
                    <a:pt x="9794" y="264"/>
                  </a:cubicBezTo>
                  <a:lnTo>
                    <a:pt x="9794" y="157"/>
                  </a:lnTo>
                  <a:cubicBezTo>
                    <a:pt x="9794" y="157"/>
                    <a:pt x="9295" y="1"/>
                    <a:pt x="82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9"/>
            <p:cNvSpPr/>
            <p:nvPr/>
          </p:nvSpPr>
          <p:spPr>
            <a:xfrm>
              <a:off x="5093775" y="419825"/>
              <a:ext cx="22750" cy="44450"/>
            </a:xfrm>
            <a:custGeom>
              <a:rect b="b" l="l" r="r" t="t"/>
              <a:pathLst>
                <a:path extrusionOk="0" h="1778" w="910">
                  <a:moveTo>
                    <a:pt x="722" y="0"/>
                  </a:moveTo>
                  <a:lnTo>
                    <a:pt x="0" y="80"/>
                  </a:lnTo>
                  <a:lnTo>
                    <a:pt x="201" y="1777"/>
                  </a:lnTo>
                  <a:lnTo>
                    <a:pt x="909" y="168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9"/>
            <p:cNvSpPr/>
            <p:nvPr/>
          </p:nvSpPr>
          <p:spPr>
            <a:xfrm>
              <a:off x="5071050" y="412475"/>
              <a:ext cx="65500" cy="36750"/>
            </a:xfrm>
            <a:custGeom>
              <a:rect b="b" l="l" r="r" t="t"/>
              <a:pathLst>
                <a:path extrusionOk="0" h="1470" w="2620">
                  <a:moveTo>
                    <a:pt x="2486" y="0"/>
                  </a:moveTo>
                  <a:lnTo>
                    <a:pt x="1" y="281"/>
                  </a:lnTo>
                  <a:lnTo>
                    <a:pt x="148" y="1470"/>
                  </a:lnTo>
                  <a:lnTo>
                    <a:pt x="2620" y="118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9"/>
            <p:cNvSpPr/>
            <p:nvPr/>
          </p:nvSpPr>
          <p:spPr>
            <a:xfrm>
              <a:off x="5135200" y="391450"/>
              <a:ext cx="229750" cy="54100"/>
            </a:xfrm>
            <a:custGeom>
              <a:rect b="b" l="l" r="r" t="t"/>
              <a:pathLst>
                <a:path extrusionOk="0" h="2164" w="9190">
                  <a:moveTo>
                    <a:pt x="8763" y="0"/>
                  </a:moveTo>
                  <a:cubicBezTo>
                    <a:pt x="7856" y="0"/>
                    <a:pt x="5330" y="501"/>
                    <a:pt x="3487" y="641"/>
                  </a:cubicBezTo>
                  <a:cubicBezTo>
                    <a:pt x="1029" y="828"/>
                    <a:pt x="0" y="1443"/>
                    <a:pt x="0" y="1443"/>
                  </a:cubicBezTo>
                  <a:lnTo>
                    <a:pt x="0" y="1549"/>
                  </a:lnTo>
                  <a:cubicBezTo>
                    <a:pt x="620" y="1992"/>
                    <a:pt x="1463" y="2163"/>
                    <a:pt x="2386" y="2163"/>
                  </a:cubicBezTo>
                  <a:cubicBezTo>
                    <a:pt x="5145" y="2163"/>
                    <a:pt x="8625" y="630"/>
                    <a:pt x="9045" y="200"/>
                  </a:cubicBezTo>
                  <a:cubicBezTo>
                    <a:pt x="9189" y="56"/>
                    <a:pt x="9067" y="0"/>
                    <a:pt x="876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9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9"/>
            <p:cNvSpPr/>
            <p:nvPr/>
          </p:nvSpPr>
          <p:spPr>
            <a:xfrm>
              <a:off x="5059025" y="456850"/>
              <a:ext cx="116600" cy="140125"/>
            </a:xfrm>
            <a:custGeom>
              <a:rect b="b" l="l" r="r" t="t"/>
              <a:pathLst>
                <a:path extrusionOk="0" h="5605" w="4664">
                  <a:moveTo>
                    <a:pt x="3553" y="0"/>
                  </a:moveTo>
                  <a:cubicBezTo>
                    <a:pt x="3536" y="0"/>
                    <a:pt x="3519" y="1"/>
                    <a:pt x="3501" y="2"/>
                  </a:cubicBezTo>
                  <a:lnTo>
                    <a:pt x="549" y="350"/>
                  </a:lnTo>
                  <a:cubicBezTo>
                    <a:pt x="228" y="376"/>
                    <a:pt x="1" y="670"/>
                    <a:pt x="41" y="991"/>
                  </a:cubicBezTo>
                  <a:lnTo>
                    <a:pt x="509" y="5079"/>
                  </a:lnTo>
                  <a:cubicBezTo>
                    <a:pt x="533" y="5377"/>
                    <a:pt x="788" y="5605"/>
                    <a:pt x="1080" y="5605"/>
                  </a:cubicBezTo>
                  <a:cubicBezTo>
                    <a:pt x="1103" y="5605"/>
                    <a:pt x="1126" y="5603"/>
                    <a:pt x="1150" y="5600"/>
                  </a:cubicBezTo>
                  <a:lnTo>
                    <a:pt x="4103" y="5253"/>
                  </a:lnTo>
                  <a:cubicBezTo>
                    <a:pt x="4423" y="5226"/>
                    <a:pt x="4664" y="4932"/>
                    <a:pt x="4624" y="4612"/>
                  </a:cubicBezTo>
                  <a:lnTo>
                    <a:pt x="4156" y="523"/>
                  </a:lnTo>
                  <a:cubicBezTo>
                    <a:pt x="4118" y="220"/>
                    <a:pt x="3853" y="0"/>
                    <a:pt x="35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9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79"/>
            <p:cNvSpPr/>
            <p:nvPr/>
          </p:nvSpPr>
          <p:spPr>
            <a:xfrm>
              <a:off x="5051350" y="375400"/>
              <a:ext cx="1258950" cy="189750"/>
            </a:xfrm>
            <a:custGeom>
              <a:rect b="b" l="l" r="r" t="t"/>
              <a:pathLst>
                <a:path extrusionOk="0" h="7590" w="50358">
                  <a:moveTo>
                    <a:pt x="43530" y="0"/>
                  </a:moveTo>
                  <a:lnTo>
                    <a:pt x="5799" y="4316"/>
                  </a:lnTo>
                  <a:lnTo>
                    <a:pt x="4650" y="5772"/>
                  </a:lnTo>
                  <a:lnTo>
                    <a:pt x="1" y="6480"/>
                  </a:lnTo>
                  <a:lnTo>
                    <a:pt x="121" y="7589"/>
                  </a:lnTo>
                  <a:lnTo>
                    <a:pt x="50357" y="1844"/>
                  </a:lnTo>
                  <a:lnTo>
                    <a:pt x="50210" y="602"/>
                  </a:lnTo>
                  <a:lnTo>
                    <a:pt x="45026" y="1189"/>
                  </a:lnTo>
                  <a:lnTo>
                    <a:pt x="4353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79"/>
            <p:cNvSpPr/>
            <p:nvPr/>
          </p:nvSpPr>
          <p:spPr>
            <a:xfrm>
              <a:off x="5271800" y="531725"/>
              <a:ext cx="71850" cy="53125"/>
            </a:xfrm>
            <a:custGeom>
              <a:rect b="b" l="l" r="r" t="t"/>
              <a:pathLst>
                <a:path extrusionOk="0" h="2125" w="2874">
                  <a:moveTo>
                    <a:pt x="2673" y="0"/>
                  </a:moveTo>
                  <a:lnTo>
                    <a:pt x="1" y="307"/>
                  </a:lnTo>
                  <a:lnTo>
                    <a:pt x="201" y="2124"/>
                  </a:lnTo>
                  <a:lnTo>
                    <a:pt x="2873" y="1817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79"/>
            <p:cNvSpPr/>
            <p:nvPr/>
          </p:nvSpPr>
          <p:spPr>
            <a:xfrm>
              <a:off x="5293850" y="576150"/>
              <a:ext cx="36100" cy="42550"/>
            </a:xfrm>
            <a:custGeom>
              <a:rect b="b" l="l" r="r" t="t"/>
              <a:pathLst>
                <a:path extrusionOk="0" h="1702" w="1444">
                  <a:moveTo>
                    <a:pt x="1297" y="0"/>
                  </a:moveTo>
                  <a:lnTo>
                    <a:pt x="1" y="147"/>
                  </a:lnTo>
                  <a:lnTo>
                    <a:pt x="107" y="1122"/>
                  </a:lnTo>
                  <a:cubicBezTo>
                    <a:pt x="145" y="1458"/>
                    <a:pt x="425" y="1701"/>
                    <a:pt x="754" y="1701"/>
                  </a:cubicBezTo>
                  <a:cubicBezTo>
                    <a:pt x="779" y="1701"/>
                    <a:pt x="804" y="1700"/>
                    <a:pt x="829" y="1697"/>
                  </a:cubicBezTo>
                  <a:cubicBezTo>
                    <a:pt x="1190" y="1657"/>
                    <a:pt x="1444" y="1336"/>
                    <a:pt x="1403" y="975"/>
                  </a:cubicBezTo>
                  <a:lnTo>
                    <a:pt x="12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79"/>
            <p:cNvSpPr/>
            <p:nvPr/>
          </p:nvSpPr>
          <p:spPr>
            <a:xfrm>
              <a:off x="5636550" y="574525"/>
              <a:ext cx="103050" cy="86375"/>
            </a:xfrm>
            <a:custGeom>
              <a:rect b="b" l="l" r="r" t="t"/>
              <a:pathLst>
                <a:path extrusionOk="0" h="3455" w="4122">
                  <a:moveTo>
                    <a:pt x="2281" y="1"/>
                  </a:moveTo>
                  <a:cubicBezTo>
                    <a:pt x="2216" y="1"/>
                    <a:pt x="2151" y="4"/>
                    <a:pt x="2085" y="12"/>
                  </a:cubicBezTo>
                  <a:cubicBezTo>
                    <a:pt x="562" y="185"/>
                    <a:pt x="1" y="2123"/>
                    <a:pt x="1203" y="3071"/>
                  </a:cubicBezTo>
                  <a:cubicBezTo>
                    <a:pt x="1538" y="3336"/>
                    <a:pt x="1914" y="3454"/>
                    <a:pt x="2278" y="3454"/>
                  </a:cubicBezTo>
                  <a:cubicBezTo>
                    <a:pt x="3237" y="3454"/>
                    <a:pt x="4121" y="2638"/>
                    <a:pt x="3996" y="1535"/>
                  </a:cubicBezTo>
                  <a:cubicBezTo>
                    <a:pt x="3896" y="652"/>
                    <a:pt x="3149" y="1"/>
                    <a:pt x="22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79"/>
            <p:cNvSpPr/>
            <p:nvPr/>
          </p:nvSpPr>
          <p:spPr>
            <a:xfrm>
              <a:off x="5647250" y="582300"/>
              <a:ext cx="83950" cy="70650"/>
            </a:xfrm>
            <a:custGeom>
              <a:rect b="b" l="l" r="r" t="t"/>
              <a:pathLst>
                <a:path extrusionOk="0" h="2826" w="3358">
                  <a:moveTo>
                    <a:pt x="1847" y="0"/>
                  </a:moveTo>
                  <a:cubicBezTo>
                    <a:pt x="1798" y="0"/>
                    <a:pt x="1748" y="3"/>
                    <a:pt x="1697" y="8"/>
                  </a:cubicBezTo>
                  <a:cubicBezTo>
                    <a:pt x="455" y="155"/>
                    <a:pt x="0" y="1731"/>
                    <a:pt x="976" y="2520"/>
                  </a:cubicBezTo>
                  <a:cubicBezTo>
                    <a:pt x="1245" y="2731"/>
                    <a:pt x="1547" y="2825"/>
                    <a:pt x="1842" y="2825"/>
                  </a:cubicBezTo>
                  <a:cubicBezTo>
                    <a:pt x="2627" y="2825"/>
                    <a:pt x="3357" y="2154"/>
                    <a:pt x="3260" y="1250"/>
                  </a:cubicBezTo>
                  <a:cubicBezTo>
                    <a:pt x="3173" y="526"/>
                    <a:pt x="2560" y="0"/>
                    <a:pt x="18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79"/>
            <p:cNvSpPr/>
            <p:nvPr/>
          </p:nvSpPr>
          <p:spPr>
            <a:xfrm>
              <a:off x="5753800" y="544950"/>
              <a:ext cx="32400" cy="27225"/>
            </a:xfrm>
            <a:custGeom>
              <a:rect b="b" l="l" r="r" t="t"/>
              <a:pathLst>
                <a:path extrusionOk="0" h="1089" w="1296">
                  <a:moveTo>
                    <a:pt x="726" y="1"/>
                  </a:moveTo>
                  <a:cubicBezTo>
                    <a:pt x="703" y="1"/>
                    <a:pt x="679" y="2"/>
                    <a:pt x="655" y="6"/>
                  </a:cubicBezTo>
                  <a:cubicBezTo>
                    <a:pt x="174" y="59"/>
                    <a:pt x="0" y="660"/>
                    <a:pt x="374" y="968"/>
                  </a:cubicBezTo>
                  <a:cubicBezTo>
                    <a:pt x="476" y="1051"/>
                    <a:pt x="592" y="1088"/>
                    <a:pt x="705" y="1088"/>
                  </a:cubicBezTo>
                  <a:cubicBezTo>
                    <a:pt x="1009" y="1088"/>
                    <a:pt x="1295" y="823"/>
                    <a:pt x="1256" y="473"/>
                  </a:cubicBezTo>
                  <a:cubicBezTo>
                    <a:pt x="1219" y="203"/>
                    <a:pt x="991" y="1"/>
                    <a:pt x="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79"/>
            <p:cNvSpPr/>
            <p:nvPr/>
          </p:nvSpPr>
          <p:spPr>
            <a:xfrm>
              <a:off x="5492600" y="474175"/>
              <a:ext cx="374125" cy="43000"/>
            </a:xfrm>
            <a:custGeom>
              <a:rect b="b" l="l" r="r" t="t"/>
              <a:pathLst>
                <a:path extrusionOk="0" h="1720" w="14965">
                  <a:moveTo>
                    <a:pt x="14937" y="1"/>
                  </a:moveTo>
                  <a:cubicBezTo>
                    <a:pt x="14609" y="1"/>
                    <a:pt x="11393" y="336"/>
                    <a:pt x="7482" y="779"/>
                  </a:cubicBezTo>
                  <a:cubicBezTo>
                    <a:pt x="3354" y="1247"/>
                    <a:pt x="0" y="1674"/>
                    <a:pt x="14" y="1714"/>
                  </a:cubicBezTo>
                  <a:cubicBezTo>
                    <a:pt x="14" y="1718"/>
                    <a:pt x="29" y="1720"/>
                    <a:pt x="60" y="1720"/>
                  </a:cubicBezTo>
                  <a:cubicBezTo>
                    <a:pt x="475" y="1720"/>
                    <a:pt x="3649" y="1388"/>
                    <a:pt x="7496" y="953"/>
                  </a:cubicBezTo>
                  <a:cubicBezTo>
                    <a:pt x="11624" y="472"/>
                    <a:pt x="14964" y="57"/>
                    <a:pt x="14964" y="4"/>
                  </a:cubicBezTo>
                  <a:cubicBezTo>
                    <a:pt x="14964" y="2"/>
                    <a:pt x="14955" y="1"/>
                    <a:pt x="149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79"/>
            <p:cNvSpPr/>
            <p:nvPr/>
          </p:nvSpPr>
          <p:spPr>
            <a:xfrm>
              <a:off x="5269125" y="534125"/>
              <a:ext cx="73850" cy="9350"/>
            </a:xfrm>
            <a:custGeom>
              <a:rect b="b" l="l" r="r" t="t"/>
              <a:pathLst>
                <a:path extrusionOk="0" h="374" w="2954">
                  <a:moveTo>
                    <a:pt x="2781" y="0"/>
                  </a:moveTo>
                  <a:cubicBezTo>
                    <a:pt x="2531" y="0"/>
                    <a:pt x="2036" y="40"/>
                    <a:pt x="1471" y="105"/>
                  </a:cubicBezTo>
                  <a:cubicBezTo>
                    <a:pt x="669" y="185"/>
                    <a:pt x="1" y="305"/>
                    <a:pt x="14" y="358"/>
                  </a:cubicBezTo>
                  <a:cubicBezTo>
                    <a:pt x="18" y="369"/>
                    <a:pt x="65" y="374"/>
                    <a:pt x="148" y="374"/>
                  </a:cubicBezTo>
                  <a:cubicBezTo>
                    <a:pt x="381" y="374"/>
                    <a:pt x="895" y="334"/>
                    <a:pt x="1497" y="265"/>
                  </a:cubicBezTo>
                  <a:cubicBezTo>
                    <a:pt x="2299" y="185"/>
                    <a:pt x="2954" y="64"/>
                    <a:pt x="2954" y="24"/>
                  </a:cubicBezTo>
                  <a:cubicBezTo>
                    <a:pt x="2954" y="8"/>
                    <a:pt x="2891" y="0"/>
                    <a:pt x="27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9"/>
            <p:cNvSpPr/>
            <p:nvPr/>
          </p:nvSpPr>
          <p:spPr>
            <a:xfrm>
              <a:off x="6002650" y="450350"/>
              <a:ext cx="74500" cy="9450"/>
            </a:xfrm>
            <a:custGeom>
              <a:rect b="b" l="l" r="r" t="t"/>
              <a:pathLst>
                <a:path extrusionOk="0" h="378" w="2980">
                  <a:moveTo>
                    <a:pt x="2832" y="0"/>
                  </a:moveTo>
                  <a:cubicBezTo>
                    <a:pt x="2589" y="0"/>
                    <a:pt x="2071" y="44"/>
                    <a:pt x="1483" y="102"/>
                  </a:cubicBezTo>
                  <a:cubicBezTo>
                    <a:pt x="655" y="195"/>
                    <a:pt x="0" y="316"/>
                    <a:pt x="0" y="356"/>
                  </a:cubicBezTo>
                  <a:cubicBezTo>
                    <a:pt x="0" y="371"/>
                    <a:pt x="53" y="377"/>
                    <a:pt x="148" y="377"/>
                  </a:cubicBezTo>
                  <a:cubicBezTo>
                    <a:pt x="392" y="377"/>
                    <a:pt x="913" y="333"/>
                    <a:pt x="1510" y="276"/>
                  </a:cubicBezTo>
                  <a:cubicBezTo>
                    <a:pt x="2325" y="182"/>
                    <a:pt x="2980" y="62"/>
                    <a:pt x="2980" y="22"/>
                  </a:cubicBezTo>
                  <a:cubicBezTo>
                    <a:pt x="2980" y="7"/>
                    <a:pt x="2926" y="0"/>
                    <a:pt x="28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79"/>
            <p:cNvSpPr/>
            <p:nvPr/>
          </p:nvSpPr>
          <p:spPr>
            <a:xfrm>
              <a:off x="5214025" y="454900"/>
              <a:ext cx="229825" cy="91525"/>
            </a:xfrm>
            <a:custGeom>
              <a:rect b="b" l="l" r="r" t="t"/>
              <a:pathLst>
                <a:path extrusionOk="0" h="3661" w="9193">
                  <a:moveTo>
                    <a:pt x="9193" y="0"/>
                  </a:moveTo>
                  <a:lnTo>
                    <a:pt x="9193" y="0"/>
                  </a:lnTo>
                  <a:cubicBezTo>
                    <a:pt x="9139" y="40"/>
                    <a:pt x="9086" y="94"/>
                    <a:pt x="9032" y="147"/>
                  </a:cubicBezTo>
                  <a:cubicBezTo>
                    <a:pt x="8928" y="264"/>
                    <a:pt x="8798" y="407"/>
                    <a:pt x="8656" y="563"/>
                  </a:cubicBezTo>
                  <a:lnTo>
                    <a:pt x="8656" y="563"/>
                  </a:lnTo>
                  <a:cubicBezTo>
                    <a:pt x="7703" y="643"/>
                    <a:pt x="5921" y="830"/>
                    <a:pt x="3888" y="1069"/>
                  </a:cubicBezTo>
                  <a:lnTo>
                    <a:pt x="668" y="1443"/>
                  </a:lnTo>
                  <a:lnTo>
                    <a:pt x="628" y="1443"/>
                  </a:lnTo>
                  <a:lnTo>
                    <a:pt x="615" y="1470"/>
                  </a:lnTo>
                  <a:lnTo>
                    <a:pt x="14" y="2405"/>
                  </a:lnTo>
                  <a:lnTo>
                    <a:pt x="0" y="2432"/>
                  </a:lnTo>
                  <a:lnTo>
                    <a:pt x="0" y="2445"/>
                  </a:lnTo>
                  <a:cubicBezTo>
                    <a:pt x="40" y="2806"/>
                    <a:pt x="94" y="3100"/>
                    <a:pt x="121" y="3340"/>
                  </a:cubicBezTo>
                  <a:cubicBezTo>
                    <a:pt x="134" y="3447"/>
                    <a:pt x="147" y="3554"/>
                    <a:pt x="187" y="3661"/>
                  </a:cubicBezTo>
                  <a:cubicBezTo>
                    <a:pt x="201" y="3554"/>
                    <a:pt x="201" y="3447"/>
                    <a:pt x="187" y="3340"/>
                  </a:cubicBezTo>
                  <a:cubicBezTo>
                    <a:pt x="162" y="3108"/>
                    <a:pt x="136" y="2813"/>
                    <a:pt x="110" y="2468"/>
                  </a:cubicBezTo>
                  <a:lnTo>
                    <a:pt x="110" y="2468"/>
                  </a:lnTo>
                  <a:lnTo>
                    <a:pt x="733" y="1572"/>
                  </a:lnTo>
                  <a:lnTo>
                    <a:pt x="733" y="1572"/>
                  </a:lnTo>
                  <a:lnTo>
                    <a:pt x="3928" y="1216"/>
                  </a:lnTo>
                  <a:cubicBezTo>
                    <a:pt x="5973" y="989"/>
                    <a:pt x="7750" y="762"/>
                    <a:pt x="8698" y="641"/>
                  </a:cubicBezTo>
                  <a:lnTo>
                    <a:pt x="8712" y="641"/>
                  </a:lnTo>
                  <a:lnTo>
                    <a:pt x="8712" y="628"/>
                  </a:lnTo>
                  <a:lnTo>
                    <a:pt x="9086" y="174"/>
                  </a:lnTo>
                  <a:cubicBezTo>
                    <a:pt x="9166" y="67"/>
                    <a:pt x="9193" y="0"/>
                    <a:pt x="919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79"/>
            <p:cNvSpPr/>
            <p:nvPr/>
          </p:nvSpPr>
          <p:spPr>
            <a:xfrm>
              <a:off x="5477225" y="403775"/>
              <a:ext cx="389825" cy="87225"/>
            </a:xfrm>
            <a:custGeom>
              <a:rect b="b" l="l" r="r" t="t"/>
              <a:pathLst>
                <a:path extrusionOk="0" h="3489" w="15593">
                  <a:moveTo>
                    <a:pt x="15593" y="1"/>
                  </a:moveTo>
                  <a:lnTo>
                    <a:pt x="15593" y="1"/>
                  </a:lnTo>
                  <a:cubicBezTo>
                    <a:pt x="15553" y="28"/>
                    <a:pt x="15512" y="68"/>
                    <a:pt x="15486" y="108"/>
                  </a:cubicBezTo>
                  <a:lnTo>
                    <a:pt x="15232" y="482"/>
                  </a:lnTo>
                  <a:cubicBezTo>
                    <a:pt x="15008" y="824"/>
                    <a:pt x="14706" y="1297"/>
                    <a:pt x="14326" y="1860"/>
                  </a:cubicBezTo>
                  <a:lnTo>
                    <a:pt x="14326" y="1860"/>
                  </a:lnTo>
                  <a:cubicBezTo>
                    <a:pt x="12751" y="2021"/>
                    <a:pt x="10463" y="2274"/>
                    <a:pt x="7924" y="2566"/>
                  </a:cubicBezTo>
                  <a:cubicBezTo>
                    <a:pt x="5187" y="2885"/>
                    <a:pt x="2741" y="3177"/>
                    <a:pt x="1177" y="3378"/>
                  </a:cubicBezTo>
                  <a:lnTo>
                    <a:pt x="1177" y="3378"/>
                  </a:lnTo>
                  <a:cubicBezTo>
                    <a:pt x="822" y="2918"/>
                    <a:pt x="546" y="2549"/>
                    <a:pt x="335" y="2272"/>
                  </a:cubicBezTo>
                  <a:lnTo>
                    <a:pt x="94" y="1978"/>
                  </a:lnTo>
                  <a:cubicBezTo>
                    <a:pt x="41" y="1912"/>
                    <a:pt x="14" y="1885"/>
                    <a:pt x="14" y="1885"/>
                  </a:cubicBezTo>
                  <a:lnTo>
                    <a:pt x="14" y="1885"/>
                  </a:lnTo>
                  <a:cubicBezTo>
                    <a:pt x="1" y="1885"/>
                    <a:pt x="27" y="1925"/>
                    <a:pt x="81" y="2005"/>
                  </a:cubicBezTo>
                  <a:lnTo>
                    <a:pt x="281" y="2312"/>
                  </a:lnTo>
                  <a:lnTo>
                    <a:pt x="1110" y="3461"/>
                  </a:lnTo>
                  <a:lnTo>
                    <a:pt x="1123" y="3488"/>
                  </a:lnTo>
                  <a:lnTo>
                    <a:pt x="1163" y="3488"/>
                  </a:lnTo>
                  <a:cubicBezTo>
                    <a:pt x="2726" y="3328"/>
                    <a:pt x="5185" y="3061"/>
                    <a:pt x="7950" y="2740"/>
                  </a:cubicBezTo>
                  <a:cubicBezTo>
                    <a:pt x="10502" y="2446"/>
                    <a:pt x="12800" y="2179"/>
                    <a:pt x="14363" y="1978"/>
                  </a:cubicBezTo>
                  <a:lnTo>
                    <a:pt x="14390" y="1978"/>
                  </a:lnTo>
                  <a:lnTo>
                    <a:pt x="14403" y="1952"/>
                  </a:lnTo>
                  <a:lnTo>
                    <a:pt x="15285" y="522"/>
                  </a:lnTo>
                  <a:lnTo>
                    <a:pt x="15512" y="135"/>
                  </a:lnTo>
                  <a:cubicBezTo>
                    <a:pt x="15553" y="94"/>
                    <a:pt x="15566" y="41"/>
                    <a:pt x="1559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79"/>
            <p:cNvSpPr/>
            <p:nvPr/>
          </p:nvSpPr>
          <p:spPr>
            <a:xfrm>
              <a:off x="5199700" y="520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173" y="0"/>
                  </a:moveTo>
                  <a:cubicBezTo>
                    <a:pt x="79" y="14"/>
                    <a:pt x="66" y="80"/>
                    <a:pt x="79" y="94"/>
                  </a:cubicBezTo>
                  <a:cubicBezTo>
                    <a:pt x="106" y="107"/>
                    <a:pt x="132" y="120"/>
                    <a:pt x="159" y="120"/>
                  </a:cubicBezTo>
                  <a:cubicBezTo>
                    <a:pt x="186" y="134"/>
                    <a:pt x="186" y="147"/>
                    <a:pt x="186" y="147"/>
                  </a:cubicBezTo>
                  <a:lnTo>
                    <a:pt x="173" y="174"/>
                  </a:lnTo>
                  <a:lnTo>
                    <a:pt x="159" y="187"/>
                  </a:lnTo>
                  <a:lnTo>
                    <a:pt x="119" y="187"/>
                  </a:lnTo>
                  <a:cubicBezTo>
                    <a:pt x="92" y="174"/>
                    <a:pt x="92" y="147"/>
                    <a:pt x="66" y="134"/>
                  </a:cubicBezTo>
                  <a:cubicBezTo>
                    <a:pt x="64" y="132"/>
                    <a:pt x="62" y="131"/>
                    <a:pt x="59" y="131"/>
                  </a:cubicBezTo>
                  <a:cubicBezTo>
                    <a:pt x="40" y="131"/>
                    <a:pt x="1" y="169"/>
                    <a:pt x="12" y="227"/>
                  </a:cubicBezTo>
                  <a:cubicBezTo>
                    <a:pt x="26" y="281"/>
                    <a:pt x="79" y="321"/>
                    <a:pt x="132" y="334"/>
                  </a:cubicBezTo>
                  <a:cubicBezTo>
                    <a:pt x="147" y="338"/>
                    <a:pt x="161" y="340"/>
                    <a:pt x="175" y="340"/>
                  </a:cubicBezTo>
                  <a:cubicBezTo>
                    <a:pt x="301" y="340"/>
                    <a:pt x="390" y="187"/>
                    <a:pt x="306" y="67"/>
                  </a:cubicBezTo>
                  <a:cubicBezTo>
                    <a:pt x="279" y="27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79"/>
            <p:cNvSpPr/>
            <p:nvPr/>
          </p:nvSpPr>
          <p:spPr>
            <a:xfrm>
              <a:off x="5201375" y="535300"/>
              <a:ext cx="8675" cy="8550"/>
            </a:xfrm>
            <a:custGeom>
              <a:rect b="b" l="l" r="r" t="t"/>
              <a:pathLst>
                <a:path extrusionOk="0" h="342" w="347">
                  <a:moveTo>
                    <a:pt x="187" y="1"/>
                  </a:moveTo>
                  <a:cubicBezTo>
                    <a:pt x="178" y="1"/>
                    <a:pt x="168" y="2"/>
                    <a:pt x="159" y="4"/>
                  </a:cubicBezTo>
                  <a:cubicBezTo>
                    <a:pt x="79" y="17"/>
                    <a:pt x="65" y="71"/>
                    <a:pt x="79" y="84"/>
                  </a:cubicBezTo>
                  <a:cubicBezTo>
                    <a:pt x="106" y="98"/>
                    <a:pt x="132" y="111"/>
                    <a:pt x="159" y="124"/>
                  </a:cubicBezTo>
                  <a:cubicBezTo>
                    <a:pt x="186" y="124"/>
                    <a:pt x="186" y="151"/>
                    <a:pt x="186" y="151"/>
                  </a:cubicBezTo>
                  <a:lnTo>
                    <a:pt x="172" y="164"/>
                  </a:lnTo>
                  <a:lnTo>
                    <a:pt x="159" y="178"/>
                  </a:lnTo>
                  <a:lnTo>
                    <a:pt x="119" y="178"/>
                  </a:lnTo>
                  <a:cubicBezTo>
                    <a:pt x="92" y="151"/>
                    <a:pt x="79" y="124"/>
                    <a:pt x="65" y="111"/>
                  </a:cubicBezTo>
                  <a:cubicBezTo>
                    <a:pt x="64" y="109"/>
                    <a:pt x="61" y="108"/>
                    <a:pt x="59" y="108"/>
                  </a:cubicBezTo>
                  <a:cubicBezTo>
                    <a:pt x="40" y="108"/>
                    <a:pt x="0" y="148"/>
                    <a:pt x="12" y="218"/>
                  </a:cubicBezTo>
                  <a:cubicBezTo>
                    <a:pt x="25" y="271"/>
                    <a:pt x="65" y="311"/>
                    <a:pt x="119" y="338"/>
                  </a:cubicBezTo>
                  <a:cubicBezTo>
                    <a:pt x="130" y="340"/>
                    <a:pt x="142" y="341"/>
                    <a:pt x="153" y="341"/>
                  </a:cubicBezTo>
                  <a:cubicBezTo>
                    <a:pt x="211" y="341"/>
                    <a:pt x="273" y="314"/>
                    <a:pt x="306" y="258"/>
                  </a:cubicBezTo>
                  <a:cubicBezTo>
                    <a:pt x="346" y="204"/>
                    <a:pt x="346" y="111"/>
                    <a:pt x="306" y="58"/>
                  </a:cubicBezTo>
                  <a:cubicBezTo>
                    <a:pt x="273" y="25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79"/>
            <p:cNvSpPr/>
            <p:nvPr/>
          </p:nvSpPr>
          <p:spPr>
            <a:xfrm>
              <a:off x="5165600" y="520350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70" y="0"/>
                  </a:moveTo>
                  <a:cubicBezTo>
                    <a:pt x="69" y="0"/>
                    <a:pt x="68" y="1"/>
                    <a:pt x="67" y="1"/>
                  </a:cubicBezTo>
                  <a:cubicBezTo>
                    <a:pt x="13" y="1"/>
                    <a:pt x="0" y="295"/>
                    <a:pt x="53" y="656"/>
                  </a:cubicBezTo>
                  <a:cubicBezTo>
                    <a:pt x="107" y="1016"/>
                    <a:pt x="174" y="1297"/>
                    <a:pt x="227" y="1297"/>
                  </a:cubicBezTo>
                  <a:cubicBezTo>
                    <a:pt x="267" y="1283"/>
                    <a:pt x="267" y="990"/>
                    <a:pt x="227" y="629"/>
                  </a:cubicBezTo>
                  <a:cubicBezTo>
                    <a:pt x="188" y="289"/>
                    <a:pt x="110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79"/>
            <p:cNvSpPr/>
            <p:nvPr/>
          </p:nvSpPr>
          <p:spPr>
            <a:xfrm>
              <a:off x="5065375" y="536050"/>
              <a:ext cx="5700" cy="26425"/>
            </a:xfrm>
            <a:custGeom>
              <a:rect b="b" l="l" r="r" t="t"/>
              <a:pathLst>
                <a:path extrusionOk="0" h="1057" w="228">
                  <a:moveTo>
                    <a:pt x="54" y="1"/>
                  </a:moveTo>
                  <a:cubicBezTo>
                    <a:pt x="1" y="1"/>
                    <a:pt x="1" y="241"/>
                    <a:pt x="28" y="535"/>
                  </a:cubicBezTo>
                  <a:cubicBezTo>
                    <a:pt x="68" y="829"/>
                    <a:pt x="121" y="1056"/>
                    <a:pt x="175" y="1056"/>
                  </a:cubicBezTo>
                  <a:cubicBezTo>
                    <a:pt x="215" y="1056"/>
                    <a:pt x="228" y="802"/>
                    <a:pt x="201" y="522"/>
                  </a:cubicBezTo>
                  <a:cubicBezTo>
                    <a:pt x="161" y="228"/>
                    <a:pt x="94" y="1"/>
                    <a:pt x="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79"/>
            <p:cNvSpPr/>
            <p:nvPr/>
          </p:nvSpPr>
          <p:spPr>
            <a:xfrm>
              <a:off x="5902425" y="389100"/>
              <a:ext cx="239850" cy="51450"/>
            </a:xfrm>
            <a:custGeom>
              <a:rect b="b" l="l" r="r" t="t"/>
              <a:pathLst>
                <a:path extrusionOk="0" h="2058" w="9594">
                  <a:moveTo>
                    <a:pt x="8632" y="0"/>
                  </a:moveTo>
                  <a:lnTo>
                    <a:pt x="5412" y="361"/>
                  </a:lnTo>
                  <a:cubicBezTo>
                    <a:pt x="3384" y="586"/>
                    <a:pt x="1605" y="812"/>
                    <a:pt x="664" y="946"/>
                  </a:cubicBezTo>
                  <a:lnTo>
                    <a:pt x="664" y="946"/>
                  </a:lnTo>
                  <a:lnTo>
                    <a:pt x="188" y="628"/>
                  </a:lnTo>
                  <a:cubicBezTo>
                    <a:pt x="134" y="575"/>
                    <a:pt x="68" y="548"/>
                    <a:pt x="1" y="521"/>
                  </a:cubicBezTo>
                  <a:lnTo>
                    <a:pt x="1" y="521"/>
                  </a:lnTo>
                  <a:cubicBezTo>
                    <a:pt x="1" y="521"/>
                    <a:pt x="54" y="575"/>
                    <a:pt x="161" y="668"/>
                  </a:cubicBezTo>
                  <a:lnTo>
                    <a:pt x="615" y="1029"/>
                  </a:lnTo>
                  <a:lnTo>
                    <a:pt x="629" y="1029"/>
                  </a:lnTo>
                  <a:cubicBezTo>
                    <a:pt x="1577" y="949"/>
                    <a:pt x="3368" y="762"/>
                    <a:pt x="5412" y="534"/>
                  </a:cubicBezTo>
                  <a:lnTo>
                    <a:pt x="8598" y="151"/>
                  </a:lnTo>
                  <a:lnTo>
                    <a:pt x="9398" y="874"/>
                  </a:lnTo>
                  <a:lnTo>
                    <a:pt x="9398" y="874"/>
                  </a:lnTo>
                  <a:cubicBezTo>
                    <a:pt x="9449" y="1220"/>
                    <a:pt x="9488" y="1504"/>
                    <a:pt x="9527" y="1737"/>
                  </a:cubicBezTo>
                  <a:cubicBezTo>
                    <a:pt x="9527" y="1844"/>
                    <a:pt x="9554" y="1951"/>
                    <a:pt x="9580" y="2058"/>
                  </a:cubicBezTo>
                  <a:cubicBezTo>
                    <a:pt x="9594" y="1951"/>
                    <a:pt x="9594" y="1844"/>
                    <a:pt x="9580" y="1737"/>
                  </a:cubicBezTo>
                  <a:cubicBezTo>
                    <a:pt x="9567" y="1496"/>
                    <a:pt x="9540" y="1189"/>
                    <a:pt x="9500" y="828"/>
                  </a:cubicBezTo>
                  <a:lnTo>
                    <a:pt x="9500" y="815"/>
                  </a:lnTo>
                  <a:lnTo>
                    <a:pt x="9487" y="802"/>
                  </a:lnTo>
                  <a:lnTo>
                    <a:pt x="8685" y="2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9"/>
            <p:cNvSpPr/>
            <p:nvPr/>
          </p:nvSpPr>
          <p:spPr>
            <a:xfrm>
              <a:off x="6146875" y="412125"/>
              <a:ext cx="9425" cy="8475"/>
            </a:xfrm>
            <a:custGeom>
              <a:rect b="b" l="l" r="r" t="t"/>
              <a:pathLst>
                <a:path extrusionOk="0" h="339" w="377">
                  <a:moveTo>
                    <a:pt x="177" y="1"/>
                  </a:moveTo>
                  <a:cubicBezTo>
                    <a:pt x="123" y="14"/>
                    <a:pt x="83" y="41"/>
                    <a:pt x="56" y="94"/>
                  </a:cubicBezTo>
                  <a:cubicBezTo>
                    <a:pt x="1" y="216"/>
                    <a:pt x="102" y="338"/>
                    <a:pt x="222" y="338"/>
                  </a:cubicBezTo>
                  <a:cubicBezTo>
                    <a:pt x="246" y="338"/>
                    <a:pt x="272" y="333"/>
                    <a:pt x="297" y="322"/>
                  </a:cubicBezTo>
                  <a:cubicBezTo>
                    <a:pt x="337" y="295"/>
                    <a:pt x="377" y="241"/>
                    <a:pt x="377" y="188"/>
                  </a:cubicBezTo>
                  <a:cubicBezTo>
                    <a:pt x="377" y="121"/>
                    <a:pt x="330" y="91"/>
                    <a:pt x="307" y="91"/>
                  </a:cubicBezTo>
                  <a:cubicBezTo>
                    <a:pt x="303" y="91"/>
                    <a:pt x="299" y="92"/>
                    <a:pt x="297" y="94"/>
                  </a:cubicBezTo>
                  <a:cubicBezTo>
                    <a:pt x="283" y="108"/>
                    <a:pt x="270" y="148"/>
                    <a:pt x="257" y="161"/>
                  </a:cubicBezTo>
                  <a:cubicBezTo>
                    <a:pt x="243" y="188"/>
                    <a:pt x="230" y="188"/>
                    <a:pt x="230" y="188"/>
                  </a:cubicBezTo>
                  <a:lnTo>
                    <a:pt x="217" y="175"/>
                  </a:lnTo>
                  <a:lnTo>
                    <a:pt x="190" y="148"/>
                  </a:lnTo>
                  <a:cubicBezTo>
                    <a:pt x="190" y="148"/>
                    <a:pt x="190" y="148"/>
                    <a:pt x="217" y="121"/>
                  </a:cubicBezTo>
                  <a:cubicBezTo>
                    <a:pt x="230" y="94"/>
                    <a:pt x="257" y="94"/>
                    <a:pt x="283" y="81"/>
                  </a:cubicBezTo>
                  <a:cubicBezTo>
                    <a:pt x="297" y="54"/>
                    <a:pt x="270" y="1"/>
                    <a:pt x="1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79"/>
            <p:cNvSpPr/>
            <p:nvPr/>
          </p:nvSpPr>
          <p:spPr>
            <a:xfrm>
              <a:off x="6148550" y="426500"/>
              <a:ext cx="9425" cy="8450"/>
            </a:xfrm>
            <a:custGeom>
              <a:rect b="b" l="l" r="r" t="t"/>
              <a:pathLst>
                <a:path extrusionOk="0" h="338" w="377">
                  <a:moveTo>
                    <a:pt x="176" y="0"/>
                  </a:moveTo>
                  <a:cubicBezTo>
                    <a:pt x="123" y="0"/>
                    <a:pt x="83" y="41"/>
                    <a:pt x="56" y="94"/>
                  </a:cubicBezTo>
                  <a:cubicBezTo>
                    <a:pt x="1" y="216"/>
                    <a:pt x="102" y="338"/>
                    <a:pt x="221" y="338"/>
                  </a:cubicBezTo>
                  <a:cubicBezTo>
                    <a:pt x="246" y="338"/>
                    <a:pt x="272" y="333"/>
                    <a:pt x="297" y="321"/>
                  </a:cubicBezTo>
                  <a:cubicBezTo>
                    <a:pt x="337" y="281"/>
                    <a:pt x="377" y="241"/>
                    <a:pt x="377" y="188"/>
                  </a:cubicBezTo>
                  <a:cubicBezTo>
                    <a:pt x="377" y="117"/>
                    <a:pt x="338" y="84"/>
                    <a:pt x="320" y="84"/>
                  </a:cubicBezTo>
                  <a:cubicBezTo>
                    <a:pt x="314" y="84"/>
                    <a:pt x="310" y="88"/>
                    <a:pt x="310" y="94"/>
                  </a:cubicBezTo>
                  <a:cubicBezTo>
                    <a:pt x="283" y="107"/>
                    <a:pt x="270" y="147"/>
                    <a:pt x="257" y="161"/>
                  </a:cubicBezTo>
                  <a:cubicBezTo>
                    <a:pt x="243" y="174"/>
                    <a:pt x="230" y="174"/>
                    <a:pt x="230" y="174"/>
                  </a:cubicBezTo>
                  <a:lnTo>
                    <a:pt x="216" y="161"/>
                  </a:lnTo>
                  <a:lnTo>
                    <a:pt x="203" y="147"/>
                  </a:lnTo>
                  <a:cubicBezTo>
                    <a:pt x="190" y="134"/>
                    <a:pt x="190" y="134"/>
                    <a:pt x="216" y="107"/>
                  </a:cubicBezTo>
                  <a:cubicBezTo>
                    <a:pt x="230" y="94"/>
                    <a:pt x="257" y="81"/>
                    <a:pt x="283" y="67"/>
                  </a:cubicBezTo>
                  <a:cubicBezTo>
                    <a:pt x="297" y="54"/>
                    <a:pt x="270" y="0"/>
                    <a:pt x="17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79"/>
            <p:cNvSpPr/>
            <p:nvPr/>
          </p:nvSpPr>
          <p:spPr>
            <a:xfrm>
              <a:off x="6185350" y="403125"/>
              <a:ext cx="6700" cy="32425"/>
            </a:xfrm>
            <a:custGeom>
              <a:rect b="b" l="l" r="r" t="t"/>
              <a:pathLst>
                <a:path extrusionOk="0" h="1297" w="268">
                  <a:moveTo>
                    <a:pt x="40" y="0"/>
                  </a:moveTo>
                  <a:cubicBezTo>
                    <a:pt x="14" y="14"/>
                    <a:pt x="0" y="308"/>
                    <a:pt x="40" y="668"/>
                  </a:cubicBezTo>
                  <a:cubicBezTo>
                    <a:pt x="81" y="1016"/>
                    <a:pt x="161" y="1296"/>
                    <a:pt x="201" y="1296"/>
                  </a:cubicBezTo>
                  <a:cubicBezTo>
                    <a:pt x="254" y="1296"/>
                    <a:pt x="268" y="1002"/>
                    <a:pt x="214" y="642"/>
                  </a:cubicBezTo>
                  <a:cubicBezTo>
                    <a:pt x="161" y="281"/>
                    <a:pt x="81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79"/>
            <p:cNvSpPr/>
            <p:nvPr/>
          </p:nvSpPr>
          <p:spPr>
            <a:xfrm>
              <a:off x="6286900" y="395775"/>
              <a:ext cx="6025" cy="26400"/>
            </a:xfrm>
            <a:custGeom>
              <a:rect b="b" l="l" r="r" t="t"/>
              <a:pathLst>
                <a:path extrusionOk="0" h="1056" w="241">
                  <a:moveTo>
                    <a:pt x="53" y="0"/>
                  </a:moveTo>
                  <a:cubicBezTo>
                    <a:pt x="13" y="14"/>
                    <a:pt x="0" y="254"/>
                    <a:pt x="40" y="535"/>
                  </a:cubicBezTo>
                  <a:cubicBezTo>
                    <a:pt x="67" y="829"/>
                    <a:pt x="134" y="1056"/>
                    <a:pt x="174" y="1056"/>
                  </a:cubicBezTo>
                  <a:cubicBezTo>
                    <a:pt x="227" y="1056"/>
                    <a:pt x="241" y="815"/>
                    <a:pt x="200" y="521"/>
                  </a:cubicBezTo>
                  <a:cubicBezTo>
                    <a:pt x="174" y="227"/>
                    <a:pt x="107" y="0"/>
                    <a:pt x="5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79"/>
            <p:cNvSpPr/>
            <p:nvPr/>
          </p:nvSpPr>
          <p:spPr>
            <a:xfrm>
              <a:off x="5522725" y="518625"/>
              <a:ext cx="16650" cy="15100"/>
            </a:xfrm>
            <a:custGeom>
              <a:rect b="b" l="l" r="r" t="t"/>
              <a:pathLst>
                <a:path extrusionOk="0" h="604" w="666">
                  <a:moveTo>
                    <a:pt x="321" y="1"/>
                  </a:moveTo>
                  <a:cubicBezTo>
                    <a:pt x="250" y="1"/>
                    <a:pt x="216" y="38"/>
                    <a:pt x="225" y="56"/>
                  </a:cubicBezTo>
                  <a:cubicBezTo>
                    <a:pt x="238" y="83"/>
                    <a:pt x="305" y="70"/>
                    <a:pt x="385" y="137"/>
                  </a:cubicBezTo>
                  <a:cubicBezTo>
                    <a:pt x="507" y="221"/>
                    <a:pt x="346" y="358"/>
                    <a:pt x="234" y="358"/>
                  </a:cubicBezTo>
                  <a:cubicBezTo>
                    <a:pt x="187" y="358"/>
                    <a:pt x="149" y="334"/>
                    <a:pt x="145" y="270"/>
                  </a:cubicBezTo>
                  <a:cubicBezTo>
                    <a:pt x="118" y="177"/>
                    <a:pt x="171" y="123"/>
                    <a:pt x="158" y="110"/>
                  </a:cubicBezTo>
                  <a:cubicBezTo>
                    <a:pt x="155" y="105"/>
                    <a:pt x="150" y="102"/>
                    <a:pt x="142" y="102"/>
                  </a:cubicBezTo>
                  <a:cubicBezTo>
                    <a:pt x="107" y="102"/>
                    <a:pt x="33" y="151"/>
                    <a:pt x="11" y="270"/>
                  </a:cubicBezTo>
                  <a:cubicBezTo>
                    <a:pt x="1" y="457"/>
                    <a:pt x="151" y="603"/>
                    <a:pt x="313" y="603"/>
                  </a:cubicBezTo>
                  <a:cubicBezTo>
                    <a:pt x="360" y="603"/>
                    <a:pt x="407" y="591"/>
                    <a:pt x="452" y="564"/>
                  </a:cubicBezTo>
                  <a:cubicBezTo>
                    <a:pt x="666" y="444"/>
                    <a:pt x="652" y="137"/>
                    <a:pt x="439" y="30"/>
                  </a:cubicBezTo>
                  <a:cubicBezTo>
                    <a:pt x="392" y="9"/>
                    <a:pt x="353" y="1"/>
                    <a:pt x="3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79"/>
            <p:cNvSpPr/>
            <p:nvPr/>
          </p:nvSpPr>
          <p:spPr>
            <a:xfrm>
              <a:off x="5675625" y="501275"/>
              <a:ext cx="16725" cy="14825"/>
            </a:xfrm>
            <a:custGeom>
              <a:rect b="b" l="l" r="r" t="t"/>
              <a:pathLst>
                <a:path extrusionOk="0" h="593" w="669">
                  <a:moveTo>
                    <a:pt x="321" y="0"/>
                  </a:moveTo>
                  <a:cubicBezTo>
                    <a:pt x="247" y="0"/>
                    <a:pt x="206" y="37"/>
                    <a:pt x="215" y="56"/>
                  </a:cubicBezTo>
                  <a:cubicBezTo>
                    <a:pt x="228" y="82"/>
                    <a:pt x="308" y="69"/>
                    <a:pt x="388" y="136"/>
                  </a:cubicBezTo>
                  <a:cubicBezTo>
                    <a:pt x="501" y="220"/>
                    <a:pt x="337" y="358"/>
                    <a:pt x="224" y="358"/>
                  </a:cubicBezTo>
                  <a:cubicBezTo>
                    <a:pt x="177" y="358"/>
                    <a:pt x="138" y="333"/>
                    <a:pt x="135" y="269"/>
                  </a:cubicBezTo>
                  <a:cubicBezTo>
                    <a:pt x="121" y="176"/>
                    <a:pt x="175" y="123"/>
                    <a:pt x="148" y="96"/>
                  </a:cubicBezTo>
                  <a:cubicBezTo>
                    <a:pt x="148" y="94"/>
                    <a:pt x="146" y="93"/>
                    <a:pt x="144" y="93"/>
                  </a:cubicBezTo>
                  <a:cubicBezTo>
                    <a:pt x="124" y="93"/>
                    <a:pt x="38" y="140"/>
                    <a:pt x="14" y="269"/>
                  </a:cubicBezTo>
                  <a:cubicBezTo>
                    <a:pt x="1" y="376"/>
                    <a:pt x="41" y="470"/>
                    <a:pt x="108" y="523"/>
                  </a:cubicBezTo>
                  <a:cubicBezTo>
                    <a:pt x="168" y="569"/>
                    <a:pt x="238" y="593"/>
                    <a:pt x="303" y="593"/>
                  </a:cubicBezTo>
                  <a:cubicBezTo>
                    <a:pt x="353" y="593"/>
                    <a:pt x="401" y="579"/>
                    <a:pt x="442" y="550"/>
                  </a:cubicBezTo>
                  <a:cubicBezTo>
                    <a:pt x="669" y="443"/>
                    <a:pt x="656" y="136"/>
                    <a:pt x="442" y="29"/>
                  </a:cubicBezTo>
                  <a:cubicBezTo>
                    <a:pt x="396" y="8"/>
                    <a:pt x="355" y="0"/>
                    <a:pt x="3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79"/>
            <p:cNvSpPr/>
            <p:nvPr/>
          </p:nvSpPr>
          <p:spPr>
            <a:xfrm>
              <a:off x="5816600" y="485450"/>
              <a:ext cx="16100" cy="12650"/>
            </a:xfrm>
            <a:custGeom>
              <a:rect b="b" l="l" r="r" t="t"/>
              <a:pathLst>
                <a:path extrusionOk="0" h="506" w="644">
                  <a:moveTo>
                    <a:pt x="332" y="0"/>
                  </a:moveTo>
                  <a:cubicBezTo>
                    <a:pt x="251" y="0"/>
                    <a:pt x="208" y="38"/>
                    <a:pt x="227" y="47"/>
                  </a:cubicBezTo>
                  <a:cubicBezTo>
                    <a:pt x="241" y="74"/>
                    <a:pt x="307" y="61"/>
                    <a:pt x="388" y="128"/>
                  </a:cubicBezTo>
                  <a:cubicBezTo>
                    <a:pt x="499" y="220"/>
                    <a:pt x="340" y="352"/>
                    <a:pt x="227" y="352"/>
                  </a:cubicBezTo>
                  <a:cubicBezTo>
                    <a:pt x="178" y="352"/>
                    <a:pt x="138" y="326"/>
                    <a:pt x="134" y="261"/>
                  </a:cubicBezTo>
                  <a:cubicBezTo>
                    <a:pt x="120" y="168"/>
                    <a:pt x="160" y="101"/>
                    <a:pt x="147" y="87"/>
                  </a:cubicBezTo>
                  <a:cubicBezTo>
                    <a:pt x="147" y="86"/>
                    <a:pt x="145" y="85"/>
                    <a:pt x="141" y="85"/>
                  </a:cubicBezTo>
                  <a:cubicBezTo>
                    <a:pt x="115" y="85"/>
                    <a:pt x="25" y="125"/>
                    <a:pt x="13" y="275"/>
                  </a:cubicBezTo>
                  <a:cubicBezTo>
                    <a:pt x="1" y="432"/>
                    <a:pt x="145" y="506"/>
                    <a:pt x="295" y="506"/>
                  </a:cubicBezTo>
                  <a:cubicBezTo>
                    <a:pt x="465" y="506"/>
                    <a:pt x="643" y="411"/>
                    <a:pt x="615" y="234"/>
                  </a:cubicBezTo>
                  <a:cubicBezTo>
                    <a:pt x="588" y="141"/>
                    <a:pt x="535" y="61"/>
                    <a:pt x="441" y="21"/>
                  </a:cubicBezTo>
                  <a:cubicBezTo>
                    <a:pt x="400" y="6"/>
                    <a:pt x="3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79"/>
            <p:cNvSpPr/>
            <p:nvPr/>
          </p:nvSpPr>
          <p:spPr>
            <a:xfrm>
              <a:off x="5499950" y="509925"/>
              <a:ext cx="364425" cy="42000"/>
            </a:xfrm>
            <a:custGeom>
              <a:rect b="b" l="l" r="r" t="t"/>
              <a:pathLst>
                <a:path extrusionOk="0" h="1680" w="14577">
                  <a:moveTo>
                    <a:pt x="14548" y="0"/>
                  </a:moveTo>
                  <a:cubicBezTo>
                    <a:pt x="14218" y="0"/>
                    <a:pt x="11084" y="323"/>
                    <a:pt x="7282" y="765"/>
                  </a:cubicBezTo>
                  <a:cubicBezTo>
                    <a:pt x="3247" y="1219"/>
                    <a:pt x="0" y="1634"/>
                    <a:pt x="0" y="1674"/>
                  </a:cubicBezTo>
                  <a:cubicBezTo>
                    <a:pt x="0" y="1678"/>
                    <a:pt x="16" y="1679"/>
                    <a:pt x="48" y="1679"/>
                  </a:cubicBezTo>
                  <a:cubicBezTo>
                    <a:pt x="466" y="1679"/>
                    <a:pt x="3557" y="1360"/>
                    <a:pt x="7295" y="926"/>
                  </a:cubicBezTo>
                  <a:cubicBezTo>
                    <a:pt x="11317" y="471"/>
                    <a:pt x="14577" y="57"/>
                    <a:pt x="14577" y="4"/>
                  </a:cubicBezTo>
                  <a:cubicBezTo>
                    <a:pt x="14577" y="1"/>
                    <a:pt x="14567" y="0"/>
                    <a:pt x="1454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79"/>
            <p:cNvSpPr/>
            <p:nvPr/>
          </p:nvSpPr>
          <p:spPr>
            <a:xfrm>
              <a:off x="5554725" y="545750"/>
              <a:ext cx="137300" cy="147650"/>
            </a:xfrm>
            <a:custGeom>
              <a:rect b="b" l="l" r="r" t="t"/>
              <a:pathLst>
                <a:path extrusionOk="0" h="5906" w="5492">
                  <a:moveTo>
                    <a:pt x="0" y="0"/>
                  </a:moveTo>
                  <a:cubicBezTo>
                    <a:pt x="0" y="107"/>
                    <a:pt x="14" y="227"/>
                    <a:pt x="40" y="348"/>
                  </a:cubicBezTo>
                  <a:cubicBezTo>
                    <a:pt x="94" y="561"/>
                    <a:pt x="161" y="882"/>
                    <a:pt x="254" y="1283"/>
                  </a:cubicBezTo>
                  <a:cubicBezTo>
                    <a:pt x="455" y="2058"/>
                    <a:pt x="775" y="3167"/>
                    <a:pt x="1523" y="4196"/>
                  </a:cubicBezTo>
                  <a:cubicBezTo>
                    <a:pt x="1857" y="4677"/>
                    <a:pt x="2298" y="5091"/>
                    <a:pt x="2806" y="5398"/>
                  </a:cubicBezTo>
                  <a:cubicBezTo>
                    <a:pt x="3234" y="5625"/>
                    <a:pt x="3701" y="5772"/>
                    <a:pt x="4182" y="5852"/>
                  </a:cubicBezTo>
                  <a:cubicBezTo>
                    <a:pt x="4387" y="5888"/>
                    <a:pt x="4604" y="5906"/>
                    <a:pt x="4821" y="5906"/>
                  </a:cubicBezTo>
                  <a:cubicBezTo>
                    <a:pt x="4929" y="5906"/>
                    <a:pt x="5037" y="5901"/>
                    <a:pt x="5144" y="5892"/>
                  </a:cubicBezTo>
                  <a:cubicBezTo>
                    <a:pt x="5264" y="5892"/>
                    <a:pt x="5371" y="5866"/>
                    <a:pt x="5492" y="5826"/>
                  </a:cubicBezTo>
                  <a:lnTo>
                    <a:pt x="5492" y="5826"/>
                  </a:lnTo>
                  <a:cubicBezTo>
                    <a:pt x="5435" y="5827"/>
                    <a:pt x="5378" y="5828"/>
                    <a:pt x="5321" y="5828"/>
                  </a:cubicBezTo>
                  <a:cubicBezTo>
                    <a:pt x="4940" y="5828"/>
                    <a:pt x="4568" y="5790"/>
                    <a:pt x="4196" y="5732"/>
                  </a:cubicBezTo>
                  <a:cubicBezTo>
                    <a:pt x="3741" y="5638"/>
                    <a:pt x="3300" y="5478"/>
                    <a:pt x="2886" y="5251"/>
                  </a:cubicBezTo>
                  <a:cubicBezTo>
                    <a:pt x="2405" y="4957"/>
                    <a:pt x="1978" y="4556"/>
                    <a:pt x="1657" y="4089"/>
                  </a:cubicBezTo>
                  <a:cubicBezTo>
                    <a:pt x="936" y="3100"/>
                    <a:pt x="602" y="2018"/>
                    <a:pt x="374" y="1243"/>
                  </a:cubicBezTo>
                  <a:cubicBezTo>
                    <a:pt x="281" y="882"/>
                    <a:pt x="174" y="575"/>
                    <a:pt x="107" y="334"/>
                  </a:cubicBezTo>
                  <a:cubicBezTo>
                    <a:pt x="80" y="214"/>
                    <a:pt x="40" y="9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79"/>
            <p:cNvSpPr/>
            <p:nvPr/>
          </p:nvSpPr>
          <p:spPr>
            <a:xfrm>
              <a:off x="5770500" y="517025"/>
              <a:ext cx="38100" cy="151675"/>
            </a:xfrm>
            <a:custGeom>
              <a:rect b="b" l="l" r="r" t="t"/>
              <a:pathLst>
                <a:path extrusionOk="0" h="6067" w="1524">
                  <a:moveTo>
                    <a:pt x="1417" y="0"/>
                  </a:moveTo>
                  <a:cubicBezTo>
                    <a:pt x="1390" y="0"/>
                    <a:pt x="1417" y="348"/>
                    <a:pt x="1403" y="922"/>
                  </a:cubicBezTo>
                  <a:cubicBezTo>
                    <a:pt x="1363" y="1670"/>
                    <a:pt x="1270" y="2419"/>
                    <a:pt x="1123" y="3153"/>
                  </a:cubicBezTo>
                  <a:cubicBezTo>
                    <a:pt x="989" y="3888"/>
                    <a:pt x="775" y="4610"/>
                    <a:pt x="468" y="5291"/>
                  </a:cubicBezTo>
                  <a:cubicBezTo>
                    <a:pt x="428" y="5411"/>
                    <a:pt x="361" y="5518"/>
                    <a:pt x="308" y="5625"/>
                  </a:cubicBezTo>
                  <a:lnTo>
                    <a:pt x="147" y="5866"/>
                  </a:lnTo>
                  <a:cubicBezTo>
                    <a:pt x="40" y="5986"/>
                    <a:pt x="0" y="6066"/>
                    <a:pt x="0" y="6066"/>
                  </a:cubicBezTo>
                  <a:cubicBezTo>
                    <a:pt x="14" y="6066"/>
                    <a:pt x="81" y="6013"/>
                    <a:pt x="201" y="5906"/>
                  </a:cubicBezTo>
                  <a:lnTo>
                    <a:pt x="388" y="5665"/>
                  </a:lnTo>
                  <a:cubicBezTo>
                    <a:pt x="441" y="5572"/>
                    <a:pt x="521" y="5465"/>
                    <a:pt x="588" y="5331"/>
                  </a:cubicBezTo>
                  <a:cubicBezTo>
                    <a:pt x="922" y="4650"/>
                    <a:pt x="1163" y="3928"/>
                    <a:pt x="1296" y="3180"/>
                  </a:cubicBezTo>
                  <a:cubicBezTo>
                    <a:pt x="1443" y="2445"/>
                    <a:pt x="1523" y="1684"/>
                    <a:pt x="1510" y="922"/>
                  </a:cubicBezTo>
                  <a:cubicBezTo>
                    <a:pt x="1510" y="695"/>
                    <a:pt x="1497" y="468"/>
                    <a:pt x="1457" y="241"/>
                  </a:cubicBezTo>
                  <a:cubicBezTo>
                    <a:pt x="1457" y="161"/>
                    <a:pt x="1443" y="67"/>
                    <a:pt x="14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79"/>
            <p:cNvSpPr/>
            <p:nvPr/>
          </p:nvSpPr>
          <p:spPr>
            <a:xfrm>
              <a:off x="5660175" y="606500"/>
              <a:ext cx="43200" cy="41700"/>
            </a:xfrm>
            <a:custGeom>
              <a:rect b="b" l="l" r="r" t="t"/>
              <a:pathLst>
                <a:path extrusionOk="0" h="1668" w="1728">
                  <a:moveTo>
                    <a:pt x="309" y="1"/>
                  </a:moveTo>
                  <a:cubicBezTo>
                    <a:pt x="286" y="1"/>
                    <a:pt x="176" y="122"/>
                    <a:pt x="138" y="376"/>
                  </a:cubicBezTo>
                  <a:cubicBezTo>
                    <a:pt x="0" y="1051"/>
                    <a:pt x="530" y="1668"/>
                    <a:pt x="1200" y="1668"/>
                  </a:cubicBezTo>
                  <a:cubicBezTo>
                    <a:pt x="1246" y="1668"/>
                    <a:pt x="1293" y="1665"/>
                    <a:pt x="1340" y="1659"/>
                  </a:cubicBezTo>
                  <a:cubicBezTo>
                    <a:pt x="1594" y="1632"/>
                    <a:pt x="1728" y="1525"/>
                    <a:pt x="1714" y="1512"/>
                  </a:cubicBezTo>
                  <a:cubicBezTo>
                    <a:pt x="1712" y="1506"/>
                    <a:pt x="1704" y="1504"/>
                    <a:pt x="1692" y="1504"/>
                  </a:cubicBezTo>
                  <a:cubicBezTo>
                    <a:pt x="1643" y="1504"/>
                    <a:pt x="1519" y="1538"/>
                    <a:pt x="1327" y="1538"/>
                  </a:cubicBezTo>
                  <a:cubicBezTo>
                    <a:pt x="1312" y="1539"/>
                    <a:pt x="1298" y="1539"/>
                    <a:pt x="1283" y="1539"/>
                  </a:cubicBezTo>
                  <a:cubicBezTo>
                    <a:pt x="675" y="1539"/>
                    <a:pt x="180" y="1003"/>
                    <a:pt x="245" y="389"/>
                  </a:cubicBezTo>
                  <a:cubicBezTo>
                    <a:pt x="272" y="149"/>
                    <a:pt x="325" y="15"/>
                    <a:pt x="312" y="2"/>
                  </a:cubicBezTo>
                  <a:cubicBezTo>
                    <a:pt x="311" y="1"/>
                    <a:pt x="310" y="1"/>
                    <a:pt x="3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79"/>
            <p:cNvSpPr/>
            <p:nvPr/>
          </p:nvSpPr>
          <p:spPr>
            <a:xfrm>
              <a:off x="5669950" y="594250"/>
              <a:ext cx="6700" cy="5900"/>
            </a:xfrm>
            <a:custGeom>
              <a:rect b="b" l="l" r="r" t="t"/>
              <a:pathLst>
                <a:path extrusionOk="0" h="236" w="268">
                  <a:moveTo>
                    <a:pt x="189" y="1"/>
                  </a:moveTo>
                  <a:cubicBezTo>
                    <a:pt x="153" y="1"/>
                    <a:pt x="108" y="19"/>
                    <a:pt x="68" y="51"/>
                  </a:cubicBezTo>
                  <a:cubicBezTo>
                    <a:pt x="14" y="118"/>
                    <a:pt x="1" y="198"/>
                    <a:pt x="41" y="225"/>
                  </a:cubicBezTo>
                  <a:cubicBezTo>
                    <a:pt x="52" y="232"/>
                    <a:pt x="64" y="235"/>
                    <a:pt x="78" y="235"/>
                  </a:cubicBezTo>
                  <a:cubicBezTo>
                    <a:pt x="116" y="235"/>
                    <a:pt x="162" y="210"/>
                    <a:pt x="201" y="171"/>
                  </a:cubicBezTo>
                  <a:cubicBezTo>
                    <a:pt x="241" y="118"/>
                    <a:pt x="268" y="51"/>
                    <a:pt x="241" y="24"/>
                  </a:cubicBezTo>
                  <a:cubicBezTo>
                    <a:pt x="231" y="8"/>
                    <a:pt x="212" y="1"/>
                    <a:pt x="1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79"/>
            <p:cNvSpPr/>
            <p:nvPr/>
          </p:nvSpPr>
          <p:spPr>
            <a:xfrm>
              <a:off x="4694625" y="448550"/>
              <a:ext cx="161025" cy="59800"/>
            </a:xfrm>
            <a:custGeom>
              <a:rect b="b" l="l" r="r" t="t"/>
              <a:pathLst>
                <a:path extrusionOk="0" h="2392" w="6441">
                  <a:moveTo>
                    <a:pt x="3528" y="0"/>
                  </a:moveTo>
                  <a:cubicBezTo>
                    <a:pt x="3394" y="14"/>
                    <a:pt x="3260" y="40"/>
                    <a:pt x="3127" y="80"/>
                  </a:cubicBezTo>
                  <a:lnTo>
                    <a:pt x="2031" y="348"/>
                  </a:lnTo>
                  <a:lnTo>
                    <a:pt x="1283" y="535"/>
                  </a:lnTo>
                  <a:cubicBezTo>
                    <a:pt x="989" y="602"/>
                    <a:pt x="695" y="695"/>
                    <a:pt x="415" y="815"/>
                  </a:cubicBezTo>
                  <a:cubicBezTo>
                    <a:pt x="254" y="909"/>
                    <a:pt x="134" y="1042"/>
                    <a:pt x="67" y="1216"/>
                  </a:cubicBezTo>
                  <a:cubicBezTo>
                    <a:pt x="0" y="1403"/>
                    <a:pt x="41" y="1617"/>
                    <a:pt x="174" y="1764"/>
                  </a:cubicBezTo>
                  <a:cubicBezTo>
                    <a:pt x="455" y="2044"/>
                    <a:pt x="856" y="2071"/>
                    <a:pt x="1203" y="2125"/>
                  </a:cubicBezTo>
                  <a:cubicBezTo>
                    <a:pt x="2432" y="2285"/>
                    <a:pt x="3675" y="2378"/>
                    <a:pt x="4904" y="2392"/>
                  </a:cubicBezTo>
                  <a:cubicBezTo>
                    <a:pt x="5385" y="2392"/>
                    <a:pt x="5772" y="2378"/>
                    <a:pt x="6039" y="2365"/>
                  </a:cubicBezTo>
                  <a:cubicBezTo>
                    <a:pt x="6075" y="2369"/>
                    <a:pt x="6111" y="2370"/>
                    <a:pt x="6147" y="2370"/>
                  </a:cubicBezTo>
                  <a:cubicBezTo>
                    <a:pt x="6245" y="2370"/>
                    <a:pt x="6342" y="2358"/>
                    <a:pt x="6440" y="2338"/>
                  </a:cubicBezTo>
                  <a:cubicBezTo>
                    <a:pt x="6342" y="2319"/>
                    <a:pt x="6245" y="2306"/>
                    <a:pt x="6147" y="2306"/>
                  </a:cubicBezTo>
                  <a:cubicBezTo>
                    <a:pt x="6111" y="2306"/>
                    <a:pt x="6075" y="2308"/>
                    <a:pt x="6039" y="2312"/>
                  </a:cubicBezTo>
                  <a:lnTo>
                    <a:pt x="4917" y="2272"/>
                  </a:lnTo>
                  <a:cubicBezTo>
                    <a:pt x="3969" y="2245"/>
                    <a:pt x="2659" y="2151"/>
                    <a:pt x="1230" y="1964"/>
                  </a:cubicBezTo>
                  <a:cubicBezTo>
                    <a:pt x="1056" y="1938"/>
                    <a:pt x="882" y="1911"/>
                    <a:pt x="709" y="1871"/>
                  </a:cubicBezTo>
                  <a:cubicBezTo>
                    <a:pt x="548" y="1831"/>
                    <a:pt x="415" y="1764"/>
                    <a:pt x="294" y="1657"/>
                  </a:cubicBezTo>
                  <a:cubicBezTo>
                    <a:pt x="201" y="1550"/>
                    <a:pt x="161" y="1403"/>
                    <a:pt x="214" y="1270"/>
                  </a:cubicBezTo>
                  <a:cubicBezTo>
                    <a:pt x="268" y="1136"/>
                    <a:pt x="375" y="1016"/>
                    <a:pt x="495" y="949"/>
                  </a:cubicBezTo>
                  <a:cubicBezTo>
                    <a:pt x="762" y="829"/>
                    <a:pt x="1029" y="735"/>
                    <a:pt x="1323" y="668"/>
                  </a:cubicBezTo>
                  <a:lnTo>
                    <a:pt x="2058" y="455"/>
                  </a:lnTo>
                  <a:lnTo>
                    <a:pt x="3140" y="134"/>
                  </a:lnTo>
                  <a:cubicBezTo>
                    <a:pt x="3274" y="107"/>
                    <a:pt x="3407" y="54"/>
                    <a:pt x="35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79"/>
            <p:cNvSpPr/>
            <p:nvPr/>
          </p:nvSpPr>
          <p:spPr>
            <a:xfrm>
              <a:off x="4709650" y="507825"/>
              <a:ext cx="170375" cy="12350"/>
            </a:xfrm>
            <a:custGeom>
              <a:rect b="b" l="l" r="r" t="t"/>
              <a:pathLst>
                <a:path extrusionOk="0" h="494" w="6815">
                  <a:moveTo>
                    <a:pt x="36" y="1"/>
                  </a:moveTo>
                  <a:cubicBezTo>
                    <a:pt x="13" y="1"/>
                    <a:pt x="1" y="3"/>
                    <a:pt x="1" y="7"/>
                  </a:cubicBezTo>
                  <a:cubicBezTo>
                    <a:pt x="1" y="21"/>
                    <a:pt x="375" y="128"/>
                    <a:pt x="976" y="235"/>
                  </a:cubicBezTo>
                  <a:cubicBezTo>
                    <a:pt x="1778" y="368"/>
                    <a:pt x="2579" y="448"/>
                    <a:pt x="3394" y="475"/>
                  </a:cubicBezTo>
                  <a:cubicBezTo>
                    <a:pt x="3642" y="488"/>
                    <a:pt x="3892" y="494"/>
                    <a:pt x="4142" y="494"/>
                  </a:cubicBezTo>
                  <a:cubicBezTo>
                    <a:pt x="4699" y="494"/>
                    <a:pt x="5259" y="464"/>
                    <a:pt x="5813" y="408"/>
                  </a:cubicBezTo>
                  <a:cubicBezTo>
                    <a:pt x="6441" y="328"/>
                    <a:pt x="6815" y="261"/>
                    <a:pt x="6815" y="235"/>
                  </a:cubicBezTo>
                  <a:cubicBezTo>
                    <a:pt x="6815" y="233"/>
                    <a:pt x="6808" y="232"/>
                    <a:pt x="6794" y="232"/>
                  </a:cubicBezTo>
                  <a:cubicBezTo>
                    <a:pt x="6708" y="232"/>
                    <a:pt x="6357" y="265"/>
                    <a:pt x="5826" y="288"/>
                  </a:cubicBezTo>
                  <a:cubicBezTo>
                    <a:pt x="5382" y="307"/>
                    <a:pt x="4831" y="326"/>
                    <a:pt x="4211" y="326"/>
                  </a:cubicBezTo>
                  <a:cubicBezTo>
                    <a:pt x="3954" y="326"/>
                    <a:pt x="3685" y="323"/>
                    <a:pt x="3408" y="315"/>
                  </a:cubicBezTo>
                  <a:cubicBezTo>
                    <a:pt x="2472" y="288"/>
                    <a:pt x="1617" y="195"/>
                    <a:pt x="1003" y="114"/>
                  </a:cubicBezTo>
                  <a:cubicBezTo>
                    <a:pt x="497" y="48"/>
                    <a:pt x="145" y="1"/>
                    <a:pt x="3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79"/>
            <p:cNvSpPr/>
            <p:nvPr/>
          </p:nvSpPr>
          <p:spPr>
            <a:xfrm>
              <a:off x="5285500" y="351575"/>
              <a:ext cx="136300" cy="56900"/>
            </a:xfrm>
            <a:custGeom>
              <a:rect b="b" l="l" r="r" t="t"/>
              <a:pathLst>
                <a:path extrusionOk="0" h="2276" w="5452">
                  <a:moveTo>
                    <a:pt x="1836" y="0"/>
                  </a:moveTo>
                  <a:cubicBezTo>
                    <a:pt x="1575" y="0"/>
                    <a:pt x="1314" y="11"/>
                    <a:pt x="1056" y="31"/>
                  </a:cubicBezTo>
                  <a:cubicBezTo>
                    <a:pt x="401" y="71"/>
                    <a:pt x="1" y="125"/>
                    <a:pt x="1" y="138"/>
                  </a:cubicBezTo>
                  <a:cubicBezTo>
                    <a:pt x="1" y="150"/>
                    <a:pt x="72" y="154"/>
                    <a:pt x="204" y="154"/>
                  </a:cubicBezTo>
                  <a:cubicBezTo>
                    <a:pt x="385" y="154"/>
                    <a:pt x="678" y="146"/>
                    <a:pt x="1056" y="138"/>
                  </a:cubicBezTo>
                  <a:cubicBezTo>
                    <a:pt x="1194" y="134"/>
                    <a:pt x="1333" y="132"/>
                    <a:pt x="1471" y="132"/>
                  </a:cubicBezTo>
                  <a:cubicBezTo>
                    <a:pt x="2174" y="132"/>
                    <a:pt x="2876" y="189"/>
                    <a:pt x="3568" y="312"/>
                  </a:cubicBezTo>
                  <a:cubicBezTo>
                    <a:pt x="4022" y="392"/>
                    <a:pt x="4463" y="539"/>
                    <a:pt x="4864" y="753"/>
                  </a:cubicBezTo>
                  <a:cubicBezTo>
                    <a:pt x="5024" y="860"/>
                    <a:pt x="5158" y="993"/>
                    <a:pt x="5251" y="1167"/>
                  </a:cubicBezTo>
                  <a:cubicBezTo>
                    <a:pt x="5318" y="1314"/>
                    <a:pt x="5318" y="1474"/>
                    <a:pt x="5251" y="1621"/>
                  </a:cubicBezTo>
                  <a:cubicBezTo>
                    <a:pt x="5131" y="1835"/>
                    <a:pt x="4944" y="2009"/>
                    <a:pt x="4730" y="2129"/>
                  </a:cubicBezTo>
                  <a:cubicBezTo>
                    <a:pt x="4570" y="2223"/>
                    <a:pt x="4490" y="2263"/>
                    <a:pt x="4490" y="2276"/>
                  </a:cubicBezTo>
                  <a:cubicBezTo>
                    <a:pt x="4583" y="2263"/>
                    <a:pt x="4663" y="2236"/>
                    <a:pt x="4744" y="2196"/>
                  </a:cubicBezTo>
                  <a:cubicBezTo>
                    <a:pt x="4997" y="2089"/>
                    <a:pt x="5211" y="1915"/>
                    <a:pt x="5345" y="1688"/>
                  </a:cubicBezTo>
                  <a:cubicBezTo>
                    <a:pt x="5438" y="1514"/>
                    <a:pt x="5452" y="1301"/>
                    <a:pt x="5372" y="1114"/>
                  </a:cubicBezTo>
                  <a:cubicBezTo>
                    <a:pt x="5278" y="913"/>
                    <a:pt x="5131" y="753"/>
                    <a:pt x="4944" y="633"/>
                  </a:cubicBezTo>
                  <a:cubicBezTo>
                    <a:pt x="4530" y="405"/>
                    <a:pt x="4076" y="245"/>
                    <a:pt x="3608" y="165"/>
                  </a:cubicBezTo>
                  <a:cubicBezTo>
                    <a:pt x="3024" y="54"/>
                    <a:pt x="2428" y="0"/>
                    <a:pt x="18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79"/>
            <p:cNvSpPr/>
            <p:nvPr/>
          </p:nvSpPr>
          <p:spPr>
            <a:xfrm>
              <a:off x="5382700" y="336300"/>
              <a:ext cx="52125" cy="24825"/>
            </a:xfrm>
            <a:custGeom>
              <a:rect b="b" l="l" r="r" t="t"/>
              <a:pathLst>
                <a:path extrusionOk="0" h="993" w="2085">
                  <a:moveTo>
                    <a:pt x="145" y="1"/>
                  </a:moveTo>
                  <a:cubicBezTo>
                    <a:pt x="62" y="1"/>
                    <a:pt x="14" y="12"/>
                    <a:pt x="14" y="28"/>
                  </a:cubicBezTo>
                  <a:cubicBezTo>
                    <a:pt x="1" y="81"/>
                    <a:pt x="508" y="148"/>
                    <a:pt x="1069" y="415"/>
                  </a:cubicBezTo>
                  <a:cubicBezTo>
                    <a:pt x="1601" y="668"/>
                    <a:pt x="1964" y="993"/>
                    <a:pt x="2035" y="993"/>
                  </a:cubicBezTo>
                  <a:cubicBezTo>
                    <a:pt x="2039" y="993"/>
                    <a:pt x="2043" y="992"/>
                    <a:pt x="2045" y="990"/>
                  </a:cubicBezTo>
                  <a:cubicBezTo>
                    <a:pt x="2085" y="963"/>
                    <a:pt x="1737" y="549"/>
                    <a:pt x="1150" y="268"/>
                  </a:cubicBezTo>
                  <a:cubicBezTo>
                    <a:pt x="728" y="62"/>
                    <a:pt x="339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79"/>
            <p:cNvSpPr/>
            <p:nvPr/>
          </p:nvSpPr>
          <p:spPr>
            <a:xfrm>
              <a:off x="6413150" y="238125"/>
              <a:ext cx="142325" cy="88850"/>
            </a:xfrm>
            <a:custGeom>
              <a:rect b="b" l="l" r="r" t="t"/>
              <a:pathLst>
                <a:path extrusionOk="0" h="3554" w="5693">
                  <a:moveTo>
                    <a:pt x="455" y="0"/>
                  </a:moveTo>
                  <a:cubicBezTo>
                    <a:pt x="308" y="0"/>
                    <a:pt x="147" y="0"/>
                    <a:pt x="0" y="27"/>
                  </a:cubicBezTo>
                  <a:cubicBezTo>
                    <a:pt x="147" y="53"/>
                    <a:pt x="308" y="67"/>
                    <a:pt x="455" y="67"/>
                  </a:cubicBezTo>
                  <a:cubicBezTo>
                    <a:pt x="749" y="80"/>
                    <a:pt x="1149" y="107"/>
                    <a:pt x="1670" y="160"/>
                  </a:cubicBezTo>
                  <a:cubicBezTo>
                    <a:pt x="2178" y="200"/>
                    <a:pt x="2793" y="281"/>
                    <a:pt x="3461" y="387"/>
                  </a:cubicBezTo>
                  <a:cubicBezTo>
                    <a:pt x="3795" y="454"/>
                    <a:pt x="4142" y="521"/>
                    <a:pt x="4503" y="601"/>
                  </a:cubicBezTo>
                  <a:cubicBezTo>
                    <a:pt x="4677" y="628"/>
                    <a:pt x="4864" y="681"/>
                    <a:pt x="5024" y="762"/>
                  </a:cubicBezTo>
                  <a:cubicBezTo>
                    <a:pt x="5198" y="828"/>
                    <a:pt x="5331" y="935"/>
                    <a:pt x="5425" y="1096"/>
                  </a:cubicBezTo>
                  <a:cubicBezTo>
                    <a:pt x="5518" y="1243"/>
                    <a:pt x="5518" y="1430"/>
                    <a:pt x="5452" y="1590"/>
                  </a:cubicBezTo>
                  <a:cubicBezTo>
                    <a:pt x="5398" y="1750"/>
                    <a:pt x="5291" y="1897"/>
                    <a:pt x="5144" y="2004"/>
                  </a:cubicBezTo>
                  <a:cubicBezTo>
                    <a:pt x="4864" y="2205"/>
                    <a:pt x="4556" y="2378"/>
                    <a:pt x="4236" y="2512"/>
                  </a:cubicBezTo>
                  <a:cubicBezTo>
                    <a:pt x="3688" y="2739"/>
                    <a:pt x="3113" y="2939"/>
                    <a:pt x="2539" y="3100"/>
                  </a:cubicBezTo>
                  <a:cubicBezTo>
                    <a:pt x="2045" y="3247"/>
                    <a:pt x="1644" y="3340"/>
                    <a:pt x="1363" y="3420"/>
                  </a:cubicBezTo>
                  <a:cubicBezTo>
                    <a:pt x="1216" y="3447"/>
                    <a:pt x="1069" y="3487"/>
                    <a:pt x="936" y="3554"/>
                  </a:cubicBezTo>
                  <a:cubicBezTo>
                    <a:pt x="1083" y="3541"/>
                    <a:pt x="1243" y="3527"/>
                    <a:pt x="1390" y="3487"/>
                  </a:cubicBezTo>
                  <a:cubicBezTo>
                    <a:pt x="1670" y="3434"/>
                    <a:pt x="2085" y="3340"/>
                    <a:pt x="2579" y="3220"/>
                  </a:cubicBezTo>
                  <a:cubicBezTo>
                    <a:pt x="3167" y="3073"/>
                    <a:pt x="3741" y="2873"/>
                    <a:pt x="4303" y="2645"/>
                  </a:cubicBezTo>
                  <a:cubicBezTo>
                    <a:pt x="4637" y="2512"/>
                    <a:pt x="4957" y="2325"/>
                    <a:pt x="5251" y="2124"/>
                  </a:cubicBezTo>
                  <a:cubicBezTo>
                    <a:pt x="5412" y="1991"/>
                    <a:pt x="5545" y="1830"/>
                    <a:pt x="5612" y="1630"/>
                  </a:cubicBezTo>
                  <a:cubicBezTo>
                    <a:pt x="5692" y="1430"/>
                    <a:pt x="5679" y="1202"/>
                    <a:pt x="5572" y="1002"/>
                  </a:cubicBezTo>
                  <a:cubicBezTo>
                    <a:pt x="5465" y="815"/>
                    <a:pt x="5291" y="681"/>
                    <a:pt x="5091" y="601"/>
                  </a:cubicBezTo>
                  <a:cubicBezTo>
                    <a:pt x="4917" y="521"/>
                    <a:pt x="4730" y="468"/>
                    <a:pt x="4543" y="428"/>
                  </a:cubicBezTo>
                  <a:cubicBezTo>
                    <a:pt x="4169" y="361"/>
                    <a:pt x="3822" y="294"/>
                    <a:pt x="3488" y="240"/>
                  </a:cubicBezTo>
                  <a:cubicBezTo>
                    <a:pt x="2806" y="134"/>
                    <a:pt x="2192" y="67"/>
                    <a:pt x="1670" y="40"/>
                  </a:cubicBezTo>
                  <a:cubicBezTo>
                    <a:pt x="1163" y="0"/>
                    <a:pt x="749" y="0"/>
                    <a:pt x="45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79"/>
            <p:cNvSpPr/>
            <p:nvPr/>
          </p:nvSpPr>
          <p:spPr>
            <a:xfrm>
              <a:off x="6560775" y="241950"/>
              <a:ext cx="31425" cy="44300"/>
            </a:xfrm>
            <a:custGeom>
              <a:rect b="b" l="l" r="r" t="t"/>
              <a:pathLst>
                <a:path extrusionOk="0" h="1772" w="1257">
                  <a:moveTo>
                    <a:pt x="85" y="0"/>
                  </a:moveTo>
                  <a:cubicBezTo>
                    <a:pt x="39" y="0"/>
                    <a:pt x="14" y="9"/>
                    <a:pt x="14" y="21"/>
                  </a:cubicBezTo>
                  <a:cubicBezTo>
                    <a:pt x="1" y="47"/>
                    <a:pt x="134" y="74"/>
                    <a:pt x="308" y="168"/>
                  </a:cubicBezTo>
                  <a:cubicBezTo>
                    <a:pt x="776" y="435"/>
                    <a:pt x="1083" y="902"/>
                    <a:pt x="1137" y="1437"/>
                  </a:cubicBezTo>
                  <a:cubicBezTo>
                    <a:pt x="1163" y="1637"/>
                    <a:pt x="1123" y="1771"/>
                    <a:pt x="1163" y="1771"/>
                  </a:cubicBezTo>
                  <a:cubicBezTo>
                    <a:pt x="1164" y="1772"/>
                    <a:pt x="1165" y="1772"/>
                    <a:pt x="1166" y="1772"/>
                  </a:cubicBezTo>
                  <a:cubicBezTo>
                    <a:pt x="1183" y="1772"/>
                    <a:pt x="1244" y="1653"/>
                    <a:pt x="1257" y="1437"/>
                  </a:cubicBezTo>
                  <a:cubicBezTo>
                    <a:pt x="1257" y="1143"/>
                    <a:pt x="1177" y="849"/>
                    <a:pt x="1016" y="609"/>
                  </a:cubicBezTo>
                  <a:cubicBezTo>
                    <a:pt x="856" y="368"/>
                    <a:pt x="629" y="181"/>
                    <a:pt x="362" y="61"/>
                  </a:cubicBezTo>
                  <a:cubicBezTo>
                    <a:pt x="241" y="15"/>
                    <a:pt x="145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79"/>
            <p:cNvSpPr/>
            <p:nvPr/>
          </p:nvSpPr>
          <p:spPr>
            <a:xfrm>
              <a:off x="5931825" y="286725"/>
              <a:ext cx="36100" cy="81500"/>
            </a:xfrm>
            <a:custGeom>
              <a:rect b="b" l="l" r="r" t="t"/>
              <a:pathLst>
                <a:path extrusionOk="0" h="3260" w="1444">
                  <a:moveTo>
                    <a:pt x="1399" y="0"/>
                  </a:moveTo>
                  <a:cubicBezTo>
                    <a:pt x="1307" y="0"/>
                    <a:pt x="1078" y="33"/>
                    <a:pt x="802" y="207"/>
                  </a:cubicBezTo>
                  <a:cubicBezTo>
                    <a:pt x="321" y="528"/>
                    <a:pt x="14" y="1049"/>
                    <a:pt x="1" y="1623"/>
                  </a:cubicBezTo>
                  <a:cubicBezTo>
                    <a:pt x="14" y="2198"/>
                    <a:pt x="308" y="2732"/>
                    <a:pt x="789" y="3040"/>
                  </a:cubicBezTo>
                  <a:cubicBezTo>
                    <a:pt x="1067" y="3225"/>
                    <a:pt x="1297" y="3259"/>
                    <a:pt x="1388" y="3259"/>
                  </a:cubicBezTo>
                  <a:cubicBezTo>
                    <a:pt x="1415" y="3259"/>
                    <a:pt x="1430" y="3256"/>
                    <a:pt x="1430" y="3253"/>
                  </a:cubicBezTo>
                  <a:cubicBezTo>
                    <a:pt x="1444" y="3240"/>
                    <a:pt x="1176" y="3187"/>
                    <a:pt x="856" y="2946"/>
                  </a:cubicBezTo>
                  <a:cubicBezTo>
                    <a:pt x="441" y="2625"/>
                    <a:pt x="188" y="2144"/>
                    <a:pt x="174" y="1623"/>
                  </a:cubicBezTo>
                  <a:cubicBezTo>
                    <a:pt x="188" y="1102"/>
                    <a:pt x="441" y="621"/>
                    <a:pt x="869" y="314"/>
                  </a:cubicBezTo>
                  <a:cubicBezTo>
                    <a:pt x="1190" y="73"/>
                    <a:pt x="1444" y="20"/>
                    <a:pt x="1444" y="7"/>
                  </a:cubicBezTo>
                  <a:cubicBezTo>
                    <a:pt x="1444" y="4"/>
                    <a:pt x="1428" y="0"/>
                    <a:pt x="1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79"/>
            <p:cNvSpPr/>
            <p:nvPr/>
          </p:nvSpPr>
          <p:spPr>
            <a:xfrm>
              <a:off x="5673625" y="786100"/>
              <a:ext cx="766600" cy="1004475"/>
            </a:xfrm>
            <a:custGeom>
              <a:rect b="b" l="l" r="r" t="t"/>
              <a:pathLst>
                <a:path extrusionOk="0" h="40179" w="30664">
                  <a:moveTo>
                    <a:pt x="4789" y="0"/>
                  </a:moveTo>
                  <a:cubicBezTo>
                    <a:pt x="4730" y="0"/>
                    <a:pt x="4670" y="2"/>
                    <a:pt x="4610" y="6"/>
                  </a:cubicBezTo>
                  <a:cubicBezTo>
                    <a:pt x="4209" y="33"/>
                    <a:pt x="3835" y="153"/>
                    <a:pt x="3501" y="367"/>
                  </a:cubicBezTo>
                  <a:cubicBezTo>
                    <a:pt x="3194" y="567"/>
                    <a:pt x="2913" y="808"/>
                    <a:pt x="2700" y="1115"/>
                  </a:cubicBezTo>
                  <a:cubicBezTo>
                    <a:pt x="2326" y="1636"/>
                    <a:pt x="2085" y="2251"/>
                    <a:pt x="2005" y="2905"/>
                  </a:cubicBezTo>
                  <a:cubicBezTo>
                    <a:pt x="1938" y="3426"/>
                    <a:pt x="1951" y="3974"/>
                    <a:pt x="2058" y="4495"/>
                  </a:cubicBezTo>
                  <a:lnTo>
                    <a:pt x="2058" y="4509"/>
                  </a:lnTo>
                  <a:lnTo>
                    <a:pt x="2072" y="4509"/>
                  </a:lnTo>
                  <a:cubicBezTo>
                    <a:pt x="3020" y="5110"/>
                    <a:pt x="3635" y="5684"/>
                    <a:pt x="3942" y="6125"/>
                  </a:cubicBezTo>
                  <a:cubicBezTo>
                    <a:pt x="4116" y="6339"/>
                    <a:pt x="4236" y="6593"/>
                    <a:pt x="4276" y="6860"/>
                  </a:cubicBezTo>
                  <a:cubicBezTo>
                    <a:pt x="4276" y="6860"/>
                    <a:pt x="4276" y="6793"/>
                    <a:pt x="4249" y="6646"/>
                  </a:cubicBezTo>
                  <a:cubicBezTo>
                    <a:pt x="4196" y="6446"/>
                    <a:pt x="4102" y="6259"/>
                    <a:pt x="3982" y="6098"/>
                  </a:cubicBezTo>
                  <a:cubicBezTo>
                    <a:pt x="3662" y="5644"/>
                    <a:pt x="3047" y="5056"/>
                    <a:pt x="2112" y="4455"/>
                  </a:cubicBezTo>
                  <a:lnTo>
                    <a:pt x="2112" y="4468"/>
                  </a:lnTo>
                  <a:cubicBezTo>
                    <a:pt x="2018" y="3947"/>
                    <a:pt x="2005" y="3426"/>
                    <a:pt x="2085" y="2892"/>
                  </a:cubicBezTo>
                  <a:cubicBezTo>
                    <a:pt x="2165" y="2264"/>
                    <a:pt x="2406" y="1663"/>
                    <a:pt x="2780" y="1142"/>
                  </a:cubicBezTo>
                  <a:cubicBezTo>
                    <a:pt x="2980" y="861"/>
                    <a:pt x="3247" y="607"/>
                    <a:pt x="3541" y="420"/>
                  </a:cubicBezTo>
                  <a:cubicBezTo>
                    <a:pt x="3875" y="220"/>
                    <a:pt x="4236" y="113"/>
                    <a:pt x="4624" y="86"/>
                  </a:cubicBezTo>
                  <a:cubicBezTo>
                    <a:pt x="4681" y="82"/>
                    <a:pt x="4739" y="80"/>
                    <a:pt x="4797" y="80"/>
                  </a:cubicBezTo>
                  <a:cubicBezTo>
                    <a:pt x="5140" y="80"/>
                    <a:pt x="5479" y="147"/>
                    <a:pt x="5799" y="273"/>
                  </a:cubicBezTo>
                  <a:cubicBezTo>
                    <a:pt x="6200" y="420"/>
                    <a:pt x="6547" y="687"/>
                    <a:pt x="6801" y="1021"/>
                  </a:cubicBezTo>
                  <a:cubicBezTo>
                    <a:pt x="7055" y="1396"/>
                    <a:pt x="7149" y="1850"/>
                    <a:pt x="7095" y="2291"/>
                  </a:cubicBezTo>
                  <a:cubicBezTo>
                    <a:pt x="7028" y="2758"/>
                    <a:pt x="6895" y="3226"/>
                    <a:pt x="6721" y="3667"/>
                  </a:cubicBezTo>
                  <a:cubicBezTo>
                    <a:pt x="6561" y="4121"/>
                    <a:pt x="6387" y="4602"/>
                    <a:pt x="6227" y="5083"/>
                  </a:cubicBezTo>
                  <a:cubicBezTo>
                    <a:pt x="6013" y="5564"/>
                    <a:pt x="5879" y="6085"/>
                    <a:pt x="5813" y="6606"/>
                  </a:cubicBezTo>
                  <a:cubicBezTo>
                    <a:pt x="5746" y="7154"/>
                    <a:pt x="5799" y="7702"/>
                    <a:pt x="5946" y="8236"/>
                  </a:cubicBezTo>
                  <a:cubicBezTo>
                    <a:pt x="6107" y="8784"/>
                    <a:pt x="6427" y="9292"/>
                    <a:pt x="6855" y="9679"/>
                  </a:cubicBezTo>
                  <a:cubicBezTo>
                    <a:pt x="7723" y="10481"/>
                    <a:pt x="8886" y="10882"/>
                    <a:pt x="10075" y="11162"/>
                  </a:cubicBezTo>
                  <a:cubicBezTo>
                    <a:pt x="12426" y="11790"/>
                    <a:pt x="14951" y="12391"/>
                    <a:pt x="17517" y="13220"/>
                  </a:cubicBezTo>
                  <a:cubicBezTo>
                    <a:pt x="18826" y="13647"/>
                    <a:pt x="20109" y="14155"/>
                    <a:pt x="21365" y="14756"/>
                  </a:cubicBezTo>
                  <a:cubicBezTo>
                    <a:pt x="22661" y="15357"/>
                    <a:pt x="23890" y="16106"/>
                    <a:pt x="25025" y="17001"/>
                  </a:cubicBezTo>
                  <a:cubicBezTo>
                    <a:pt x="26188" y="17923"/>
                    <a:pt x="27230" y="19005"/>
                    <a:pt x="28098" y="20207"/>
                  </a:cubicBezTo>
                  <a:cubicBezTo>
                    <a:pt x="29007" y="21450"/>
                    <a:pt x="29675" y="22840"/>
                    <a:pt x="30076" y="24323"/>
                  </a:cubicBezTo>
                  <a:cubicBezTo>
                    <a:pt x="30477" y="25846"/>
                    <a:pt x="30490" y="27436"/>
                    <a:pt x="30143" y="28972"/>
                  </a:cubicBezTo>
                  <a:cubicBezTo>
                    <a:pt x="29742" y="30535"/>
                    <a:pt x="29074" y="32005"/>
                    <a:pt x="28152" y="33328"/>
                  </a:cubicBezTo>
                  <a:cubicBezTo>
                    <a:pt x="27003" y="34998"/>
                    <a:pt x="25640" y="36534"/>
                    <a:pt x="24050" y="37710"/>
                  </a:cubicBezTo>
                  <a:cubicBezTo>
                    <a:pt x="23262" y="38298"/>
                    <a:pt x="22407" y="38792"/>
                    <a:pt x="21498" y="39153"/>
                  </a:cubicBezTo>
                  <a:cubicBezTo>
                    <a:pt x="20590" y="39500"/>
                    <a:pt x="19654" y="39741"/>
                    <a:pt x="18692" y="39874"/>
                  </a:cubicBezTo>
                  <a:cubicBezTo>
                    <a:pt x="17912" y="39979"/>
                    <a:pt x="17131" y="40022"/>
                    <a:pt x="16355" y="40022"/>
                  </a:cubicBezTo>
                  <a:cubicBezTo>
                    <a:pt x="15243" y="40022"/>
                    <a:pt x="14139" y="39933"/>
                    <a:pt x="13054" y="39808"/>
                  </a:cubicBezTo>
                  <a:cubicBezTo>
                    <a:pt x="11224" y="39607"/>
                    <a:pt x="9407" y="39367"/>
                    <a:pt x="7710" y="38899"/>
                  </a:cubicBezTo>
                  <a:cubicBezTo>
                    <a:pt x="6013" y="38432"/>
                    <a:pt x="4437" y="37657"/>
                    <a:pt x="3234" y="36481"/>
                  </a:cubicBezTo>
                  <a:cubicBezTo>
                    <a:pt x="2085" y="35345"/>
                    <a:pt x="1230" y="33929"/>
                    <a:pt x="776" y="32366"/>
                  </a:cubicBezTo>
                  <a:cubicBezTo>
                    <a:pt x="335" y="30923"/>
                    <a:pt x="134" y="29400"/>
                    <a:pt x="188" y="27890"/>
                  </a:cubicBezTo>
                  <a:cubicBezTo>
                    <a:pt x="241" y="26500"/>
                    <a:pt x="428" y="25111"/>
                    <a:pt x="762" y="23748"/>
                  </a:cubicBezTo>
                  <a:cubicBezTo>
                    <a:pt x="1364" y="21143"/>
                    <a:pt x="2205" y="18858"/>
                    <a:pt x="2847" y="16827"/>
                  </a:cubicBezTo>
                  <a:cubicBezTo>
                    <a:pt x="3408" y="15090"/>
                    <a:pt x="3835" y="13313"/>
                    <a:pt x="4116" y="11510"/>
                  </a:cubicBezTo>
                  <a:cubicBezTo>
                    <a:pt x="4290" y="10374"/>
                    <a:pt x="4370" y="9225"/>
                    <a:pt x="4343" y="8076"/>
                  </a:cubicBezTo>
                  <a:cubicBezTo>
                    <a:pt x="4343" y="7675"/>
                    <a:pt x="4316" y="7381"/>
                    <a:pt x="4303" y="7181"/>
                  </a:cubicBezTo>
                  <a:cubicBezTo>
                    <a:pt x="4290" y="6967"/>
                    <a:pt x="4276" y="6874"/>
                    <a:pt x="4276" y="6873"/>
                  </a:cubicBezTo>
                  <a:lnTo>
                    <a:pt x="4276" y="6873"/>
                  </a:lnTo>
                  <a:cubicBezTo>
                    <a:pt x="4276" y="6874"/>
                    <a:pt x="4276" y="6980"/>
                    <a:pt x="4290" y="7181"/>
                  </a:cubicBezTo>
                  <a:cubicBezTo>
                    <a:pt x="4303" y="7381"/>
                    <a:pt x="4316" y="7675"/>
                    <a:pt x="4316" y="8076"/>
                  </a:cubicBezTo>
                  <a:cubicBezTo>
                    <a:pt x="4316" y="9225"/>
                    <a:pt x="4223" y="10374"/>
                    <a:pt x="4049" y="11510"/>
                  </a:cubicBezTo>
                  <a:cubicBezTo>
                    <a:pt x="3755" y="13300"/>
                    <a:pt x="3314" y="15077"/>
                    <a:pt x="2753" y="16800"/>
                  </a:cubicBezTo>
                  <a:cubicBezTo>
                    <a:pt x="2112" y="18831"/>
                    <a:pt x="1257" y="21103"/>
                    <a:pt x="642" y="23721"/>
                  </a:cubicBezTo>
                  <a:cubicBezTo>
                    <a:pt x="308" y="25084"/>
                    <a:pt x="108" y="26487"/>
                    <a:pt x="54" y="27890"/>
                  </a:cubicBezTo>
                  <a:cubicBezTo>
                    <a:pt x="1" y="29426"/>
                    <a:pt x="201" y="30949"/>
                    <a:pt x="642" y="32419"/>
                  </a:cubicBezTo>
                  <a:cubicBezTo>
                    <a:pt x="1110" y="33996"/>
                    <a:pt x="1965" y="35425"/>
                    <a:pt x="3127" y="36588"/>
                  </a:cubicBezTo>
                  <a:cubicBezTo>
                    <a:pt x="4343" y="37777"/>
                    <a:pt x="5960" y="38552"/>
                    <a:pt x="7670" y="39046"/>
                  </a:cubicBezTo>
                  <a:cubicBezTo>
                    <a:pt x="9380" y="39527"/>
                    <a:pt x="11197" y="39768"/>
                    <a:pt x="13041" y="39968"/>
                  </a:cubicBezTo>
                  <a:cubicBezTo>
                    <a:pt x="14133" y="40088"/>
                    <a:pt x="15259" y="40179"/>
                    <a:pt x="16398" y="40179"/>
                  </a:cubicBezTo>
                  <a:cubicBezTo>
                    <a:pt x="17168" y="40179"/>
                    <a:pt x="17944" y="40137"/>
                    <a:pt x="18719" y="40035"/>
                  </a:cubicBezTo>
                  <a:cubicBezTo>
                    <a:pt x="19681" y="39901"/>
                    <a:pt x="20643" y="39661"/>
                    <a:pt x="21552" y="39313"/>
                  </a:cubicBezTo>
                  <a:cubicBezTo>
                    <a:pt x="22473" y="38939"/>
                    <a:pt x="23355" y="38445"/>
                    <a:pt x="24144" y="37844"/>
                  </a:cubicBezTo>
                  <a:cubicBezTo>
                    <a:pt x="25760" y="36641"/>
                    <a:pt x="27123" y="35105"/>
                    <a:pt x="28285" y="33421"/>
                  </a:cubicBezTo>
                  <a:cubicBezTo>
                    <a:pt x="29221" y="32085"/>
                    <a:pt x="29902" y="30589"/>
                    <a:pt x="30303" y="28999"/>
                  </a:cubicBezTo>
                  <a:cubicBezTo>
                    <a:pt x="30664" y="27449"/>
                    <a:pt x="30637" y="25819"/>
                    <a:pt x="30236" y="24269"/>
                  </a:cubicBezTo>
                  <a:cubicBezTo>
                    <a:pt x="29822" y="22773"/>
                    <a:pt x="29141" y="21370"/>
                    <a:pt x="28232" y="20114"/>
                  </a:cubicBezTo>
                  <a:cubicBezTo>
                    <a:pt x="27337" y="18898"/>
                    <a:pt x="26295" y="17816"/>
                    <a:pt x="25119" y="16881"/>
                  </a:cubicBezTo>
                  <a:cubicBezTo>
                    <a:pt x="23970" y="15999"/>
                    <a:pt x="22727" y="15237"/>
                    <a:pt x="21418" y="14623"/>
                  </a:cubicBezTo>
                  <a:cubicBezTo>
                    <a:pt x="20162" y="14035"/>
                    <a:pt x="18866" y="13527"/>
                    <a:pt x="17557" y="13100"/>
                  </a:cubicBezTo>
                  <a:cubicBezTo>
                    <a:pt x="14965" y="12258"/>
                    <a:pt x="12453" y="11670"/>
                    <a:pt x="10088" y="11055"/>
                  </a:cubicBezTo>
                  <a:cubicBezTo>
                    <a:pt x="8912" y="10761"/>
                    <a:pt x="7763" y="10374"/>
                    <a:pt x="6935" y="9599"/>
                  </a:cubicBezTo>
                  <a:cubicBezTo>
                    <a:pt x="6521" y="9225"/>
                    <a:pt x="6213" y="8744"/>
                    <a:pt x="6053" y="8223"/>
                  </a:cubicBezTo>
                  <a:cubicBezTo>
                    <a:pt x="5906" y="7702"/>
                    <a:pt x="5853" y="7167"/>
                    <a:pt x="5920" y="6633"/>
                  </a:cubicBezTo>
                  <a:cubicBezTo>
                    <a:pt x="5986" y="6112"/>
                    <a:pt x="6120" y="5604"/>
                    <a:pt x="6320" y="5123"/>
                  </a:cubicBezTo>
                  <a:cubicBezTo>
                    <a:pt x="6481" y="4642"/>
                    <a:pt x="6654" y="4175"/>
                    <a:pt x="6815" y="3707"/>
                  </a:cubicBezTo>
                  <a:cubicBezTo>
                    <a:pt x="7002" y="3266"/>
                    <a:pt x="7122" y="2798"/>
                    <a:pt x="7189" y="2317"/>
                  </a:cubicBezTo>
                  <a:cubicBezTo>
                    <a:pt x="7256" y="1850"/>
                    <a:pt x="7135" y="1369"/>
                    <a:pt x="6882" y="981"/>
                  </a:cubicBezTo>
                  <a:cubicBezTo>
                    <a:pt x="6614" y="621"/>
                    <a:pt x="6240" y="353"/>
                    <a:pt x="5826" y="193"/>
                  </a:cubicBezTo>
                  <a:cubicBezTo>
                    <a:pt x="5494" y="67"/>
                    <a:pt x="5143" y="0"/>
                    <a:pt x="47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79"/>
            <p:cNvSpPr/>
            <p:nvPr/>
          </p:nvSpPr>
          <p:spPr>
            <a:xfrm>
              <a:off x="5729750" y="816975"/>
              <a:ext cx="120925" cy="87725"/>
            </a:xfrm>
            <a:custGeom>
              <a:rect b="b" l="l" r="r" t="t"/>
              <a:pathLst>
                <a:path extrusionOk="0" h="3509" w="4837">
                  <a:moveTo>
                    <a:pt x="4824" y="0"/>
                  </a:moveTo>
                  <a:cubicBezTo>
                    <a:pt x="4783" y="0"/>
                    <a:pt x="4783" y="401"/>
                    <a:pt x="4583" y="949"/>
                  </a:cubicBezTo>
                  <a:cubicBezTo>
                    <a:pt x="4103" y="2401"/>
                    <a:pt x="2752" y="3364"/>
                    <a:pt x="1241" y="3364"/>
                  </a:cubicBezTo>
                  <a:cubicBezTo>
                    <a:pt x="1153" y="3364"/>
                    <a:pt x="1065" y="3360"/>
                    <a:pt x="976" y="3354"/>
                  </a:cubicBezTo>
                  <a:cubicBezTo>
                    <a:pt x="441" y="3330"/>
                    <a:pt x="96" y="3200"/>
                    <a:pt x="17" y="3200"/>
                  </a:cubicBezTo>
                  <a:cubicBezTo>
                    <a:pt x="7" y="3200"/>
                    <a:pt x="2" y="3202"/>
                    <a:pt x="0" y="3207"/>
                  </a:cubicBezTo>
                  <a:cubicBezTo>
                    <a:pt x="81" y="3260"/>
                    <a:pt x="161" y="3300"/>
                    <a:pt x="241" y="3314"/>
                  </a:cubicBezTo>
                  <a:cubicBezTo>
                    <a:pt x="481" y="3407"/>
                    <a:pt x="722" y="3461"/>
                    <a:pt x="962" y="3487"/>
                  </a:cubicBezTo>
                  <a:cubicBezTo>
                    <a:pt x="1092" y="3502"/>
                    <a:pt x="1221" y="3509"/>
                    <a:pt x="1348" y="3509"/>
                  </a:cubicBezTo>
                  <a:cubicBezTo>
                    <a:pt x="2884" y="3509"/>
                    <a:pt x="4272" y="2494"/>
                    <a:pt x="4703" y="989"/>
                  </a:cubicBezTo>
                  <a:cubicBezTo>
                    <a:pt x="4770" y="762"/>
                    <a:pt x="4824" y="521"/>
                    <a:pt x="4837" y="267"/>
                  </a:cubicBezTo>
                  <a:cubicBezTo>
                    <a:pt x="4837" y="187"/>
                    <a:pt x="4837" y="94"/>
                    <a:pt x="48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79"/>
            <p:cNvSpPr/>
            <p:nvPr/>
          </p:nvSpPr>
          <p:spPr>
            <a:xfrm>
              <a:off x="5742775" y="898125"/>
              <a:ext cx="206775" cy="872150"/>
            </a:xfrm>
            <a:custGeom>
              <a:rect b="b" l="l" r="r" t="t"/>
              <a:pathLst>
                <a:path extrusionOk="0" h="34886" w="8271">
                  <a:moveTo>
                    <a:pt x="1350" y="1"/>
                  </a:moveTo>
                  <a:cubicBezTo>
                    <a:pt x="1350" y="41"/>
                    <a:pt x="1350" y="68"/>
                    <a:pt x="1363" y="108"/>
                  </a:cubicBezTo>
                  <a:cubicBezTo>
                    <a:pt x="1377" y="175"/>
                    <a:pt x="1403" y="281"/>
                    <a:pt x="1430" y="402"/>
                  </a:cubicBezTo>
                  <a:cubicBezTo>
                    <a:pt x="1483" y="656"/>
                    <a:pt x="1564" y="1030"/>
                    <a:pt x="1671" y="1524"/>
                  </a:cubicBezTo>
                  <a:cubicBezTo>
                    <a:pt x="1951" y="2900"/>
                    <a:pt x="2138" y="4290"/>
                    <a:pt x="2232" y="5693"/>
                  </a:cubicBezTo>
                  <a:cubicBezTo>
                    <a:pt x="2379" y="7777"/>
                    <a:pt x="2312" y="9861"/>
                    <a:pt x="2031" y="11932"/>
                  </a:cubicBezTo>
                  <a:cubicBezTo>
                    <a:pt x="1737" y="14270"/>
                    <a:pt x="1069" y="16782"/>
                    <a:pt x="562" y="19467"/>
                  </a:cubicBezTo>
                  <a:cubicBezTo>
                    <a:pt x="308" y="20777"/>
                    <a:pt x="134" y="22100"/>
                    <a:pt x="67" y="23422"/>
                  </a:cubicBezTo>
                  <a:cubicBezTo>
                    <a:pt x="0" y="24665"/>
                    <a:pt x="67" y="25907"/>
                    <a:pt x="281" y="27123"/>
                  </a:cubicBezTo>
                  <a:cubicBezTo>
                    <a:pt x="468" y="28232"/>
                    <a:pt x="815" y="29314"/>
                    <a:pt x="1323" y="30316"/>
                  </a:cubicBezTo>
                  <a:cubicBezTo>
                    <a:pt x="1777" y="31198"/>
                    <a:pt x="2365" y="31986"/>
                    <a:pt x="3060" y="32681"/>
                  </a:cubicBezTo>
                  <a:cubicBezTo>
                    <a:pt x="3635" y="33242"/>
                    <a:pt x="4289" y="33723"/>
                    <a:pt x="5011" y="34111"/>
                  </a:cubicBezTo>
                  <a:cubicBezTo>
                    <a:pt x="5545" y="34391"/>
                    <a:pt x="6120" y="34605"/>
                    <a:pt x="6721" y="34739"/>
                  </a:cubicBezTo>
                  <a:cubicBezTo>
                    <a:pt x="6935" y="34792"/>
                    <a:pt x="7162" y="34819"/>
                    <a:pt x="7376" y="34846"/>
                  </a:cubicBezTo>
                  <a:cubicBezTo>
                    <a:pt x="7536" y="34872"/>
                    <a:pt x="7696" y="34872"/>
                    <a:pt x="7870" y="34886"/>
                  </a:cubicBezTo>
                  <a:lnTo>
                    <a:pt x="8271" y="34886"/>
                  </a:lnTo>
                  <a:cubicBezTo>
                    <a:pt x="8231" y="34872"/>
                    <a:pt x="8191" y="34872"/>
                    <a:pt x="8164" y="34872"/>
                  </a:cubicBezTo>
                  <a:lnTo>
                    <a:pt x="7857" y="34859"/>
                  </a:lnTo>
                  <a:cubicBezTo>
                    <a:pt x="7696" y="34846"/>
                    <a:pt x="7536" y="34832"/>
                    <a:pt x="7376" y="34806"/>
                  </a:cubicBezTo>
                  <a:cubicBezTo>
                    <a:pt x="7162" y="34779"/>
                    <a:pt x="6948" y="34739"/>
                    <a:pt x="6734" y="34685"/>
                  </a:cubicBezTo>
                  <a:cubicBezTo>
                    <a:pt x="6146" y="34538"/>
                    <a:pt x="5585" y="34325"/>
                    <a:pt x="5051" y="34044"/>
                  </a:cubicBezTo>
                  <a:cubicBezTo>
                    <a:pt x="4343" y="33657"/>
                    <a:pt x="3701" y="33176"/>
                    <a:pt x="3140" y="32601"/>
                  </a:cubicBezTo>
                  <a:cubicBezTo>
                    <a:pt x="2459" y="31920"/>
                    <a:pt x="1884" y="31131"/>
                    <a:pt x="1443" y="30263"/>
                  </a:cubicBezTo>
                  <a:cubicBezTo>
                    <a:pt x="949" y="29274"/>
                    <a:pt x="602" y="28205"/>
                    <a:pt x="428" y="27110"/>
                  </a:cubicBezTo>
                  <a:cubicBezTo>
                    <a:pt x="228" y="25894"/>
                    <a:pt x="161" y="24665"/>
                    <a:pt x="228" y="23436"/>
                  </a:cubicBezTo>
                  <a:cubicBezTo>
                    <a:pt x="294" y="22113"/>
                    <a:pt x="468" y="20804"/>
                    <a:pt x="722" y="19508"/>
                  </a:cubicBezTo>
                  <a:cubicBezTo>
                    <a:pt x="1230" y="16835"/>
                    <a:pt x="1898" y="14310"/>
                    <a:pt x="2178" y="11959"/>
                  </a:cubicBezTo>
                  <a:cubicBezTo>
                    <a:pt x="2459" y="9888"/>
                    <a:pt x="2512" y="7777"/>
                    <a:pt x="2352" y="5693"/>
                  </a:cubicBezTo>
                  <a:cubicBezTo>
                    <a:pt x="2245" y="4276"/>
                    <a:pt x="2045" y="2887"/>
                    <a:pt x="1737" y="1511"/>
                  </a:cubicBezTo>
                  <a:cubicBezTo>
                    <a:pt x="1630" y="1016"/>
                    <a:pt x="1537" y="642"/>
                    <a:pt x="1457" y="388"/>
                  </a:cubicBezTo>
                  <a:cubicBezTo>
                    <a:pt x="1430" y="268"/>
                    <a:pt x="1403" y="175"/>
                    <a:pt x="1377" y="94"/>
                  </a:cubicBezTo>
                  <a:cubicBezTo>
                    <a:pt x="1377" y="68"/>
                    <a:pt x="1363" y="28"/>
                    <a:pt x="13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79"/>
            <p:cNvSpPr/>
            <p:nvPr/>
          </p:nvSpPr>
          <p:spPr>
            <a:xfrm>
              <a:off x="5786875" y="899475"/>
              <a:ext cx="338375" cy="889100"/>
            </a:xfrm>
            <a:custGeom>
              <a:rect b="b" l="l" r="r" t="t"/>
              <a:pathLst>
                <a:path extrusionOk="0" h="35564" w="13535">
                  <a:moveTo>
                    <a:pt x="0" y="0"/>
                  </a:moveTo>
                  <a:cubicBezTo>
                    <a:pt x="0" y="40"/>
                    <a:pt x="0" y="80"/>
                    <a:pt x="13" y="107"/>
                  </a:cubicBezTo>
                  <a:cubicBezTo>
                    <a:pt x="13" y="187"/>
                    <a:pt x="40" y="294"/>
                    <a:pt x="53" y="414"/>
                  </a:cubicBezTo>
                  <a:cubicBezTo>
                    <a:pt x="94" y="708"/>
                    <a:pt x="160" y="1109"/>
                    <a:pt x="241" y="1617"/>
                  </a:cubicBezTo>
                  <a:cubicBezTo>
                    <a:pt x="401" y="2659"/>
                    <a:pt x="628" y="4155"/>
                    <a:pt x="882" y="6013"/>
                  </a:cubicBezTo>
                  <a:cubicBezTo>
                    <a:pt x="1136" y="7870"/>
                    <a:pt x="1403" y="10088"/>
                    <a:pt x="1657" y="12559"/>
                  </a:cubicBezTo>
                  <a:cubicBezTo>
                    <a:pt x="1777" y="13802"/>
                    <a:pt x="1884" y="15085"/>
                    <a:pt x="2004" y="16434"/>
                  </a:cubicBezTo>
                  <a:cubicBezTo>
                    <a:pt x="2124" y="17783"/>
                    <a:pt x="2218" y="19186"/>
                    <a:pt x="2338" y="20616"/>
                  </a:cubicBezTo>
                  <a:cubicBezTo>
                    <a:pt x="2592" y="23462"/>
                    <a:pt x="3046" y="26201"/>
                    <a:pt x="3982" y="28512"/>
                  </a:cubicBezTo>
                  <a:cubicBezTo>
                    <a:pt x="4409" y="29621"/>
                    <a:pt x="4970" y="30663"/>
                    <a:pt x="5652" y="31625"/>
                  </a:cubicBezTo>
                  <a:cubicBezTo>
                    <a:pt x="6226" y="32480"/>
                    <a:pt x="6948" y="33242"/>
                    <a:pt x="7776" y="33856"/>
                  </a:cubicBezTo>
                  <a:cubicBezTo>
                    <a:pt x="9005" y="34725"/>
                    <a:pt x="10421" y="35273"/>
                    <a:pt x="11904" y="35473"/>
                  </a:cubicBezTo>
                  <a:cubicBezTo>
                    <a:pt x="12305" y="35533"/>
                    <a:pt x="12714" y="35563"/>
                    <a:pt x="13124" y="35563"/>
                  </a:cubicBezTo>
                  <a:cubicBezTo>
                    <a:pt x="13261" y="35563"/>
                    <a:pt x="13398" y="35560"/>
                    <a:pt x="13534" y="35553"/>
                  </a:cubicBezTo>
                  <a:cubicBezTo>
                    <a:pt x="13494" y="35540"/>
                    <a:pt x="13454" y="35540"/>
                    <a:pt x="13414" y="35540"/>
                  </a:cubicBezTo>
                  <a:lnTo>
                    <a:pt x="13107" y="35527"/>
                  </a:lnTo>
                  <a:cubicBezTo>
                    <a:pt x="12706" y="35513"/>
                    <a:pt x="12305" y="35460"/>
                    <a:pt x="11904" y="35406"/>
                  </a:cubicBezTo>
                  <a:cubicBezTo>
                    <a:pt x="9393" y="35072"/>
                    <a:pt x="7148" y="33669"/>
                    <a:pt x="5759" y="31558"/>
                  </a:cubicBezTo>
                  <a:cubicBezTo>
                    <a:pt x="5090" y="30596"/>
                    <a:pt x="4543" y="29554"/>
                    <a:pt x="4128" y="28459"/>
                  </a:cubicBezTo>
                  <a:cubicBezTo>
                    <a:pt x="3207" y="26161"/>
                    <a:pt x="2752" y="23435"/>
                    <a:pt x="2512" y="20603"/>
                  </a:cubicBezTo>
                  <a:cubicBezTo>
                    <a:pt x="2378" y="19173"/>
                    <a:pt x="2285" y="17770"/>
                    <a:pt x="2178" y="16421"/>
                  </a:cubicBezTo>
                  <a:cubicBezTo>
                    <a:pt x="2058" y="15085"/>
                    <a:pt x="1937" y="13775"/>
                    <a:pt x="1817" y="12546"/>
                  </a:cubicBezTo>
                  <a:cubicBezTo>
                    <a:pt x="1550" y="10074"/>
                    <a:pt x="1269" y="7856"/>
                    <a:pt x="1002" y="5999"/>
                  </a:cubicBezTo>
                  <a:cubicBezTo>
                    <a:pt x="735" y="4142"/>
                    <a:pt x="481" y="2646"/>
                    <a:pt x="307" y="1604"/>
                  </a:cubicBezTo>
                  <a:cubicBezTo>
                    <a:pt x="214" y="1096"/>
                    <a:pt x="134" y="695"/>
                    <a:pt x="94" y="414"/>
                  </a:cubicBezTo>
                  <a:cubicBezTo>
                    <a:pt x="67" y="281"/>
                    <a:pt x="40" y="187"/>
                    <a:pt x="27" y="107"/>
                  </a:cubicBezTo>
                  <a:cubicBezTo>
                    <a:pt x="13" y="67"/>
                    <a:pt x="13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79"/>
            <p:cNvSpPr/>
            <p:nvPr/>
          </p:nvSpPr>
          <p:spPr>
            <a:xfrm>
              <a:off x="5800900" y="898475"/>
              <a:ext cx="408850" cy="873150"/>
            </a:xfrm>
            <a:custGeom>
              <a:rect b="b" l="l" r="r" t="t"/>
              <a:pathLst>
                <a:path extrusionOk="0" h="34926" w="16354">
                  <a:moveTo>
                    <a:pt x="0" y="0"/>
                  </a:moveTo>
                  <a:cubicBezTo>
                    <a:pt x="0" y="40"/>
                    <a:pt x="0" y="67"/>
                    <a:pt x="14" y="107"/>
                  </a:cubicBezTo>
                  <a:cubicBezTo>
                    <a:pt x="27" y="187"/>
                    <a:pt x="40" y="281"/>
                    <a:pt x="54" y="401"/>
                  </a:cubicBezTo>
                  <a:cubicBezTo>
                    <a:pt x="107" y="682"/>
                    <a:pt x="161" y="1069"/>
                    <a:pt x="241" y="1550"/>
                  </a:cubicBezTo>
                  <a:cubicBezTo>
                    <a:pt x="414" y="2552"/>
                    <a:pt x="682" y="3982"/>
                    <a:pt x="1056" y="5745"/>
                  </a:cubicBezTo>
                  <a:cubicBezTo>
                    <a:pt x="1831" y="9273"/>
                    <a:pt x="3060" y="14136"/>
                    <a:pt x="5064" y="19266"/>
                  </a:cubicBezTo>
                  <a:cubicBezTo>
                    <a:pt x="7068" y="24397"/>
                    <a:pt x="9486" y="28806"/>
                    <a:pt x="11597" y="31732"/>
                  </a:cubicBezTo>
                  <a:cubicBezTo>
                    <a:pt x="12092" y="32387"/>
                    <a:pt x="12653" y="32988"/>
                    <a:pt x="13294" y="33509"/>
                  </a:cubicBezTo>
                  <a:cubicBezTo>
                    <a:pt x="13762" y="33896"/>
                    <a:pt x="14283" y="34230"/>
                    <a:pt x="14844" y="34484"/>
                  </a:cubicBezTo>
                  <a:cubicBezTo>
                    <a:pt x="15205" y="34645"/>
                    <a:pt x="15565" y="34765"/>
                    <a:pt x="15953" y="34858"/>
                  </a:cubicBezTo>
                  <a:cubicBezTo>
                    <a:pt x="16087" y="34885"/>
                    <a:pt x="16220" y="34912"/>
                    <a:pt x="16354" y="34925"/>
                  </a:cubicBezTo>
                  <a:cubicBezTo>
                    <a:pt x="16354" y="34912"/>
                    <a:pt x="16220" y="34898"/>
                    <a:pt x="15953" y="34818"/>
                  </a:cubicBezTo>
                  <a:cubicBezTo>
                    <a:pt x="15579" y="34725"/>
                    <a:pt x="15218" y="34591"/>
                    <a:pt x="14871" y="34417"/>
                  </a:cubicBezTo>
                  <a:cubicBezTo>
                    <a:pt x="14323" y="34150"/>
                    <a:pt x="13802" y="33816"/>
                    <a:pt x="13334" y="33429"/>
                  </a:cubicBezTo>
                  <a:cubicBezTo>
                    <a:pt x="12720" y="32894"/>
                    <a:pt x="12172" y="32306"/>
                    <a:pt x="11691" y="31652"/>
                  </a:cubicBezTo>
                  <a:cubicBezTo>
                    <a:pt x="9607" y="28712"/>
                    <a:pt x="7228" y="24330"/>
                    <a:pt x="5211" y="19200"/>
                  </a:cubicBezTo>
                  <a:cubicBezTo>
                    <a:pt x="3207" y="14069"/>
                    <a:pt x="1964" y="9219"/>
                    <a:pt x="1176" y="5719"/>
                  </a:cubicBezTo>
                  <a:cubicBezTo>
                    <a:pt x="788" y="3968"/>
                    <a:pt x="495" y="2539"/>
                    <a:pt x="307" y="1537"/>
                  </a:cubicBezTo>
                  <a:cubicBezTo>
                    <a:pt x="214" y="1056"/>
                    <a:pt x="134" y="668"/>
                    <a:pt x="94" y="401"/>
                  </a:cubicBezTo>
                  <a:cubicBezTo>
                    <a:pt x="67" y="267"/>
                    <a:pt x="40" y="174"/>
                    <a:pt x="27" y="107"/>
                  </a:cubicBezTo>
                  <a:cubicBezTo>
                    <a:pt x="27" y="67"/>
                    <a:pt x="14" y="4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79"/>
            <p:cNvSpPr/>
            <p:nvPr/>
          </p:nvSpPr>
          <p:spPr>
            <a:xfrm>
              <a:off x="5844975" y="1031400"/>
              <a:ext cx="437600" cy="695450"/>
            </a:xfrm>
            <a:custGeom>
              <a:rect b="b" l="l" r="r" t="t"/>
              <a:pathLst>
                <a:path extrusionOk="0" h="27818" w="17504">
                  <a:moveTo>
                    <a:pt x="1" y="1"/>
                  </a:moveTo>
                  <a:cubicBezTo>
                    <a:pt x="1" y="28"/>
                    <a:pt x="1" y="54"/>
                    <a:pt x="1" y="81"/>
                  </a:cubicBezTo>
                  <a:cubicBezTo>
                    <a:pt x="14" y="148"/>
                    <a:pt x="28" y="215"/>
                    <a:pt x="41" y="335"/>
                  </a:cubicBezTo>
                  <a:cubicBezTo>
                    <a:pt x="54" y="442"/>
                    <a:pt x="68" y="575"/>
                    <a:pt x="94" y="736"/>
                  </a:cubicBezTo>
                  <a:cubicBezTo>
                    <a:pt x="134" y="896"/>
                    <a:pt x="174" y="1083"/>
                    <a:pt x="215" y="1297"/>
                  </a:cubicBezTo>
                  <a:cubicBezTo>
                    <a:pt x="482" y="2473"/>
                    <a:pt x="949" y="3581"/>
                    <a:pt x="1604" y="4597"/>
                  </a:cubicBezTo>
                  <a:cubicBezTo>
                    <a:pt x="2406" y="5893"/>
                    <a:pt x="3635" y="7229"/>
                    <a:pt x="4918" y="8779"/>
                  </a:cubicBezTo>
                  <a:cubicBezTo>
                    <a:pt x="6200" y="10315"/>
                    <a:pt x="7723" y="11919"/>
                    <a:pt x="9313" y="13589"/>
                  </a:cubicBezTo>
                  <a:cubicBezTo>
                    <a:pt x="10810" y="15165"/>
                    <a:pt x="12226" y="16809"/>
                    <a:pt x="13535" y="18546"/>
                  </a:cubicBezTo>
                  <a:cubicBezTo>
                    <a:pt x="14617" y="19948"/>
                    <a:pt x="15539" y="21472"/>
                    <a:pt x="16261" y="23088"/>
                  </a:cubicBezTo>
                  <a:cubicBezTo>
                    <a:pt x="16528" y="23716"/>
                    <a:pt x="16755" y="24357"/>
                    <a:pt x="16956" y="25012"/>
                  </a:cubicBezTo>
                  <a:cubicBezTo>
                    <a:pt x="17089" y="25506"/>
                    <a:pt x="17196" y="26001"/>
                    <a:pt x="17290" y="26509"/>
                  </a:cubicBezTo>
                  <a:cubicBezTo>
                    <a:pt x="17316" y="26722"/>
                    <a:pt x="17356" y="26909"/>
                    <a:pt x="17370" y="27070"/>
                  </a:cubicBezTo>
                  <a:cubicBezTo>
                    <a:pt x="17383" y="27230"/>
                    <a:pt x="17396" y="27377"/>
                    <a:pt x="17410" y="27470"/>
                  </a:cubicBezTo>
                  <a:cubicBezTo>
                    <a:pt x="17423" y="27577"/>
                    <a:pt x="17437" y="27658"/>
                    <a:pt x="17437" y="27724"/>
                  </a:cubicBezTo>
                  <a:cubicBezTo>
                    <a:pt x="17383" y="27738"/>
                    <a:pt x="17383" y="27818"/>
                    <a:pt x="17437" y="27818"/>
                  </a:cubicBezTo>
                  <a:cubicBezTo>
                    <a:pt x="17490" y="27818"/>
                    <a:pt x="17503" y="27738"/>
                    <a:pt x="17450" y="27724"/>
                  </a:cubicBezTo>
                  <a:cubicBezTo>
                    <a:pt x="17437" y="27658"/>
                    <a:pt x="17450" y="27591"/>
                    <a:pt x="17437" y="27470"/>
                  </a:cubicBezTo>
                  <a:cubicBezTo>
                    <a:pt x="17437" y="27364"/>
                    <a:pt x="17437" y="27230"/>
                    <a:pt x="17410" y="27056"/>
                  </a:cubicBezTo>
                  <a:cubicBezTo>
                    <a:pt x="17396" y="26896"/>
                    <a:pt x="17370" y="26709"/>
                    <a:pt x="17343" y="26495"/>
                  </a:cubicBezTo>
                  <a:cubicBezTo>
                    <a:pt x="17276" y="25987"/>
                    <a:pt x="17169" y="25480"/>
                    <a:pt x="17049" y="24985"/>
                  </a:cubicBezTo>
                  <a:cubicBezTo>
                    <a:pt x="16862" y="24317"/>
                    <a:pt x="16635" y="23676"/>
                    <a:pt x="16381" y="23048"/>
                  </a:cubicBezTo>
                  <a:cubicBezTo>
                    <a:pt x="15660" y="21418"/>
                    <a:pt x="14751" y="19868"/>
                    <a:pt x="13669" y="18452"/>
                  </a:cubicBezTo>
                  <a:cubicBezTo>
                    <a:pt x="12359" y="16715"/>
                    <a:pt x="10943" y="15058"/>
                    <a:pt x="9433" y="13495"/>
                  </a:cubicBezTo>
                  <a:cubicBezTo>
                    <a:pt x="7844" y="11812"/>
                    <a:pt x="6320" y="10222"/>
                    <a:pt x="5038" y="8685"/>
                  </a:cubicBezTo>
                  <a:cubicBezTo>
                    <a:pt x="3742" y="7149"/>
                    <a:pt x="2526" y="5813"/>
                    <a:pt x="1711" y="4543"/>
                  </a:cubicBezTo>
                  <a:cubicBezTo>
                    <a:pt x="1056" y="3541"/>
                    <a:pt x="562" y="2446"/>
                    <a:pt x="268" y="1283"/>
                  </a:cubicBezTo>
                  <a:cubicBezTo>
                    <a:pt x="228" y="1083"/>
                    <a:pt x="174" y="896"/>
                    <a:pt x="148" y="736"/>
                  </a:cubicBezTo>
                  <a:cubicBezTo>
                    <a:pt x="121" y="589"/>
                    <a:pt x="94" y="442"/>
                    <a:pt x="68" y="335"/>
                  </a:cubicBezTo>
                  <a:cubicBezTo>
                    <a:pt x="54" y="228"/>
                    <a:pt x="41" y="148"/>
                    <a:pt x="28" y="81"/>
                  </a:cubicBezTo>
                  <a:cubicBezTo>
                    <a:pt x="14" y="54"/>
                    <a:pt x="14" y="28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79"/>
            <p:cNvSpPr/>
            <p:nvPr/>
          </p:nvSpPr>
          <p:spPr>
            <a:xfrm>
              <a:off x="5881725" y="1052125"/>
              <a:ext cx="523100" cy="544475"/>
            </a:xfrm>
            <a:custGeom>
              <a:rect b="b" l="l" r="r" t="t"/>
              <a:pathLst>
                <a:path extrusionOk="0" h="21779" w="20924">
                  <a:moveTo>
                    <a:pt x="0" y="0"/>
                  </a:moveTo>
                  <a:cubicBezTo>
                    <a:pt x="0" y="0"/>
                    <a:pt x="14" y="27"/>
                    <a:pt x="54" y="67"/>
                  </a:cubicBezTo>
                  <a:lnTo>
                    <a:pt x="214" y="241"/>
                  </a:lnTo>
                  <a:cubicBezTo>
                    <a:pt x="361" y="401"/>
                    <a:pt x="575" y="628"/>
                    <a:pt x="856" y="909"/>
                  </a:cubicBezTo>
                  <a:cubicBezTo>
                    <a:pt x="1657" y="1724"/>
                    <a:pt x="2499" y="2485"/>
                    <a:pt x="3381" y="3207"/>
                  </a:cubicBezTo>
                  <a:cubicBezTo>
                    <a:pt x="4690" y="4276"/>
                    <a:pt x="6080" y="5251"/>
                    <a:pt x="7523" y="6133"/>
                  </a:cubicBezTo>
                  <a:cubicBezTo>
                    <a:pt x="9126" y="7148"/>
                    <a:pt x="10996" y="8123"/>
                    <a:pt x="12880" y="9232"/>
                  </a:cubicBezTo>
                  <a:cubicBezTo>
                    <a:pt x="14764" y="10355"/>
                    <a:pt x="16461" y="11597"/>
                    <a:pt x="17770" y="12960"/>
                  </a:cubicBezTo>
                  <a:cubicBezTo>
                    <a:pt x="19066" y="14336"/>
                    <a:pt x="19935" y="15846"/>
                    <a:pt x="20362" y="17209"/>
                  </a:cubicBezTo>
                  <a:cubicBezTo>
                    <a:pt x="20710" y="18291"/>
                    <a:pt x="20843" y="19427"/>
                    <a:pt x="20736" y="20549"/>
                  </a:cubicBezTo>
                  <a:cubicBezTo>
                    <a:pt x="20710" y="20856"/>
                    <a:pt x="20670" y="21164"/>
                    <a:pt x="20589" y="21458"/>
                  </a:cubicBezTo>
                  <a:cubicBezTo>
                    <a:pt x="20576" y="21564"/>
                    <a:pt x="20563" y="21645"/>
                    <a:pt x="20549" y="21698"/>
                  </a:cubicBezTo>
                  <a:cubicBezTo>
                    <a:pt x="20536" y="21725"/>
                    <a:pt x="20536" y="21751"/>
                    <a:pt x="20536" y="21778"/>
                  </a:cubicBezTo>
                  <a:cubicBezTo>
                    <a:pt x="20670" y="21391"/>
                    <a:pt x="20763" y="20977"/>
                    <a:pt x="20803" y="20562"/>
                  </a:cubicBezTo>
                  <a:cubicBezTo>
                    <a:pt x="20923" y="19427"/>
                    <a:pt x="20817" y="18278"/>
                    <a:pt x="20469" y="17182"/>
                  </a:cubicBezTo>
                  <a:cubicBezTo>
                    <a:pt x="20055" y="15793"/>
                    <a:pt x="19186" y="14256"/>
                    <a:pt x="17877" y="12853"/>
                  </a:cubicBezTo>
                  <a:cubicBezTo>
                    <a:pt x="16568" y="11450"/>
                    <a:pt x="14844" y="10208"/>
                    <a:pt x="12960" y="9085"/>
                  </a:cubicBezTo>
                  <a:cubicBezTo>
                    <a:pt x="11063" y="7963"/>
                    <a:pt x="9206" y="7015"/>
                    <a:pt x="7589" y="5999"/>
                  </a:cubicBezTo>
                  <a:cubicBezTo>
                    <a:pt x="6146" y="5131"/>
                    <a:pt x="4770" y="4169"/>
                    <a:pt x="3448" y="3113"/>
                  </a:cubicBezTo>
                  <a:cubicBezTo>
                    <a:pt x="2325" y="2218"/>
                    <a:pt x="1484" y="1430"/>
                    <a:pt x="896" y="869"/>
                  </a:cubicBezTo>
                  <a:lnTo>
                    <a:pt x="228" y="214"/>
                  </a:lnTo>
                  <a:lnTo>
                    <a:pt x="67" y="54"/>
                  </a:lnTo>
                  <a:cubicBezTo>
                    <a:pt x="27" y="1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79"/>
            <p:cNvSpPr/>
            <p:nvPr/>
          </p:nvSpPr>
          <p:spPr>
            <a:xfrm>
              <a:off x="5760150" y="1059800"/>
              <a:ext cx="199750" cy="110950"/>
            </a:xfrm>
            <a:custGeom>
              <a:rect b="b" l="l" r="r" t="t"/>
              <a:pathLst>
                <a:path extrusionOk="0" h="4438" w="7990">
                  <a:moveTo>
                    <a:pt x="7988" y="0"/>
                  </a:moveTo>
                  <a:cubicBezTo>
                    <a:pt x="7945" y="0"/>
                    <a:pt x="7743" y="517"/>
                    <a:pt x="7268" y="1216"/>
                  </a:cubicBezTo>
                  <a:cubicBezTo>
                    <a:pt x="5932" y="3140"/>
                    <a:pt x="3755" y="4289"/>
                    <a:pt x="1430" y="4316"/>
                  </a:cubicBezTo>
                  <a:cubicBezTo>
                    <a:pt x="1383" y="4317"/>
                    <a:pt x="1337" y="4317"/>
                    <a:pt x="1293" y="4317"/>
                  </a:cubicBezTo>
                  <a:cubicBezTo>
                    <a:pt x="577" y="4317"/>
                    <a:pt x="108" y="4232"/>
                    <a:pt x="17" y="4232"/>
                  </a:cubicBezTo>
                  <a:cubicBezTo>
                    <a:pt x="6" y="4232"/>
                    <a:pt x="0" y="4233"/>
                    <a:pt x="0" y="4236"/>
                  </a:cubicBezTo>
                  <a:cubicBezTo>
                    <a:pt x="120" y="4289"/>
                    <a:pt x="241" y="4316"/>
                    <a:pt x="374" y="4343"/>
                  </a:cubicBezTo>
                  <a:cubicBezTo>
                    <a:pt x="722" y="4396"/>
                    <a:pt x="1069" y="4436"/>
                    <a:pt x="1430" y="4436"/>
                  </a:cubicBezTo>
                  <a:cubicBezTo>
                    <a:pt x="1469" y="4437"/>
                    <a:pt x="1508" y="4437"/>
                    <a:pt x="1546" y="4437"/>
                  </a:cubicBezTo>
                  <a:cubicBezTo>
                    <a:pt x="3881" y="4437"/>
                    <a:pt x="6074" y="3255"/>
                    <a:pt x="7362" y="1296"/>
                  </a:cubicBezTo>
                  <a:cubicBezTo>
                    <a:pt x="7549" y="1003"/>
                    <a:pt x="7723" y="682"/>
                    <a:pt x="7856" y="361"/>
                  </a:cubicBezTo>
                  <a:cubicBezTo>
                    <a:pt x="7923" y="254"/>
                    <a:pt x="7963" y="121"/>
                    <a:pt x="7990" y="0"/>
                  </a:cubicBezTo>
                  <a:cubicBezTo>
                    <a:pt x="7989" y="0"/>
                    <a:pt x="7989" y="0"/>
                    <a:pt x="79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79"/>
            <p:cNvSpPr/>
            <p:nvPr/>
          </p:nvSpPr>
          <p:spPr>
            <a:xfrm>
              <a:off x="5740775" y="1095550"/>
              <a:ext cx="309975" cy="142100"/>
            </a:xfrm>
            <a:custGeom>
              <a:rect b="b" l="l" r="r" t="t"/>
              <a:pathLst>
                <a:path extrusionOk="0" h="5684" w="12399">
                  <a:moveTo>
                    <a:pt x="12399" y="0"/>
                  </a:moveTo>
                  <a:lnTo>
                    <a:pt x="12399" y="0"/>
                  </a:lnTo>
                  <a:cubicBezTo>
                    <a:pt x="12279" y="147"/>
                    <a:pt x="12172" y="321"/>
                    <a:pt x="12078" y="481"/>
                  </a:cubicBezTo>
                  <a:cubicBezTo>
                    <a:pt x="11811" y="922"/>
                    <a:pt x="11504" y="1336"/>
                    <a:pt x="11170" y="1737"/>
                  </a:cubicBezTo>
                  <a:cubicBezTo>
                    <a:pt x="9154" y="4166"/>
                    <a:pt x="6166" y="5546"/>
                    <a:pt x="3039" y="5546"/>
                  </a:cubicBezTo>
                  <a:cubicBezTo>
                    <a:pt x="2726" y="5546"/>
                    <a:pt x="2412" y="5533"/>
                    <a:pt x="2098" y="5505"/>
                  </a:cubicBezTo>
                  <a:cubicBezTo>
                    <a:pt x="1577" y="5451"/>
                    <a:pt x="1069" y="5371"/>
                    <a:pt x="561" y="5264"/>
                  </a:cubicBezTo>
                  <a:cubicBezTo>
                    <a:pt x="374" y="5211"/>
                    <a:pt x="187" y="5171"/>
                    <a:pt x="0" y="5144"/>
                  </a:cubicBezTo>
                  <a:lnTo>
                    <a:pt x="0" y="5144"/>
                  </a:lnTo>
                  <a:cubicBezTo>
                    <a:pt x="0" y="5144"/>
                    <a:pt x="54" y="5171"/>
                    <a:pt x="147" y="5197"/>
                  </a:cubicBezTo>
                  <a:cubicBezTo>
                    <a:pt x="241" y="5224"/>
                    <a:pt x="374" y="5278"/>
                    <a:pt x="548" y="5331"/>
                  </a:cubicBezTo>
                  <a:cubicBezTo>
                    <a:pt x="1056" y="5465"/>
                    <a:pt x="1563" y="5558"/>
                    <a:pt x="2085" y="5625"/>
                  </a:cubicBezTo>
                  <a:cubicBezTo>
                    <a:pt x="2454" y="5664"/>
                    <a:pt x="2823" y="5684"/>
                    <a:pt x="3190" y="5684"/>
                  </a:cubicBezTo>
                  <a:cubicBezTo>
                    <a:pt x="6312" y="5684"/>
                    <a:pt x="9291" y="4279"/>
                    <a:pt x="11263" y="1804"/>
                  </a:cubicBezTo>
                  <a:cubicBezTo>
                    <a:pt x="11584" y="1403"/>
                    <a:pt x="11878" y="962"/>
                    <a:pt x="12145" y="508"/>
                  </a:cubicBezTo>
                  <a:cubicBezTo>
                    <a:pt x="12239" y="347"/>
                    <a:pt x="12292" y="227"/>
                    <a:pt x="12346" y="134"/>
                  </a:cubicBezTo>
                  <a:cubicBezTo>
                    <a:pt x="12359" y="94"/>
                    <a:pt x="12386" y="40"/>
                    <a:pt x="123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79"/>
            <p:cNvSpPr/>
            <p:nvPr/>
          </p:nvSpPr>
          <p:spPr>
            <a:xfrm>
              <a:off x="5721725" y="1120250"/>
              <a:ext cx="432250" cy="215525"/>
            </a:xfrm>
            <a:custGeom>
              <a:rect b="b" l="l" r="r" t="t"/>
              <a:pathLst>
                <a:path extrusionOk="0" h="8621" w="17290">
                  <a:moveTo>
                    <a:pt x="17289" y="1"/>
                  </a:moveTo>
                  <a:cubicBezTo>
                    <a:pt x="17249" y="54"/>
                    <a:pt x="17223" y="108"/>
                    <a:pt x="17196" y="174"/>
                  </a:cubicBezTo>
                  <a:cubicBezTo>
                    <a:pt x="17129" y="308"/>
                    <a:pt x="17062" y="495"/>
                    <a:pt x="16942" y="736"/>
                  </a:cubicBezTo>
                  <a:cubicBezTo>
                    <a:pt x="16154" y="2432"/>
                    <a:pt x="15032" y="3942"/>
                    <a:pt x="13642" y="5185"/>
                  </a:cubicBezTo>
                  <a:cubicBezTo>
                    <a:pt x="11598" y="7015"/>
                    <a:pt x="9033" y="8137"/>
                    <a:pt x="6294" y="8405"/>
                  </a:cubicBezTo>
                  <a:cubicBezTo>
                    <a:pt x="5855" y="8447"/>
                    <a:pt x="5413" y="8469"/>
                    <a:pt x="4969" y="8469"/>
                  </a:cubicBezTo>
                  <a:cubicBezTo>
                    <a:pt x="4304" y="8469"/>
                    <a:pt x="3637" y="8421"/>
                    <a:pt x="2980" y="8324"/>
                  </a:cubicBezTo>
                  <a:cubicBezTo>
                    <a:pt x="2232" y="8218"/>
                    <a:pt x="1510" y="8044"/>
                    <a:pt x="789" y="7817"/>
                  </a:cubicBezTo>
                  <a:cubicBezTo>
                    <a:pt x="535" y="7750"/>
                    <a:pt x="348" y="7670"/>
                    <a:pt x="214" y="7630"/>
                  </a:cubicBezTo>
                  <a:cubicBezTo>
                    <a:pt x="148" y="7590"/>
                    <a:pt x="81" y="7576"/>
                    <a:pt x="1" y="7563"/>
                  </a:cubicBezTo>
                  <a:lnTo>
                    <a:pt x="1" y="7563"/>
                  </a:lnTo>
                  <a:cubicBezTo>
                    <a:pt x="67" y="7603"/>
                    <a:pt x="134" y="7630"/>
                    <a:pt x="201" y="7656"/>
                  </a:cubicBezTo>
                  <a:cubicBezTo>
                    <a:pt x="335" y="7710"/>
                    <a:pt x="522" y="7803"/>
                    <a:pt x="776" y="7884"/>
                  </a:cubicBezTo>
                  <a:cubicBezTo>
                    <a:pt x="1484" y="8137"/>
                    <a:pt x="2219" y="8324"/>
                    <a:pt x="2953" y="8445"/>
                  </a:cubicBezTo>
                  <a:cubicBezTo>
                    <a:pt x="3665" y="8563"/>
                    <a:pt x="4377" y="8620"/>
                    <a:pt x="5083" y="8620"/>
                  </a:cubicBezTo>
                  <a:cubicBezTo>
                    <a:pt x="9410" y="8620"/>
                    <a:pt x="13503" y="6454"/>
                    <a:pt x="15927" y="2766"/>
                  </a:cubicBezTo>
                  <a:cubicBezTo>
                    <a:pt x="16354" y="2138"/>
                    <a:pt x="16715" y="1470"/>
                    <a:pt x="17009" y="776"/>
                  </a:cubicBezTo>
                  <a:cubicBezTo>
                    <a:pt x="17116" y="535"/>
                    <a:pt x="17169" y="335"/>
                    <a:pt x="17223" y="201"/>
                  </a:cubicBezTo>
                  <a:cubicBezTo>
                    <a:pt x="17249" y="134"/>
                    <a:pt x="17276" y="68"/>
                    <a:pt x="172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79"/>
            <p:cNvSpPr/>
            <p:nvPr/>
          </p:nvSpPr>
          <p:spPr>
            <a:xfrm>
              <a:off x="5689325" y="1171350"/>
              <a:ext cx="556850" cy="282625"/>
            </a:xfrm>
            <a:custGeom>
              <a:rect b="b" l="l" r="r" t="t"/>
              <a:pathLst>
                <a:path extrusionOk="0" h="11305" w="22274">
                  <a:moveTo>
                    <a:pt x="22273" y="1"/>
                  </a:moveTo>
                  <a:lnTo>
                    <a:pt x="22273" y="1"/>
                  </a:lnTo>
                  <a:cubicBezTo>
                    <a:pt x="22260" y="81"/>
                    <a:pt x="22246" y="175"/>
                    <a:pt x="22246" y="268"/>
                  </a:cubicBezTo>
                  <a:cubicBezTo>
                    <a:pt x="22206" y="535"/>
                    <a:pt x="22153" y="789"/>
                    <a:pt x="22099" y="1056"/>
                  </a:cubicBezTo>
                  <a:cubicBezTo>
                    <a:pt x="21845" y="1992"/>
                    <a:pt x="21445" y="2887"/>
                    <a:pt x="20884" y="3689"/>
                  </a:cubicBezTo>
                  <a:cubicBezTo>
                    <a:pt x="20496" y="4236"/>
                    <a:pt x="20055" y="4757"/>
                    <a:pt x="19574" y="5225"/>
                  </a:cubicBezTo>
                  <a:cubicBezTo>
                    <a:pt x="19013" y="5746"/>
                    <a:pt x="18412" y="6227"/>
                    <a:pt x="17770" y="6655"/>
                  </a:cubicBezTo>
                  <a:cubicBezTo>
                    <a:pt x="16421" y="7576"/>
                    <a:pt x="14791" y="8351"/>
                    <a:pt x="13067" y="9113"/>
                  </a:cubicBezTo>
                  <a:cubicBezTo>
                    <a:pt x="11344" y="9875"/>
                    <a:pt x="9661" y="10516"/>
                    <a:pt x="8057" y="10850"/>
                  </a:cubicBezTo>
                  <a:cubicBezTo>
                    <a:pt x="7122" y="11064"/>
                    <a:pt x="6163" y="11171"/>
                    <a:pt x="5200" y="11171"/>
                  </a:cubicBezTo>
                  <a:cubicBezTo>
                    <a:pt x="4719" y="11171"/>
                    <a:pt x="4236" y="11144"/>
                    <a:pt x="3755" y="11090"/>
                  </a:cubicBezTo>
                  <a:cubicBezTo>
                    <a:pt x="2793" y="10983"/>
                    <a:pt x="1844" y="10716"/>
                    <a:pt x="949" y="10329"/>
                  </a:cubicBezTo>
                  <a:cubicBezTo>
                    <a:pt x="709" y="10222"/>
                    <a:pt x="468" y="10102"/>
                    <a:pt x="241" y="9968"/>
                  </a:cubicBezTo>
                  <a:cubicBezTo>
                    <a:pt x="161" y="9915"/>
                    <a:pt x="81" y="9875"/>
                    <a:pt x="1" y="9834"/>
                  </a:cubicBezTo>
                  <a:lnTo>
                    <a:pt x="1" y="9834"/>
                  </a:lnTo>
                  <a:cubicBezTo>
                    <a:pt x="67" y="9901"/>
                    <a:pt x="148" y="9955"/>
                    <a:pt x="228" y="9995"/>
                  </a:cubicBezTo>
                  <a:cubicBezTo>
                    <a:pt x="455" y="10142"/>
                    <a:pt x="682" y="10262"/>
                    <a:pt x="923" y="10382"/>
                  </a:cubicBezTo>
                  <a:cubicBezTo>
                    <a:pt x="1818" y="10810"/>
                    <a:pt x="2766" y="11090"/>
                    <a:pt x="3742" y="11211"/>
                  </a:cubicBezTo>
                  <a:cubicBezTo>
                    <a:pt x="4262" y="11273"/>
                    <a:pt x="4783" y="11304"/>
                    <a:pt x="5303" y="11304"/>
                  </a:cubicBezTo>
                  <a:cubicBezTo>
                    <a:pt x="6236" y="11304"/>
                    <a:pt x="7166" y="11203"/>
                    <a:pt x="8084" y="10997"/>
                  </a:cubicBezTo>
                  <a:cubicBezTo>
                    <a:pt x="9701" y="10663"/>
                    <a:pt x="11411" y="10035"/>
                    <a:pt x="13134" y="9273"/>
                  </a:cubicBezTo>
                  <a:cubicBezTo>
                    <a:pt x="14858" y="8498"/>
                    <a:pt x="16501" y="7723"/>
                    <a:pt x="17864" y="6788"/>
                  </a:cubicBezTo>
                  <a:cubicBezTo>
                    <a:pt x="18505" y="6347"/>
                    <a:pt x="19107" y="5866"/>
                    <a:pt x="19668" y="5319"/>
                  </a:cubicBezTo>
                  <a:cubicBezTo>
                    <a:pt x="20162" y="4838"/>
                    <a:pt x="20590" y="4316"/>
                    <a:pt x="20977" y="3755"/>
                  </a:cubicBezTo>
                  <a:cubicBezTo>
                    <a:pt x="21525" y="2940"/>
                    <a:pt x="21926" y="2032"/>
                    <a:pt x="22139" y="1070"/>
                  </a:cubicBezTo>
                  <a:cubicBezTo>
                    <a:pt x="22206" y="803"/>
                    <a:pt x="22246" y="535"/>
                    <a:pt x="22260" y="282"/>
                  </a:cubicBezTo>
                  <a:cubicBezTo>
                    <a:pt x="22273" y="188"/>
                    <a:pt x="22273" y="94"/>
                    <a:pt x="222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79"/>
            <p:cNvSpPr/>
            <p:nvPr/>
          </p:nvSpPr>
          <p:spPr>
            <a:xfrm>
              <a:off x="5689325" y="1225475"/>
              <a:ext cx="650375" cy="353925"/>
            </a:xfrm>
            <a:custGeom>
              <a:rect b="b" l="l" r="r" t="t"/>
              <a:pathLst>
                <a:path extrusionOk="0" h="14157" w="26015">
                  <a:moveTo>
                    <a:pt x="26014" y="0"/>
                  </a:moveTo>
                  <a:lnTo>
                    <a:pt x="26014" y="0"/>
                  </a:lnTo>
                  <a:cubicBezTo>
                    <a:pt x="26001" y="27"/>
                    <a:pt x="25987" y="54"/>
                    <a:pt x="25974" y="67"/>
                  </a:cubicBezTo>
                  <a:cubicBezTo>
                    <a:pt x="25947" y="134"/>
                    <a:pt x="25921" y="214"/>
                    <a:pt x="25894" y="308"/>
                  </a:cubicBezTo>
                  <a:cubicBezTo>
                    <a:pt x="25814" y="508"/>
                    <a:pt x="25720" y="802"/>
                    <a:pt x="25560" y="1189"/>
                  </a:cubicBezTo>
                  <a:cubicBezTo>
                    <a:pt x="25119" y="2258"/>
                    <a:pt x="24598" y="3287"/>
                    <a:pt x="23997" y="4276"/>
                  </a:cubicBezTo>
                  <a:cubicBezTo>
                    <a:pt x="23101" y="5732"/>
                    <a:pt x="22033" y="7082"/>
                    <a:pt x="20803" y="8284"/>
                  </a:cubicBezTo>
                  <a:cubicBezTo>
                    <a:pt x="17797" y="11250"/>
                    <a:pt x="13923" y="13174"/>
                    <a:pt x="9741" y="13789"/>
                  </a:cubicBezTo>
                  <a:cubicBezTo>
                    <a:pt x="8722" y="13942"/>
                    <a:pt x="7688" y="14018"/>
                    <a:pt x="6652" y="14018"/>
                  </a:cubicBezTo>
                  <a:cubicBezTo>
                    <a:pt x="5976" y="14018"/>
                    <a:pt x="5299" y="13986"/>
                    <a:pt x="4624" y="13922"/>
                  </a:cubicBezTo>
                  <a:cubicBezTo>
                    <a:pt x="3474" y="13802"/>
                    <a:pt x="2339" y="13602"/>
                    <a:pt x="1230" y="13294"/>
                  </a:cubicBezTo>
                  <a:cubicBezTo>
                    <a:pt x="816" y="13201"/>
                    <a:pt x="522" y="13094"/>
                    <a:pt x="321" y="13027"/>
                  </a:cubicBezTo>
                  <a:lnTo>
                    <a:pt x="81" y="12960"/>
                  </a:lnTo>
                  <a:cubicBezTo>
                    <a:pt x="54" y="12960"/>
                    <a:pt x="27" y="12947"/>
                    <a:pt x="1" y="12947"/>
                  </a:cubicBezTo>
                  <a:cubicBezTo>
                    <a:pt x="1" y="12947"/>
                    <a:pt x="27" y="12960"/>
                    <a:pt x="81" y="12987"/>
                  </a:cubicBezTo>
                  <a:lnTo>
                    <a:pt x="308" y="13067"/>
                  </a:lnTo>
                  <a:cubicBezTo>
                    <a:pt x="508" y="13134"/>
                    <a:pt x="816" y="13254"/>
                    <a:pt x="1203" y="13361"/>
                  </a:cubicBezTo>
                  <a:cubicBezTo>
                    <a:pt x="2325" y="13682"/>
                    <a:pt x="3461" y="13909"/>
                    <a:pt x="4610" y="14029"/>
                  </a:cubicBezTo>
                  <a:cubicBezTo>
                    <a:pt x="5346" y="14115"/>
                    <a:pt x="6081" y="14156"/>
                    <a:pt x="6816" y="14156"/>
                  </a:cubicBezTo>
                  <a:cubicBezTo>
                    <a:pt x="7802" y="14156"/>
                    <a:pt x="8787" y="14081"/>
                    <a:pt x="9767" y="13936"/>
                  </a:cubicBezTo>
                  <a:cubicBezTo>
                    <a:pt x="13989" y="13348"/>
                    <a:pt x="17891" y="11397"/>
                    <a:pt x="20910" y="8391"/>
                  </a:cubicBezTo>
                  <a:cubicBezTo>
                    <a:pt x="22139" y="7188"/>
                    <a:pt x="23208" y="5826"/>
                    <a:pt x="24103" y="4343"/>
                  </a:cubicBezTo>
                  <a:cubicBezTo>
                    <a:pt x="24691" y="3341"/>
                    <a:pt x="25199" y="2298"/>
                    <a:pt x="25613" y="1216"/>
                  </a:cubicBezTo>
                  <a:cubicBezTo>
                    <a:pt x="25774" y="829"/>
                    <a:pt x="25854" y="521"/>
                    <a:pt x="25921" y="321"/>
                  </a:cubicBezTo>
                  <a:cubicBezTo>
                    <a:pt x="25947" y="228"/>
                    <a:pt x="25974" y="147"/>
                    <a:pt x="25987" y="81"/>
                  </a:cubicBezTo>
                  <a:cubicBezTo>
                    <a:pt x="26001" y="54"/>
                    <a:pt x="26014" y="27"/>
                    <a:pt x="2601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79"/>
            <p:cNvSpPr/>
            <p:nvPr/>
          </p:nvSpPr>
          <p:spPr>
            <a:xfrm>
              <a:off x="5733075" y="1349050"/>
              <a:ext cx="680425" cy="355575"/>
            </a:xfrm>
            <a:custGeom>
              <a:rect b="b" l="l" r="r" t="t"/>
              <a:pathLst>
                <a:path extrusionOk="0" h="14223" w="27217">
                  <a:moveTo>
                    <a:pt x="27212" y="0"/>
                  </a:moveTo>
                  <a:cubicBezTo>
                    <a:pt x="27203" y="0"/>
                    <a:pt x="27183" y="8"/>
                    <a:pt x="27163" y="68"/>
                  </a:cubicBezTo>
                  <a:cubicBezTo>
                    <a:pt x="27137" y="134"/>
                    <a:pt x="27110" y="201"/>
                    <a:pt x="27070" y="295"/>
                  </a:cubicBezTo>
                  <a:cubicBezTo>
                    <a:pt x="26990" y="509"/>
                    <a:pt x="26856" y="816"/>
                    <a:pt x="26696" y="1203"/>
                  </a:cubicBezTo>
                  <a:cubicBezTo>
                    <a:pt x="26215" y="2299"/>
                    <a:pt x="25667" y="3368"/>
                    <a:pt x="25039" y="4397"/>
                  </a:cubicBezTo>
                  <a:cubicBezTo>
                    <a:pt x="24130" y="5920"/>
                    <a:pt x="23035" y="7336"/>
                    <a:pt x="21779" y="8605"/>
                  </a:cubicBezTo>
                  <a:cubicBezTo>
                    <a:pt x="20242" y="10142"/>
                    <a:pt x="18452" y="11424"/>
                    <a:pt x="16488" y="12373"/>
                  </a:cubicBezTo>
                  <a:cubicBezTo>
                    <a:pt x="14524" y="13295"/>
                    <a:pt x="12386" y="13843"/>
                    <a:pt x="10209" y="13990"/>
                  </a:cubicBezTo>
                  <a:cubicBezTo>
                    <a:pt x="9573" y="14035"/>
                    <a:pt x="8925" y="14062"/>
                    <a:pt x="8278" y="14062"/>
                  </a:cubicBezTo>
                  <a:cubicBezTo>
                    <a:pt x="7972" y="14062"/>
                    <a:pt x="7667" y="14056"/>
                    <a:pt x="7363" y="14043"/>
                  </a:cubicBezTo>
                  <a:cubicBezTo>
                    <a:pt x="6481" y="14016"/>
                    <a:pt x="5639" y="13949"/>
                    <a:pt x="4891" y="13883"/>
                  </a:cubicBezTo>
                  <a:cubicBezTo>
                    <a:pt x="3368" y="13736"/>
                    <a:pt x="2139" y="13549"/>
                    <a:pt x="1310" y="13442"/>
                  </a:cubicBezTo>
                  <a:lnTo>
                    <a:pt x="335" y="13308"/>
                  </a:lnTo>
                  <a:lnTo>
                    <a:pt x="81" y="13268"/>
                  </a:lnTo>
                  <a:lnTo>
                    <a:pt x="1" y="13268"/>
                  </a:lnTo>
                  <a:cubicBezTo>
                    <a:pt x="28" y="13281"/>
                    <a:pt x="54" y="13295"/>
                    <a:pt x="81" y="13295"/>
                  </a:cubicBezTo>
                  <a:lnTo>
                    <a:pt x="335" y="13348"/>
                  </a:lnTo>
                  <a:lnTo>
                    <a:pt x="1297" y="13509"/>
                  </a:lnTo>
                  <a:cubicBezTo>
                    <a:pt x="2139" y="13656"/>
                    <a:pt x="3354" y="13843"/>
                    <a:pt x="4878" y="14016"/>
                  </a:cubicBezTo>
                  <a:cubicBezTo>
                    <a:pt x="5639" y="14096"/>
                    <a:pt x="6468" y="14163"/>
                    <a:pt x="7363" y="14190"/>
                  </a:cubicBezTo>
                  <a:cubicBezTo>
                    <a:pt x="7759" y="14212"/>
                    <a:pt x="8157" y="14223"/>
                    <a:pt x="8556" y="14223"/>
                  </a:cubicBezTo>
                  <a:cubicBezTo>
                    <a:pt x="9112" y="14223"/>
                    <a:pt x="9669" y="14202"/>
                    <a:pt x="10222" y="14163"/>
                  </a:cubicBezTo>
                  <a:cubicBezTo>
                    <a:pt x="12426" y="14016"/>
                    <a:pt x="14578" y="13468"/>
                    <a:pt x="16568" y="12533"/>
                  </a:cubicBezTo>
                  <a:cubicBezTo>
                    <a:pt x="18559" y="11585"/>
                    <a:pt x="20349" y="10289"/>
                    <a:pt x="21899" y="8725"/>
                  </a:cubicBezTo>
                  <a:cubicBezTo>
                    <a:pt x="23155" y="7443"/>
                    <a:pt x="24237" y="6013"/>
                    <a:pt x="25159" y="4477"/>
                  </a:cubicBezTo>
                  <a:cubicBezTo>
                    <a:pt x="25760" y="3435"/>
                    <a:pt x="26295" y="2352"/>
                    <a:pt x="26763" y="1243"/>
                  </a:cubicBezTo>
                  <a:cubicBezTo>
                    <a:pt x="26923" y="843"/>
                    <a:pt x="27043" y="535"/>
                    <a:pt x="27110" y="322"/>
                  </a:cubicBezTo>
                  <a:lnTo>
                    <a:pt x="27190" y="81"/>
                  </a:lnTo>
                  <a:cubicBezTo>
                    <a:pt x="27203" y="54"/>
                    <a:pt x="27217" y="28"/>
                    <a:pt x="27217" y="1"/>
                  </a:cubicBezTo>
                  <a:cubicBezTo>
                    <a:pt x="27217" y="1"/>
                    <a:pt x="27215" y="0"/>
                    <a:pt x="272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79"/>
            <p:cNvSpPr/>
            <p:nvPr/>
          </p:nvSpPr>
          <p:spPr>
            <a:xfrm>
              <a:off x="5772500" y="1045750"/>
              <a:ext cx="109925" cy="43950"/>
            </a:xfrm>
            <a:custGeom>
              <a:rect b="b" l="l" r="r" t="t"/>
              <a:pathLst>
                <a:path extrusionOk="0" h="1758" w="4397">
                  <a:moveTo>
                    <a:pt x="4380" y="1"/>
                  </a:moveTo>
                  <a:cubicBezTo>
                    <a:pt x="4348" y="1"/>
                    <a:pt x="4201" y="236"/>
                    <a:pt x="3888" y="522"/>
                  </a:cubicBezTo>
                  <a:cubicBezTo>
                    <a:pt x="3448" y="883"/>
                    <a:pt x="2940" y="1164"/>
                    <a:pt x="2392" y="1324"/>
                  </a:cubicBezTo>
                  <a:cubicBezTo>
                    <a:pt x="1844" y="1471"/>
                    <a:pt x="1283" y="1578"/>
                    <a:pt x="709" y="1631"/>
                  </a:cubicBezTo>
                  <a:cubicBezTo>
                    <a:pt x="268" y="1671"/>
                    <a:pt x="1" y="1711"/>
                    <a:pt x="1" y="1738"/>
                  </a:cubicBezTo>
                  <a:cubicBezTo>
                    <a:pt x="1" y="1748"/>
                    <a:pt x="134" y="1757"/>
                    <a:pt x="373" y="1757"/>
                  </a:cubicBezTo>
                  <a:cubicBezTo>
                    <a:pt x="472" y="1757"/>
                    <a:pt x="589" y="1755"/>
                    <a:pt x="722" y="1752"/>
                  </a:cubicBezTo>
                  <a:cubicBezTo>
                    <a:pt x="1297" y="1725"/>
                    <a:pt x="1884" y="1645"/>
                    <a:pt x="2446" y="1484"/>
                  </a:cubicBezTo>
                  <a:cubicBezTo>
                    <a:pt x="3020" y="1311"/>
                    <a:pt x="3541" y="1017"/>
                    <a:pt x="3969" y="603"/>
                  </a:cubicBezTo>
                  <a:cubicBezTo>
                    <a:pt x="4289" y="282"/>
                    <a:pt x="4396" y="1"/>
                    <a:pt x="4383" y="1"/>
                  </a:cubicBezTo>
                  <a:cubicBezTo>
                    <a:pt x="4382" y="1"/>
                    <a:pt x="4381" y="1"/>
                    <a:pt x="43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79"/>
            <p:cNvSpPr/>
            <p:nvPr/>
          </p:nvSpPr>
          <p:spPr>
            <a:xfrm>
              <a:off x="5780275" y="1015575"/>
              <a:ext cx="48700" cy="11600"/>
            </a:xfrm>
            <a:custGeom>
              <a:rect b="b" l="l" r="r" t="t"/>
              <a:pathLst>
                <a:path extrusionOk="0" h="464" w="1948">
                  <a:moveTo>
                    <a:pt x="1918" y="1"/>
                  </a:moveTo>
                  <a:cubicBezTo>
                    <a:pt x="1835" y="1"/>
                    <a:pt x="1460" y="174"/>
                    <a:pt x="986" y="260"/>
                  </a:cubicBezTo>
                  <a:cubicBezTo>
                    <a:pt x="464" y="353"/>
                    <a:pt x="24" y="340"/>
                    <a:pt x="10" y="367"/>
                  </a:cubicBezTo>
                  <a:cubicBezTo>
                    <a:pt x="1" y="395"/>
                    <a:pt x="225" y="463"/>
                    <a:pt x="555" y="463"/>
                  </a:cubicBezTo>
                  <a:cubicBezTo>
                    <a:pt x="692" y="463"/>
                    <a:pt x="847" y="451"/>
                    <a:pt x="1012" y="420"/>
                  </a:cubicBezTo>
                  <a:cubicBezTo>
                    <a:pt x="1573" y="313"/>
                    <a:pt x="1947" y="46"/>
                    <a:pt x="1934" y="6"/>
                  </a:cubicBezTo>
                  <a:cubicBezTo>
                    <a:pt x="1932" y="2"/>
                    <a:pt x="1926" y="1"/>
                    <a:pt x="191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79"/>
            <p:cNvSpPr/>
            <p:nvPr/>
          </p:nvSpPr>
          <p:spPr>
            <a:xfrm>
              <a:off x="5782625" y="987825"/>
              <a:ext cx="41000" cy="10300"/>
            </a:xfrm>
            <a:custGeom>
              <a:rect b="b" l="l" r="r" t="t"/>
              <a:pathLst>
                <a:path extrusionOk="0" h="412" w="1640">
                  <a:moveTo>
                    <a:pt x="1595" y="0"/>
                  </a:moveTo>
                  <a:cubicBezTo>
                    <a:pt x="1518" y="0"/>
                    <a:pt x="1201" y="125"/>
                    <a:pt x="811" y="207"/>
                  </a:cubicBezTo>
                  <a:cubicBezTo>
                    <a:pt x="384" y="301"/>
                    <a:pt x="10" y="301"/>
                    <a:pt x="10" y="341"/>
                  </a:cubicBezTo>
                  <a:cubicBezTo>
                    <a:pt x="1" y="367"/>
                    <a:pt x="166" y="411"/>
                    <a:pt x="414" y="411"/>
                  </a:cubicBezTo>
                  <a:cubicBezTo>
                    <a:pt x="542" y="411"/>
                    <a:pt x="692" y="399"/>
                    <a:pt x="851" y="368"/>
                  </a:cubicBezTo>
                  <a:cubicBezTo>
                    <a:pt x="1319" y="274"/>
                    <a:pt x="1640" y="47"/>
                    <a:pt x="1613" y="7"/>
                  </a:cubicBezTo>
                  <a:cubicBezTo>
                    <a:pt x="1611" y="2"/>
                    <a:pt x="1605" y="0"/>
                    <a:pt x="159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79"/>
            <p:cNvSpPr/>
            <p:nvPr/>
          </p:nvSpPr>
          <p:spPr>
            <a:xfrm>
              <a:off x="5778350" y="942125"/>
              <a:ext cx="43950" cy="17125"/>
            </a:xfrm>
            <a:custGeom>
              <a:rect b="b" l="l" r="r" t="t"/>
              <a:pathLst>
                <a:path extrusionOk="0" h="685" w="1758">
                  <a:moveTo>
                    <a:pt x="1707" y="0"/>
                  </a:moveTo>
                  <a:cubicBezTo>
                    <a:pt x="1642" y="0"/>
                    <a:pt x="1323" y="232"/>
                    <a:pt x="889" y="405"/>
                  </a:cubicBezTo>
                  <a:cubicBezTo>
                    <a:pt x="421" y="579"/>
                    <a:pt x="7" y="592"/>
                    <a:pt x="7" y="646"/>
                  </a:cubicBezTo>
                  <a:cubicBezTo>
                    <a:pt x="1" y="664"/>
                    <a:pt x="88" y="685"/>
                    <a:pt x="233" y="685"/>
                  </a:cubicBezTo>
                  <a:cubicBezTo>
                    <a:pt x="407" y="685"/>
                    <a:pt x="665" y="654"/>
                    <a:pt x="942" y="552"/>
                  </a:cubicBezTo>
                  <a:cubicBezTo>
                    <a:pt x="1463" y="365"/>
                    <a:pt x="1757" y="31"/>
                    <a:pt x="1717" y="4"/>
                  </a:cubicBezTo>
                  <a:cubicBezTo>
                    <a:pt x="1715" y="2"/>
                    <a:pt x="1712" y="0"/>
                    <a:pt x="17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79"/>
            <p:cNvSpPr/>
            <p:nvPr/>
          </p:nvSpPr>
          <p:spPr>
            <a:xfrm>
              <a:off x="5750125" y="885375"/>
              <a:ext cx="91550" cy="36450"/>
            </a:xfrm>
            <a:custGeom>
              <a:rect b="b" l="l" r="r" t="t"/>
              <a:pathLst>
                <a:path extrusionOk="0" h="1458" w="3662">
                  <a:moveTo>
                    <a:pt x="3644" y="1"/>
                  </a:moveTo>
                  <a:cubicBezTo>
                    <a:pt x="3617" y="1"/>
                    <a:pt x="3484" y="180"/>
                    <a:pt x="3234" y="417"/>
                  </a:cubicBezTo>
                  <a:cubicBezTo>
                    <a:pt x="2624" y="993"/>
                    <a:pt x="1825" y="1311"/>
                    <a:pt x="1000" y="1311"/>
                  </a:cubicBezTo>
                  <a:cubicBezTo>
                    <a:pt x="868" y="1311"/>
                    <a:pt x="735" y="1302"/>
                    <a:pt x="602" y="1286"/>
                  </a:cubicBezTo>
                  <a:cubicBezTo>
                    <a:pt x="298" y="1252"/>
                    <a:pt x="89" y="1199"/>
                    <a:pt x="31" y="1199"/>
                  </a:cubicBezTo>
                  <a:cubicBezTo>
                    <a:pt x="19" y="1199"/>
                    <a:pt x="14" y="1201"/>
                    <a:pt x="14" y="1206"/>
                  </a:cubicBezTo>
                  <a:cubicBezTo>
                    <a:pt x="0" y="1219"/>
                    <a:pt x="214" y="1339"/>
                    <a:pt x="588" y="1406"/>
                  </a:cubicBezTo>
                  <a:cubicBezTo>
                    <a:pt x="772" y="1440"/>
                    <a:pt x="956" y="1457"/>
                    <a:pt x="1139" y="1457"/>
                  </a:cubicBezTo>
                  <a:cubicBezTo>
                    <a:pt x="1955" y="1457"/>
                    <a:pt x="2746" y="1122"/>
                    <a:pt x="3314" y="511"/>
                  </a:cubicBezTo>
                  <a:cubicBezTo>
                    <a:pt x="3568" y="230"/>
                    <a:pt x="3661" y="3"/>
                    <a:pt x="3648" y="3"/>
                  </a:cubicBezTo>
                  <a:cubicBezTo>
                    <a:pt x="3647" y="1"/>
                    <a:pt x="3646" y="1"/>
                    <a:pt x="36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1" name="Google Shape;3431;p79"/>
          <p:cNvSpPr txBox="1"/>
          <p:nvPr/>
        </p:nvSpPr>
        <p:spPr>
          <a:xfrm>
            <a:off x="214275" y="1285875"/>
            <a:ext cx="64293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&lt;form&gt;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    &lt;label&gt;First name &lt;/label&gt;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    &lt;input type=“text”/&gt;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    &lt;label&gt; Email id &lt;/label&gt;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    &lt;input type=“email” /&gt;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    &lt;</a:t>
            </a:r>
            <a:r>
              <a:rPr b="1" i="1" lang="en" sz="2000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button</a:t>
            </a: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 type =“submit”&gt;Done&lt;button/&gt;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&lt;/form&gt;</a:t>
            </a:r>
            <a:r>
              <a:rPr b="1" i="0" lang="en" sz="1400" u="none" cap="none" strike="noStrike">
                <a:solidFill>
                  <a:srgbClr val="B6D7A8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 b="1">
              <a:solidFill>
                <a:srgbClr val="B6D7A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shot (21).png" id="3432" name="Google Shape;34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150" y="1189300"/>
            <a:ext cx="4947875" cy="144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3" name="Google Shape;3433;p79"/>
          <p:cNvGrpSpPr/>
          <p:nvPr/>
        </p:nvGrpSpPr>
        <p:grpSpPr>
          <a:xfrm>
            <a:off x="1334344" y="3225353"/>
            <a:ext cx="1890783" cy="1387534"/>
            <a:chOff x="229350" y="2821025"/>
            <a:chExt cx="1202100" cy="882150"/>
          </a:xfrm>
        </p:grpSpPr>
        <p:sp>
          <p:nvSpPr>
            <p:cNvPr id="3434" name="Google Shape;3434;p79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9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9"/>
            <p:cNvSpPr/>
            <p:nvPr/>
          </p:nvSpPr>
          <p:spPr>
            <a:xfrm>
              <a:off x="665175" y="3310550"/>
              <a:ext cx="659150" cy="185725"/>
            </a:xfrm>
            <a:custGeom>
              <a:rect b="b" l="l" r="r" t="t"/>
              <a:pathLst>
                <a:path extrusionOk="0" h="7429" w="26366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9"/>
            <p:cNvSpPr/>
            <p:nvPr/>
          </p:nvSpPr>
          <p:spPr>
            <a:xfrm>
              <a:off x="683550" y="3334025"/>
              <a:ext cx="37050" cy="141900"/>
            </a:xfrm>
            <a:custGeom>
              <a:rect b="b" l="l" r="r" t="t"/>
              <a:pathLst>
                <a:path extrusionOk="0" h="5676" w="1482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9"/>
            <p:cNvSpPr/>
            <p:nvPr/>
          </p:nvSpPr>
          <p:spPr>
            <a:xfrm>
              <a:off x="736700" y="3352100"/>
              <a:ext cx="27425" cy="23500"/>
            </a:xfrm>
            <a:custGeom>
              <a:rect b="b" l="l" r="r" t="t"/>
              <a:pathLst>
                <a:path extrusionOk="0" h="940" w="1097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9"/>
            <p:cNvSpPr/>
            <p:nvPr/>
          </p:nvSpPr>
          <p:spPr>
            <a:xfrm>
              <a:off x="736700" y="3402125"/>
              <a:ext cx="27425" cy="23575"/>
            </a:xfrm>
            <a:custGeom>
              <a:rect b="b" l="l" r="r" t="t"/>
              <a:pathLst>
                <a:path extrusionOk="0" h="943" w="1097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9"/>
            <p:cNvSpPr/>
            <p:nvPr/>
          </p:nvSpPr>
          <p:spPr>
            <a:xfrm>
              <a:off x="8110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9"/>
            <p:cNvSpPr/>
            <p:nvPr/>
          </p:nvSpPr>
          <p:spPr>
            <a:xfrm>
              <a:off x="863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9"/>
            <p:cNvSpPr/>
            <p:nvPr/>
          </p:nvSpPr>
          <p:spPr>
            <a:xfrm>
              <a:off x="9156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9"/>
            <p:cNvSpPr/>
            <p:nvPr/>
          </p:nvSpPr>
          <p:spPr>
            <a:xfrm>
              <a:off x="9681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9"/>
            <p:cNvSpPr/>
            <p:nvPr/>
          </p:nvSpPr>
          <p:spPr>
            <a:xfrm>
              <a:off x="10204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9"/>
            <p:cNvSpPr/>
            <p:nvPr/>
          </p:nvSpPr>
          <p:spPr>
            <a:xfrm>
              <a:off x="107275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9"/>
            <p:cNvSpPr/>
            <p:nvPr/>
          </p:nvSpPr>
          <p:spPr>
            <a:xfrm>
              <a:off x="1125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9"/>
            <p:cNvSpPr/>
            <p:nvPr/>
          </p:nvSpPr>
          <p:spPr>
            <a:xfrm>
              <a:off x="1177600" y="3352100"/>
              <a:ext cx="36225" cy="109125"/>
            </a:xfrm>
            <a:custGeom>
              <a:rect b="b" l="l" r="r" t="t"/>
              <a:pathLst>
                <a:path extrusionOk="0" h="4365" w="1449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9"/>
            <p:cNvSpPr/>
            <p:nvPr/>
          </p:nvSpPr>
          <p:spPr>
            <a:xfrm>
              <a:off x="12299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9"/>
            <p:cNvSpPr/>
            <p:nvPr/>
          </p:nvSpPr>
          <p:spPr>
            <a:xfrm>
              <a:off x="1282200" y="3352100"/>
              <a:ext cx="36475" cy="109125"/>
            </a:xfrm>
            <a:custGeom>
              <a:rect b="b" l="l" r="r" t="t"/>
              <a:pathLst>
                <a:path extrusionOk="0" h="4365" w="1459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9"/>
            <p:cNvSpPr/>
            <p:nvPr/>
          </p:nvSpPr>
          <p:spPr>
            <a:xfrm>
              <a:off x="1324300" y="3310550"/>
              <a:ext cx="107150" cy="185725"/>
            </a:xfrm>
            <a:custGeom>
              <a:rect b="b" l="l" r="r" t="t"/>
              <a:pathLst>
                <a:path extrusionOk="0" h="7429" w="4286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9"/>
            <p:cNvSpPr/>
            <p:nvPr/>
          </p:nvSpPr>
          <p:spPr>
            <a:xfrm>
              <a:off x="229350" y="3173775"/>
              <a:ext cx="448850" cy="529400"/>
            </a:xfrm>
            <a:custGeom>
              <a:rect b="b" l="l" r="r" t="t"/>
              <a:pathLst>
                <a:path extrusionOk="0" h="21176" w="17954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9"/>
            <p:cNvSpPr/>
            <p:nvPr/>
          </p:nvSpPr>
          <p:spPr>
            <a:xfrm>
              <a:off x="238125" y="3250350"/>
              <a:ext cx="440925" cy="46675"/>
            </a:xfrm>
            <a:custGeom>
              <a:rect b="b" l="l" r="r" t="t"/>
              <a:pathLst>
                <a:path extrusionOk="0" h="1867" w="17637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9"/>
            <p:cNvSpPr/>
            <p:nvPr/>
          </p:nvSpPr>
          <p:spPr>
            <a:xfrm>
              <a:off x="291250" y="3167550"/>
              <a:ext cx="329575" cy="117325"/>
            </a:xfrm>
            <a:custGeom>
              <a:rect b="b" l="l" r="r" t="t"/>
              <a:pathLst>
                <a:path extrusionOk="0" h="4693" w="13183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9"/>
            <p:cNvSpPr/>
            <p:nvPr/>
          </p:nvSpPr>
          <p:spPr>
            <a:xfrm>
              <a:off x="422100" y="3291350"/>
              <a:ext cx="44125" cy="404750"/>
            </a:xfrm>
            <a:custGeom>
              <a:rect b="b" l="l" r="r" t="t"/>
              <a:pathLst>
                <a:path extrusionOk="0" h="16190" w="1765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9"/>
            <p:cNvSpPr/>
            <p:nvPr/>
          </p:nvSpPr>
          <p:spPr>
            <a:xfrm>
              <a:off x="438800" y="3589800"/>
              <a:ext cx="17525" cy="18075"/>
            </a:xfrm>
            <a:custGeom>
              <a:rect b="b" l="l" r="r" t="t"/>
              <a:pathLst>
                <a:path extrusionOk="0" h="723" w="701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9"/>
            <p:cNvSpPr/>
            <p:nvPr/>
          </p:nvSpPr>
          <p:spPr>
            <a:xfrm>
              <a:off x="446425" y="3521950"/>
              <a:ext cx="16700" cy="15625"/>
            </a:xfrm>
            <a:custGeom>
              <a:rect b="b" l="l" r="r" t="t"/>
              <a:pathLst>
                <a:path extrusionOk="0" h="625" w="668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9"/>
            <p:cNvSpPr/>
            <p:nvPr/>
          </p:nvSpPr>
          <p:spPr>
            <a:xfrm>
              <a:off x="429750" y="3480700"/>
              <a:ext cx="206625" cy="57250"/>
            </a:xfrm>
            <a:custGeom>
              <a:rect b="b" l="l" r="r" t="t"/>
              <a:pathLst>
                <a:path extrusionOk="0" h="2290" w="8265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9"/>
            <p:cNvSpPr/>
            <p:nvPr/>
          </p:nvSpPr>
          <p:spPr>
            <a:xfrm>
              <a:off x="463100" y="3383775"/>
              <a:ext cx="353050" cy="130325"/>
            </a:xfrm>
            <a:custGeom>
              <a:rect b="b" l="l" r="r" t="t"/>
              <a:pathLst>
                <a:path extrusionOk="0" h="5213" w="14122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9"/>
            <p:cNvSpPr/>
            <p:nvPr/>
          </p:nvSpPr>
          <p:spPr>
            <a:xfrm>
              <a:off x="429750" y="3480700"/>
              <a:ext cx="211725" cy="35000"/>
            </a:xfrm>
            <a:custGeom>
              <a:rect b="b" l="l" r="r" t="t"/>
              <a:pathLst>
                <a:path extrusionOk="0" h="1400" w="8469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9"/>
            <p:cNvSpPr/>
            <p:nvPr/>
          </p:nvSpPr>
          <p:spPr>
            <a:xfrm>
              <a:off x="434275" y="3375100"/>
              <a:ext cx="265125" cy="44025"/>
            </a:xfrm>
            <a:custGeom>
              <a:rect b="b" l="l" r="r" t="t"/>
              <a:pathLst>
                <a:path extrusionOk="0" h="1761" w="10605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9"/>
            <p:cNvSpPr/>
            <p:nvPr/>
          </p:nvSpPr>
          <p:spPr>
            <a:xfrm>
              <a:off x="248850" y="3281300"/>
              <a:ext cx="414375" cy="52175"/>
            </a:xfrm>
            <a:custGeom>
              <a:rect b="b" l="l" r="r" t="t"/>
              <a:pathLst>
                <a:path extrusionOk="0" h="2087" w="16575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9"/>
            <p:cNvSpPr/>
            <p:nvPr/>
          </p:nvSpPr>
          <p:spPr>
            <a:xfrm>
              <a:off x="248850" y="2821025"/>
              <a:ext cx="426250" cy="426250"/>
            </a:xfrm>
            <a:custGeom>
              <a:rect b="b" l="l" r="r" t="t"/>
              <a:pathLst>
                <a:path extrusionOk="0" h="17050" w="1705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9"/>
            <p:cNvSpPr/>
            <p:nvPr/>
          </p:nvSpPr>
          <p:spPr>
            <a:xfrm>
              <a:off x="387075" y="3005600"/>
              <a:ext cx="296225" cy="114175"/>
            </a:xfrm>
            <a:custGeom>
              <a:rect b="b" l="l" r="r" t="t"/>
              <a:pathLst>
                <a:path extrusionOk="0" h="4567" w="11849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9"/>
            <p:cNvSpPr/>
            <p:nvPr/>
          </p:nvSpPr>
          <p:spPr>
            <a:xfrm>
              <a:off x="470725" y="3053525"/>
              <a:ext cx="14075" cy="12025"/>
            </a:xfrm>
            <a:custGeom>
              <a:rect b="b" l="l" r="r" t="t"/>
              <a:pathLst>
                <a:path extrusionOk="0" h="481" w="563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9"/>
            <p:cNvSpPr/>
            <p:nvPr/>
          </p:nvSpPr>
          <p:spPr>
            <a:xfrm>
              <a:off x="622775" y="3049175"/>
              <a:ext cx="14300" cy="12150"/>
            </a:xfrm>
            <a:custGeom>
              <a:rect b="b" l="l" r="r" t="t"/>
              <a:pathLst>
                <a:path extrusionOk="0" h="486" w="572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9"/>
            <p:cNvSpPr/>
            <p:nvPr/>
          </p:nvSpPr>
          <p:spPr>
            <a:xfrm>
              <a:off x="525275" y="3062625"/>
              <a:ext cx="68150" cy="27000"/>
            </a:xfrm>
            <a:custGeom>
              <a:rect b="b" l="l" r="r" t="t"/>
              <a:pathLst>
                <a:path extrusionOk="0" h="1080" w="2726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79"/>
            <p:cNvSpPr/>
            <p:nvPr/>
          </p:nvSpPr>
          <p:spPr>
            <a:xfrm>
              <a:off x="468750" y="2821300"/>
              <a:ext cx="97525" cy="195350"/>
            </a:xfrm>
            <a:custGeom>
              <a:rect b="b" l="l" r="r" t="t"/>
              <a:pathLst>
                <a:path extrusionOk="0" h="7814" w="3901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79"/>
            <p:cNvSpPr/>
            <p:nvPr/>
          </p:nvSpPr>
          <p:spPr>
            <a:xfrm>
              <a:off x="319800" y="2844775"/>
              <a:ext cx="195900" cy="193925"/>
            </a:xfrm>
            <a:custGeom>
              <a:rect b="b" l="l" r="r" t="t"/>
              <a:pathLst>
                <a:path extrusionOk="0" h="7757" w="7836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9"/>
            <p:cNvSpPr/>
            <p:nvPr/>
          </p:nvSpPr>
          <p:spPr>
            <a:xfrm>
              <a:off x="514525" y="2888125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9"/>
            <p:cNvSpPr/>
            <p:nvPr/>
          </p:nvSpPr>
          <p:spPr>
            <a:xfrm>
              <a:off x="362200" y="3035000"/>
              <a:ext cx="13875" cy="12300"/>
            </a:xfrm>
            <a:custGeom>
              <a:rect b="b" l="l" r="r" t="t"/>
              <a:pathLst>
                <a:path extrusionOk="0" h="492" w="555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9"/>
            <p:cNvSpPr/>
            <p:nvPr/>
          </p:nvSpPr>
          <p:spPr>
            <a:xfrm>
              <a:off x="528950" y="2941150"/>
              <a:ext cx="13875" cy="12400"/>
            </a:xfrm>
            <a:custGeom>
              <a:rect b="b" l="l" r="r" t="t"/>
              <a:pathLst>
                <a:path extrusionOk="0" h="496" w="555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9"/>
            <p:cNvSpPr/>
            <p:nvPr/>
          </p:nvSpPr>
          <p:spPr>
            <a:xfrm>
              <a:off x="265525" y="3029450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9"/>
            <p:cNvSpPr/>
            <p:nvPr/>
          </p:nvSpPr>
          <p:spPr>
            <a:xfrm>
              <a:off x="248850" y="3048525"/>
              <a:ext cx="140500" cy="13650"/>
            </a:xfrm>
            <a:custGeom>
              <a:rect b="b" l="l" r="r" t="t"/>
              <a:pathLst>
                <a:path extrusionOk="0" h="546" w="562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9"/>
            <p:cNvSpPr/>
            <p:nvPr/>
          </p:nvSpPr>
          <p:spPr>
            <a:xfrm>
              <a:off x="301150" y="3034975"/>
              <a:ext cx="43550" cy="37225"/>
            </a:xfrm>
            <a:custGeom>
              <a:rect b="b" l="l" r="r" t="t"/>
              <a:pathLst>
                <a:path extrusionOk="0" h="1489" w="1742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9"/>
            <p:cNvSpPr/>
            <p:nvPr/>
          </p:nvSpPr>
          <p:spPr>
            <a:xfrm>
              <a:off x="265800" y="2829675"/>
              <a:ext cx="176675" cy="347650"/>
            </a:xfrm>
            <a:custGeom>
              <a:rect b="b" l="l" r="r" t="t"/>
              <a:pathLst>
                <a:path extrusionOk="0" h="13906" w="7067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76" name="Google Shape;3476;p79"/>
          <p:cNvCxnSpPr/>
          <p:nvPr/>
        </p:nvCxnSpPr>
        <p:spPr>
          <a:xfrm flipH="1" rot="10800000">
            <a:off x="3178350" y="3582500"/>
            <a:ext cx="4809900" cy="54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7" name="Google Shape;3477;p79"/>
          <p:cNvCxnSpPr/>
          <p:nvPr/>
        </p:nvCxnSpPr>
        <p:spPr>
          <a:xfrm flipH="1" rot="10800000">
            <a:off x="8012600" y="2634488"/>
            <a:ext cx="467700" cy="948000"/>
          </a:xfrm>
          <a:prstGeom prst="bentConnector4">
            <a:avLst>
              <a:gd fmla="val -1074" name="adj1"/>
              <a:gd fmla="val 6523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8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Division Tag</a:t>
            </a:r>
            <a:endParaRPr b="1" i="1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80"/>
          <p:cNvSpPr txBox="1"/>
          <p:nvPr/>
        </p:nvSpPr>
        <p:spPr>
          <a:xfrm>
            <a:off x="1023725" y="1333363"/>
            <a:ext cx="404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&lt;div&gt;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   &lt;h1&gt;Yukt &lt;/h1&gt;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   &lt;p&gt;He is Presenting&lt;/p&gt;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&lt;/div&gt;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484" name="Google Shape;3484;p80"/>
          <p:cNvSpPr txBox="1"/>
          <p:nvPr/>
        </p:nvSpPr>
        <p:spPr>
          <a:xfrm>
            <a:off x="195100" y="3438625"/>
            <a:ext cx="8318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b="1" i="1" lang="en" sz="1800">
                <a:solidFill>
                  <a:srgbClr val="FFFFFF"/>
                </a:solidFill>
              </a:rPr>
              <a:t>It is used to divide the webpage into DIfferent sections.</a:t>
            </a:r>
            <a:endParaRPr b="1" i="1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b="1" i="1" lang="en" sz="1800">
                <a:solidFill>
                  <a:srgbClr val="FFFFFF"/>
                </a:solidFill>
              </a:rPr>
              <a:t>Basically it is used to apply different CSS effects to different parts of the webpage.</a:t>
            </a:r>
            <a:endParaRPr b="1" i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485" name="Google Shape;3485;p80"/>
          <p:cNvSpPr/>
          <p:nvPr/>
        </p:nvSpPr>
        <p:spPr>
          <a:xfrm>
            <a:off x="801110" y="715550"/>
            <a:ext cx="378594" cy="186428"/>
          </a:xfrm>
          <a:custGeom>
            <a:rect b="b" l="l" r="r" t="t"/>
            <a:pathLst>
              <a:path extrusionOk="0" h="16134" w="21441">
                <a:moveTo>
                  <a:pt x="11469" y="0"/>
                </a:moveTo>
                <a:lnTo>
                  <a:pt x="11418" y="63"/>
                </a:lnTo>
                <a:cubicBezTo>
                  <a:pt x="11456" y="26"/>
                  <a:pt x="11469" y="0"/>
                  <a:pt x="11469" y="0"/>
                </a:cubicBezTo>
                <a:close/>
                <a:moveTo>
                  <a:pt x="11469" y="13"/>
                </a:moveTo>
                <a:lnTo>
                  <a:pt x="11657" y="76"/>
                </a:lnTo>
                <a:lnTo>
                  <a:pt x="12185" y="252"/>
                </a:lnTo>
                <a:lnTo>
                  <a:pt x="14147" y="893"/>
                </a:lnTo>
                <a:lnTo>
                  <a:pt x="21323" y="3243"/>
                </a:lnTo>
                <a:lnTo>
                  <a:pt x="10897" y="16035"/>
                </a:lnTo>
                <a:lnTo>
                  <a:pt x="10897" y="16035"/>
                </a:lnTo>
                <a:lnTo>
                  <a:pt x="10312" y="15832"/>
                </a:lnTo>
                <a:lnTo>
                  <a:pt x="151" y="12395"/>
                </a:lnTo>
                <a:lnTo>
                  <a:pt x="151" y="12395"/>
                </a:lnTo>
                <a:lnTo>
                  <a:pt x="8287" y="3496"/>
                </a:lnTo>
                <a:lnTo>
                  <a:pt x="10639" y="931"/>
                </a:lnTo>
                <a:lnTo>
                  <a:pt x="11268" y="239"/>
                </a:lnTo>
                <a:lnTo>
                  <a:pt x="11418" y="63"/>
                </a:lnTo>
                <a:lnTo>
                  <a:pt x="11268" y="227"/>
                </a:lnTo>
                <a:cubicBezTo>
                  <a:pt x="11117" y="390"/>
                  <a:pt x="10903" y="617"/>
                  <a:pt x="10639" y="906"/>
                </a:cubicBezTo>
                <a:lnTo>
                  <a:pt x="8275" y="3446"/>
                </a:lnTo>
                <a:lnTo>
                  <a:pt x="38" y="12387"/>
                </a:lnTo>
                <a:lnTo>
                  <a:pt x="1" y="12437"/>
                </a:lnTo>
                <a:lnTo>
                  <a:pt x="63" y="12462"/>
                </a:lnTo>
                <a:lnTo>
                  <a:pt x="10287" y="15920"/>
                </a:lnTo>
                <a:lnTo>
                  <a:pt x="10903" y="16121"/>
                </a:lnTo>
                <a:lnTo>
                  <a:pt x="10928" y="16134"/>
                </a:lnTo>
                <a:lnTo>
                  <a:pt x="10953" y="16109"/>
                </a:lnTo>
                <a:lnTo>
                  <a:pt x="21415" y="3245"/>
                </a:lnTo>
                <a:lnTo>
                  <a:pt x="21441" y="3194"/>
                </a:lnTo>
                <a:lnTo>
                  <a:pt x="21403" y="3182"/>
                </a:lnTo>
                <a:lnTo>
                  <a:pt x="14147" y="843"/>
                </a:lnTo>
                <a:lnTo>
                  <a:pt x="12160" y="214"/>
                </a:lnTo>
                <a:lnTo>
                  <a:pt x="11645" y="63"/>
                </a:lnTo>
                <a:cubicBezTo>
                  <a:pt x="11532" y="26"/>
                  <a:pt x="11469" y="13"/>
                  <a:pt x="11469" y="13"/>
                </a:cubicBezTo>
                <a:close/>
              </a:path>
            </a:pathLst>
          </a:custGeom>
          <a:solidFill>
            <a:srgbClr val="0A1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6" name="Google Shape;3486;p80"/>
          <p:cNvGrpSpPr/>
          <p:nvPr/>
        </p:nvGrpSpPr>
        <p:grpSpPr>
          <a:xfrm flipH="1">
            <a:off x="5377312" y="1109262"/>
            <a:ext cx="1393331" cy="1856305"/>
            <a:chOff x="3113750" y="2073100"/>
            <a:chExt cx="2499249" cy="2530405"/>
          </a:xfrm>
        </p:grpSpPr>
        <p:grpSp>
          <p:nvGrpSpPr>
            <p:cNvPr id="3487" name="Google Shape;3487;p80"/>
            <p:cNvGrpSpPr/>
            <p:nvPr/>
          </p:nvGrpSpPr>
          <p:grpSpPr>
            <a:xfrm>
              <a:off x="3113750" y="2073100"/>
              <a:ext cx="2499249" cy="2530405"/>
              <a:chOff x="3113750" y="2073100"/>
              <a:chExt cx="2499249" cy="2530405"/>
            </a:xfrm>
          </p:grpSpPr>
          <p:sp>
            <p:nvSpPr>
              <p:cNvPr id="3488" name="Google Shape;3488;p80"/>
              <p:cNvSpPr/>
              <p:nvPr/>
            </p:nvSpPr>
            <p:spPr>
              <a:xfrm>
                <a:off x="3689735" y="2073100"/>
                <a:ext cx="314587" cy="263103"/>
              </a:xfrm>
              <a:custGeom>
                <a:rect b="b" l="l" r="r" t="t"/>
                <a:pathLst>
                  <a:path extrusionOk="0" h="7640" w="9135">
                    <a:moveTo>
                      <a:pt x="1927" y="1"/>
                    </a:moveTo>
                    <a:cubicBezTo>
                      <a:pt x="1401" y="1"/>
                      <a:pt x="885" y="206"/>
                      <a:pt x="526" y="643"/>
                    </a:cubicBezTo>
                    <a:cubicBezTo>
                      <a:pt x="138" y="1123"/>
                      <a:pt x="0" y="1809"/>
                      <a:pt x="58" y="2461"/>
                    </a:cubicBezTo>
                    <a:cubicBezTo>
                      <a:pt x="115" y="3101"/>
                      <a:pt x="263" y="3776"/>
                      <a:pt x="629" y="4267"/>
                    </a:cubicBezTo>
                    <a:cubicBezTo>
                      <a:pt x="1944" y="6016"/>
                      <a:pt x="2698" y="6348"/>
                      <a:pt x="4425" y="7640"/>
                    </a:cubicBezTo>
                    <a:cubicBezTo>
                      <a:pt x="6254" y="6508"/>
                      <a:pt x="6837" y="6233"/>
                      <a:pt x="8300" y="4599"/>
                    </a:cubicBezTo>
                    <a:cubicBezTo>
                      <a:pt x="8700" y="4141"/>
                      <a:pt x="8917" y="3490"/>
                      <a:pt x="9020" y="2850"/>
                    </a:cubicBezTo>
                    <a:cubicBezTo>
                      <a:pt x="9135" y="2221"/>
                      <a:pt x="9066" y="1523"/>
                      <a:pt x="8723" y="1009"/>
                    </a:cubicBezTo>
                    <a:cubicBezTo>
                      <a:pt x="8378" y="488"/>
                      <a:pt x="7809" y="239"/>
                      <a:pt x="7223" y="239"/>
                    </a:cubicBezTo>
                    <a:cubicBezTo>
                      <a:pt x="6820" y="239"/>
                      <a:pt x="6409" y="357"/>
                      <a:pt x="6059" y="586"/>
                    </a:cubicBezTo>
                    <a:cubicBezTo>
                      <a:pt x="5214" y="1146"/>
                      <a:pt x="4802" y="1832"/>
                      <a:pt x="4585" y="2918"/>
                    </a:cubicBezTo>
                    <a:cubicBezTo>
                      <a:pt x="4459" y="1821"/>
                      <a:pt x="4036" y="1089"/>
                      <a:pt x="3236" y="460"/>
                    </a:cubicBezTo>
                    <a:cubicBezTo>
                      <a:pt x="2861" y="160"/>
                      <a:pt x="2390" y="1"/>
                      <a:pt x="1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80"/>
              <p:cNvSpPr/>
              <p:nvPr/>
            </p:nvSpPr>
            <p:spPr>
              <a:xfrm>
                <a:off x="3218856" y="2285310"/>
                <a:ext cx="144534" cy="157586"/>
              </a:xfrm>
              <a:custGeom>
                <a:rect b="b" l="l" r="r" t="t"/>
                <a:pathLst>
                  <a:path extrusionOk="0" h="4576" w="4197">
                    <a:moveTo>
                      <a:pt x="1251" y="1"/>
                    </a:moveTo>
                    <a:cubicBezTo>
                      <a:pt x="1115" y="1"/>
                      <a:pt x="978" y="27"/>
                      <a:pt x="847" y="83"/>
                    </a:cubicBezTo>
                    <a:cubicBezTo>
                      <a:pt x="298" y="323"/>
                      <a:pt x="69" y="975"/>
                      <a:pt x="344" y="1500"/>
                    </a:cubicBezTo>
                    <a:cubicBezTo>
                      <a:pt x="515" y="1912"/>
                      <a:pt x="915" y="2175"/>
                      <a:pt x="1350" y="2175"/>
                    </a:cubicBezTo>
                    <a:cubicBezTo>
                      <a:pt x="1" y="3032"/>
                      <a:pt x="767" y="4576"/>
                      <a:pt x="767" y="4576"/>
                    </a:cubicBezTo>
                    <a:lnTo>
                      <a:pt x="4196" y="3078"/>
                    </a:lnTo>
                    <a:cubicBezTo>
                      <a:pt x="4196" y="3078"/>
                      <a:pt x="3701" y="1799"/>
                      <a:pt x="2519" y="1799"/>
                    </a:cubicBezTo>
                    <a:cubicBezTo>
                      <a:pt x="2369" y="1799"/>
                      <a:pt x="2208" y="1820"/>
                      <a:pt x="2036" y="1866"/>
                    </a:cubicBezTo>
                    <a:cubicBezTo>
                      <a:pt x="2333" y="1546"/>
                      <a:pt x="2401" y="1078"/>
                      <a:pt x="2230" y="677"/>
                    </a:cubicBezTo>
                    <a:cubicBezTo>
                      <a:pt x="2074" y="254"/>
                      <a:pt x="1671" y="1"/>
                      <a:pt x="1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80"/>
              <p:cNvSpPr/>
              <p:nvPr/>
            </p:nvSpPr>
            <p:spPr>
              <a:xfrm>
                <a:off x="5197214" y="3101951"/>
                <a:ext cx="281148" cy="303153"/>
              </a:xfrm>
              <a:custGeom>
                <a:rect b="b" l="l" r="r" t="t"/>
                <a:pathLst>
                  <a:path extrusionOk="0" h="8803" w="8164">
                    <a:moveTo>
                      <a:pt x="5257" y="0"/>
                    </a:moveTo>
                    <a:cubicBezTo>
                      <a:pt x="4371" y="0"/>
                      <a:pt x="3535" y="625"/>
                      <a:pt x="3259" y="1566"/>
                    </a:cubicBezTo>
                    <a:cubicBezTo>
                      <a:pt x="2996" y="2389"/>
                      <a:pt x="3259" y="3292"/>
                      <a:pt x="3922" y="3853"/>
                    </a:cubicBezTo>
                    <a:cubicBezTo>
                      <a:pt x="3734" y="3827"/>
                      <a:pt x="3554" y="3815"/>
                      <a:pt x="3382" y="3815"/>
                    </a:cubicBezTo>
                    <a:cubicBezTo>
                      <a:pt x="717" y="3815"/>
                      <a:pt x="1" y="6711"/>
                      <a:pt x="1" y="6711"/>
                    </a:cubicBezTo>
                    <a:lnTo>
                      <a:pt x="7043" y="8803"/>
                    </a:lnTo>
                    <a:cubicBezTo>
                      <a:pt x="7043" y="8803"/>
                      <a:pt x="8163" y="5579"/>
                      <a:pt x="5340" y="4276"/>
                    </a:cubicBezTo>
                    <a:cubicBezTo>
                      <a:pt x="6186" y="4161"/>
                      <a:pt x="6894" y="3544"/>
                      <a:pt x="7123" y="2721"/>
                    </a:cubicBezTo>
                    <a:cubicBezTo>
                      <a:pt x="7466" y="1578"/>
                      <a:pt x="6872" y="400"/>
                      <a:pt x="5797" y="80"/>
                    </a:cubicBezTo>
                    <a:cubicBezTo>
                      <a:pt x="5618" y="26"/>
                      <a:pt x="5436" y="0"/>
                      <a:pt x="5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80"/>
              <p:cNvSpPr/>
              <p:nvPr/>
            </p:nvSpPr>
            <p:spPr>
              <a:xfrm>
                <a:off x="3414158" y="4015709"/>
                <a:ext cx="1045660" cy="494522"/>
              </a:xfrm>
              <a:custGeom>
                <a:rect b="b" l="l" r="r" t="t"/>
                <a:pathLst>
                  <a:path extrusionOk="0" h="14360" w="30364">
                    <a:moveTo>
                      <a:pt x="29038" y="1"/>
                    </a:moveTo>
                    <a:lnTo>
                      <a:pt x="1292" y="47"/>
                    </a:lnTo>
                    <a:cubicBezTo>
                      <a:pt x="572" y="47"/>
                      <a:pt x="0" y="630"/>
                      <a:pt x="0" y="1338"/>
                    </a:cubicBezTo>
                    <a:lnTo>
                      <a:pt x="11" y="9878"/>
                    </a:lnTo>
                    <a:cubicBezTo>
                      <a:pt x="11" y="10580"/>
                      <a:pt x="583" y="11159"/>
                      <a:pt x="1283" y="11159"/>
                    </a:cubicBezTo>
                    <a:cubicBezTo>
                      <a:pt x="1290" y="11159"/>
                      <a:pt x="1296" y="11159"/>
                      <a:pt x="1303" y="11159"/>
                    </a:cubicBezTo>
                    <a:lnTo>
                      <a:pt x="25425" y="11124"/>
                    </a:lnTo>
                    <a:lnTo>
                      <a:pt x="28626" y="14360"/>
                    </a:lnTo>
                    <a:lnTo>
                      <a:pt x="28626" y="11124"/>
                    </a:lnTo>
                    <a:lnTo>
                      <a:pt x="29072" y="11124"/>
                    </a:lnTo>
                    <a:cubicBezTo>
                      <a:pt x="29781" y="11124"/>
                      <a:pt x="30364" y="10541"/>
                      <a:pt x="30352" y="9832"/>
                    </a:cubicBezTo>
                    <a:lnTo>
                      <a:pt x="30341" y="1293"/>
                    </a:lnTo>
                    <a:cubicBezTo>
                      <a:pt x="30329" y="584"/>
                      <a:pt x="29746" y="1"/>
                      <a:pt x="290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80"/>
              <p:cNvSpPr/>
              <p:nvPr/>
            </p:nvSpPr>
            <p:spPr>
              <a:xfrm>
                <a:off x="3446805" y="4048391"/>
                <a:ext cx="343755" cy="313037"/>
              </a:xfrm>
              <a:custGeom>
                <a:rect b="b" l="l" r="r" t="t"/>
                <a:pathLst>
                  <a:path extrusionOk="0" h="9090" w="9982">
                    <a:moveTo>
                      <a:pt x="5031" y="1"/>
                    </a:moveTo>
                    <a:cubicBezTo>
                      <a:pt x="2996" y="1"/>
                      <a:pt x="1201" y="1327"/>
                      <a:pt x="607" y="3270"/>
                    </a:cubicBezTo>
                    <a:cubicBezTo>
                      <a:pt x="1" y="5202"/>
                      <a:pt x="733" y="7317"/>
                      <a:pt x="2402" y="8472"/>
                    </a:cubicBezTo>
                    <a:cubicBezTo>
                      <a:pt x="2173" y="7192"/>
                      <a:pt x="2047" y="5900"/>
                      <a:pt x="2036" y="4596"/>
                    </a:cubicBezTo>
                    <a:lnTo>
                      <a:pt x="2013" y="4596"/>
                    </a:lnTo>
                    <a:cubicBezTo>
                      <a:pt x="2024" y="4516"/>
                      <a:pt x="2036" y="4402"/>
                      <a:pt x="2047" y="4288"/>
                    </a:cubicBezTo>
                    <a:cubicBezTo>
                      <a:pt x="2059" y="4139"/>
                      <a:pt x="2070" y="4002"/>
                      <a:pt x="2104" y="3853"/>
                    </a:cubicBezTo>
                    <a:cubicBezTo>
                      <a:pt x="2630" y="1613"/>
                      <a:pt x="4528" y="1167"/>
                      <a:pt x="4917" y="1155"/>
                    </a:cubicBezTo>
                    <a:cubicBezTo>
                      <a:pt x="5044" y="1152"/>
                      <a:pt x="5202" y="1125"/>
                      <a:pt x="5392" y="1125"/>
                    </a:cubicBezTo>
                    <a:cubicBezTo>
                      <a:pt x="5801" y="1125"/>
                      <a:pt x="6359" y="1248"/>
                      <a:pt x="7077" y="1990"/>
                    </a:cubicBezTo>
                    <a:cubicBezTo>
                      <a:pt x="7695" y="2573"/>
                      <a:pt x="7889" y="3476"/>
                      <a:pt x="7592" y="4265"/>
                    </a:cubicBezTo>
                    <a:cubicBezTo>
                      <a:pt x="7603" y="4985"/>
                      <a:pt x="7626" y="5808"/>
                      <a:pt x="7603" y="6311"/>
                    </a:cubicBezTo>
                    <a:cubicBezTo>
                      <a:pt x="7557" y="7374"/>
                      <a:pt x="6506" y="7512"/>
                      <a:pt x="6506" y="7512"/>
                    </a:cubicBezTo>
                    <a:cubicBezTo>
                      <a:pt x="6506" y="7512"/>
                      <a:pt x="6460" y="8438"/>
                      <a:pt x="6437" y="9089"/>
                    </a:cubicBezTo>
                    <a:cubicBezTo>
                      <a:pt x="8621" y="8392"/>
                      <a:pt x="9981" y="6208"/>
                      <a:pt x="9627" y="3945"/>
                    </a:cubicBezTo>
                    <a:cubicBezTo>
                      <a:pt x="9284" y="1681"/>
                      <a:pt x="7329" y="12"/>
                      <a:pt x="5031" y="12"/>
                    </a:cubicBezTo>
                    <a:lnTo>
                      <a:pt x="503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80"/>
              <p:cNvSpPr/>
              <p:nvPr/>
            </p:nvSpPr>
            <p:spPr>
              <a:xfrm>
                <a:off x="3573987" y="4135796"/>
                <a:ext cx="135064" cy="232660"/>
              </a:xfrm>
              <a:custGeom>
                <a:rect b="b" l="l" r="r" t="t"/>
                <a:pathLst>
                  <a:path extrusionOk="0" h="6756" w="3922">
                    <a:moveTo>
                      <a:pt x="3533" y="1715"/>
                    </a:moveTo>
                    <a:cubicBezTo>
                      <a:pt x="3602" y="1715"/>
                      <a:pt x="3682" y="1750"/>
                      <a:pt x="3739" y="1795"/>
                    </a:cubicBezTo>
                    <a:cubicBezTo>
                      <a:pt x="3784" y="1841"/>
                      <a:pt x="3796" y="1876"/>
                      <a:pt x="3784" y="1876"/>
                    </a:cubicBezTo>
                    <a:cubicBezTo>
                      <a:pt x="3784" y="1876"/>
                      <a:pt x="3784" y="1877"/>
                      <a:pt x="3783" y="1877"/>
                    </a:cubicBezTo>
                    <a:cubicBezTo>
                      <a:pt x="3769" y="1877"/>
                      <a:pt x="3661" y="1807"/>
                      <a:pt x="3533" y="1807"/>
                    </a:cubicBezTo>
                    <a:cubicBezTo>
                      <a:pt x="3523" y="1806"/>
                      <a:pt x="3513" y="1806"/>
                      <a:pt x="3504" y="1806"/>
                    </a:cubicBezTo>
                    <a:cubicBezTo>
                      <a:pt x="3389" y="1806"/>
                      <a:pt x="3305" y="1857"/>
                      <a:pt x="3271" y="1857"/>
                    </a:cubicBezTo>
                    <a:cubicBezTo>
                      <a:pt x="3266" y="1857"/>
                      <a:pt x="3261" y="1856"/>
                      <a:pt x="3259" y="1853"/>
                    </a:cubicBezTo>
                    <a:cubicBezTo>
                      <a:pt x="3247" y="1830"/>
                      <a:pt x="3270" y="1818"/>
                      <a:pt x="3316" y="1784"/>
                    </a:cubicBezTo>
                    <a:cubicBezTo>
                      <a:pt x="3384" y="1738"/>
                      <a:pt x="3453" y="1715"/>
                      <a:pt x="3533" y="1715"/>
                    </a:cubicBezTo>
                    <a:close/>
                    <a:moveTo>
                      <a:pt x="1903" y="1747"/>
                    </a:moveTo>
                    <a:cubicBezTo>
                      <a:pt x="1916" y="1747"/>
                      <a:pt x="1930" y="1748"/>
                      <a:pt x="1944" y="1750"/>
                    </a:cubicBezTo>
                    <a:cubicBezTo>
                      <a:pt x="2012" y="1750"/>
                      <a:pt x="2081" y="1784"/>
                      <a:pt x="2150" y="1830"/>
                    </a:cubicBezTo>
                    <a:cubicBezTo>
                      <a:pt x="2184" y="1864"/>
                      <a:pt x="2207" y="1898"/>
                      <a:pt x="2195" y="1910"/>
                    </a:cubicBezTo>
                    <a:cubicBezTo>
                      <a:pt x="2184" y="1910"/>
                      <a:pt x="2081" y="1841"/>
                      <a:pt x="1932" y="1841"/>
                    </a:cubicBezTo>
                    <a:cubicBezTo>
                      <a:pt x="1923" y="1840"/>
                      <a:pt x="1914" y="1840"/>
                      <a:pt x="1905" y="1840"/>
                    </a:cubicBezTo>
                    <a:cubicBezTo>
                      <a:pt x="1797" y="1840"/>
                      <a:pt x="1708" y="1891"/>
                      <a:pt x="1679" y="1891"/>
                    </a:cubicBezTo>
                    <a:cubicBezTo>
                      <a:pt x="1674" y="1891"/>
                      <a:pt x="1671" y="1890"/>
                      <a:pt x="1670" y="1887"/>
                    </a:cubicBezTo>
                    <a:cubicBezTo>
                      <a:pt x="1658" y="1864"/>
                      <a:pt x="1681" y="1841"/>
                      <a:pt x="1727" y="1807"/>
                    </a:cubicBezTo>
                    <a:cubicBezTo>
                      <a:pt x="1774" y="1769"/>
                      <a:pt x="1837" y="1747"/>
                      <a:pt x="1903" y="1747"/>
                    </a:cubicBezTo>
                    <a:close/>
                    <a:moveTo>
                      <a:pt x="3518" y="1883"/>
                    </a:moveTo>
                    <a:cubicBezTo>
                      <a:pt x="3589" y="1883"/>
                      <a:pt x="3659" y="1941"/>
                      <a:pt x="3659" y="2024"/>
                    </a:cubicBezTo>
                    <a:cubicBezTo>
                      <a:pt x="3670" y="2104"/>
                      <a:pt x="3602" y="2161"/>
                      <a:pt x="3533" y="2173"/>
                    </a:cubicBezTo>
                    <a:cubicBezTo>
                      <a:pt x="3528" y="2173"/>
                      <a:pt x="3524" y="2173"/>
                      <a:pt x="3519" y="2173"/>
                    </a:cubicBezTo>
                    <a:cubicBezTo>
                      <a:pt x="3391" y="2173"/>
                      <a:pt x="3330" y="2021"/>
                      <a:pt x="3419" y="1933"/>
                    </a:cubicBezTo>
                    <a:cubicBezTo>
                      <a:pt x="3446" y="1898"/>
                      <a:pt x="3482" y="1883"/>
                      <a:pt x="3518" y="1883"/>
                    </a:cubicBezTo>
                    <a:close/>
                    <a:moveTo>
                      <a:pt x="1970" y="1911"/>
                    </a:moveTo>
                    <a:cubicBezTo>
                      <a:pt x="2044" y="1911"/>
                      <a:pt x="2115" y="1967"/>
                      <a:pt x="2115" y="2058"/>
                    </a:cubicBezTo>
                    <a:cubicBezTo>
                      <a:pt x="2115" y="2127"/>
                      <a:pt x="2058" y="2196"/>
                      <a:pt x="1990" y="2196"/>
                    </a:cubicBezTo>
                    <a:cubicBezTo>
                      <a:pt x="1985" y="2196"/>
                      <a:pt x="1980" y="2196"/>
                      <a:pt x="1975" y="2196"/>
                    </a:cubicBezTo>
                    <a:cubicBezTo>
                      <a:pt x="1848" y="2196"/>
                      <a:pt x="1787" y="2055"/>
                      <a:pt x="1864" y="1956"/>
                    </a:cubicBezTo>
                    <a:cubicBezTo>
                      <a:pt x="1894" y="1925"/>
                      <a:pt x="1932" y="1911"/>
                      <a:pt x="1970" y="1911"/>
                    </a:cubicBezTo>
                    <a:close/>
                    <a:moveTo>
                      <a:pt x="2687" y="1853"/>
                    </a:moveTo>
                    <a:lnTo>
                      <a:pt x="2687" y="1853"/>
                    </a:lnTo>
                    <a:cubicBezTo>
                      <a:pt x="2801" y="2104"/>
                      <a:pt x="2904" y="2367"/>
                      <a:pt x="2984" y="2630"/>
                    </a:cubicBezTo>
                    <a:lnTo>
                      <a:pt x="3076" y="2939"/>
                    </a:lnTo>
                    <a:cubicBezTo>
                      <a:pt x="3099" y="2984"/>
                      <a:pt x="3110" y="3042"/>
                      <a:pt x="3099" y="3087"/>
                    </a:cubicBezTo>
                    <a:cubicBezTo>
                      <a:pt x="3087" y="3122"/>
                      <a:pt x="3064" y="3133"/>
                      <a:pt x="3041" y="3144"/>
                    </a:cubicBezTo>
                    <a:cubicBezTo>
                      <a:pt x="3019" y="3144"/>
                      <a:pt x="2996" y="3156"/>
                      <a:pt x="2973" y="3156"/>
                    </a:cubicBezTo>
                    <a:cubicBezTo>
                      <a:pt x="2893" y="3156"/>
                      <a:pt x="2813" y="3156"/>
                      <a:pt x="2733" y="3144"/>
                    </a:cubicBezTo>
                    <a:cubicBezTo>
                      <a:pt x="2813" y="3122"/>
                      <a:pt x="2893" y="3110"/>
                      <a:pt x="2973" y="3110"/>
                    </a:cubicBezTo>
                    <a:cubicBezTo>
                      <a:pt x="3007" y="3110"/>
                      <a:pt x="3041" y="3099"/>
                      <a:pt x="3053" y="3076"/>
                    </a:cubicBezTo>
                    <a:cubicBezTo>
                      <a:pt x="3053" y="3030"/>
                      <a:pt x="3041" y="2996"/>
                      <a:pt x="3030" y="2950"/>
                    </a:cubicBezTo>
                    <a:cubicBezTo>
                      <a:pt x="2996" y="2859"/>
                      <a:pt x="2961" y="2756"/>
                      <a:pt x="2916" y="2653"/>
                    </a:cubicBezTo>
                    <a:cubicBezTo>
                      <a:pt x="2824" y="2390"/>
                      <a:pt x="2744" y="2127"/>
                      <a:pt x="2687" y="1853"/>
                    </a:cubicBezTo>
                    <a:close/>
                    <a:moveTo>
                      <a:pt x="2264" y="3283"/>
                    </a:moveTo>
                    <a:cubicBezTo>
                      <a:pt x="2360" y="3337"/>
                      <a:pt x="2726" y="3522"/>
                      <a:pt x="2947" y="3522"/>
                    </a:cubicBezTo>
                    <a:cubicBezTo>
                      <a:pt x="2952" y="3522"/>
                      <a:pt x="2957" y="3522"/>
                      <a:pt x="2961" y="3522"/>
                    </a:cubicBezTo>
                    <a:lnTo>
                      <a:pt x="2961" y="3522"/>
                    </a:lnTo>
                    <a:cubicBezTo>
                      <a:pt x="2887" y="3637"/>
                      <a:pt x="2766" y="3699"/>
                      <a:pt x="2639" y="3699"/>
                    </a:cubicBezTo>
                    <a:cubicBezTo>
                      <a:pt x="2590" y="3699"/>
                      <a:pt x="2541" y="3690"/>
                      <a:pt x="2493" y="3670"/>
                    </a:cubicBezTo>
                    <a:cubicBezTo>
                      <a:pt x="2322" y="3625"/>
                      <a:pt x="2219" y="3454"/>
                      <a:pt x="2264" y="3283"/>
                    </a:cubicBezTo>
                    <a:close/>
                    <a:moveTo>
                      <a:pt x="1990" y="1"/>
                    </a:moveTo>
                    <a:cubicBezTo>
                      <a:pt x="1715" y="1601"/>
                      <a:pt x="0" y="1807"/>
                      <a:pt x="0" y="1807"/>
                    </a:cubicBezTo>
                    <a:lnTo>
                      <a:pt x="115" y="5705"/>
                    </a:lnTo>
                    <a:lnTo>
                      <a:pt x="172" y="6608"/>
                    </a:lnTo>
                    <a:cubicBezTo>
                      <a:pt x="555" y="6707"/>
                      <a:pt x="947" y="6756"/>
                      <a:pt x="1339" y="6756"/>
                    </a:cubicBezTo>
                    <a:cubicBezTo>
                      <a:pt x="1813" y="6756"/>
                      <a:pt x="2287" y="6684"/>
                      <a:pt x="2744" y="6540"/>
                    </a:cubicBezTo>
                    <a:cubicBezTo>
                      <a:pt x="2756" y="5900"/>
                      <a:pt x="2813" y="4974"/>
                      <a:pt x="2813" y="4974"/>
                    </a:cubicBezTo>
                    <a:lnTo>
                      <a:pt x="2813" y="4974"/>
                    </a:lnTo>
                    <a:lnTo>
                      <a:pt x="2790" y="5237"/>
                    </a:lnTo>
                    <a:cubicBezTo>
                      <a:pt x="2753" y="5239"/>
                      <a:pt x="2717" y="5240"/>
                      <a:pt x="2682" y="5240"/>
                    </a:cubicBezTo>
                    <a:cubicBezTo>
                      <a:pt x="1727" y="5240"/>
                      <a:pt x="1418" y="4516"/>
                      <a:pt x="1418" y="4516"/>
                    </a:cubicBezTo>
                    <a:lnTo>
                      <a:pt x="1418" y="4516"/>
                    </a:lnTo>
                    <a:cubicBezTo>
                      <a:pt x="1830" y="4802"/>
                      <a:pt x="2310" y="4962"/>
                      <a:pt x="2813" y="4974"/>
                    </a:cubicBezTo>
                    <a:cubicBezTo>
                      <a:pt x="2813" y="4974"/>
                      <a:pt x="3864" y="4836"/>
                      <a:pt x="3899" y="3762"/>
                    </a:cubicBezTo>
                    <a:cubicBezTo>
                      <a:pt x="3922" y="3259"/>
                      <a:pt x="3910" y="2447"/>
                      <a:pt x="3887" y="1727"/>
                    </a:cubicBezTo>
                    <a:lnTo>
                      <a:pt x="3716" y="1567"/>
                    </a:lnTo>
                    <a:lnTo>
                      <a:pt x="2184" y="1190"/>
                    </a:lnTo>
                    <a:cubicBezTo>
                      <a:pt x="2298" y="767"/>
                      <a:pt x="2115" y="252"/>
                      <a:pt x="20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80"/>
              <p:cNvSpPr/>
              <p:nvPr/>
            </p:nvSpPr>
            <p:spPr>
              <a:xfrm>
                <a:off x="3688667" y="4201126"/>
                <a:ext cx="11605" cy="9780"/>
              </a:xfrm>
              <a:custGeom>
                <a:rect b="b" l="l" r="r" t="t"/>
                <a:pathLst>
                  <a:path extrusionOk="0" h="284" w="337">
                    <a:moveTo>
                      <a:pt x="179" y="1"/>
                    </a:moveTo>
                    <a:cubicBezTo>
                      <a:pt x="61" y="1"/>
                      <a:pt x="0" y="153"/>
                      <a:pt x="89" y="241"/>
                    </a:cubicBezTo>
                    <a:cubicBezTo>
                      <a:pt x="117" y="270"/>
                      <a:pt x="153" y="283"/>
                      <a:pt x="188" y="283"/>
                    </a:cubicBezTo>
                    <a:cubicBezTo>
                      <a:pt x="264" y="283"/>
                      <a:pt x="337" y="221"/>
                      <a:pt x="329" y="127"/>
                    </a:cubicBezTo>
                    <a:cubicBezTo>
                      <a:pt x="329" y="59"/>
                      <a:pt x="272" y="1"/>
                      <a:pt x="192" y="1"/>
                    </a:cubicBezTo>
                    <a:cubicBezTo>
                      <a:pt x="187" y="1"/>
                      <a:pt x="183" y="1"/>
                      <a:pt x="17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80"/>
              <p:cNvSpPr/>
              <p:nvPr/>
            </p:nvSpPr>
            <p:spPr>
              <a:xfrm>
                <a:off x="3686188" y="4194858"/>
                <a:ext cx="18941" cy="5682"/>
              </a:xfrm>
              <a:custGeom>
                <a:rect b="b" l="l" r="r" t="t"/>
                <a:pathLst>
                  <a:path extrusionOk="0" h="165" w="550">
                    <a:moveTo>
                      <a:pt x="275" y="0"/>
                    </a:moveTo>
                    <a:cubicBezTo>
                      <a:pt x="195" y="0"/>
                      <a:pt x="126" y="23"/>
                      <a:pt x="58" y="69"/>
                    </a:cubicBezTo>
                    <a:cubicBezTo>
                      <a:pt x="12" y="103"/>
                      <a:pt x="1" y="126"/>
                      <a:pt x="1" y="138"/>
                    </a:cubicBezTo>
                    <a:cubicBezTo>
                      <a:pt x="1" y="139"/>
                      <a:pt x="3" y="139"/>
                      <a:pt x="5" y="139"/>
                    </a:cubicBezTo>
                    <a:cubicBezTo>
                      <a:pt x="28" y="139"/>
                      <a:pt x="120" y="91"/>
                      <a:pt x="241" y="91"/>
                    </a:cubicBezTo>
                    <a:cubicBezTo>
                      <a:pt x="252" y="91"/>
                      <a:pt x="263" y="91"/>
                      <a:pt x="275" y="92"/>
                    </a:cubicBezTo>
                    <a:cubicBezTo>
                      <a:pt x="397" y="92"/>
                      <a:pt x="492" y="164"/>
                      <a:pt x="519" y="164"/>
                    </a:cubicBezTo>
                    <a:cubicBezTo>
                      <a:pt x="523" y="164"/>
                      <a:pt x="525" y="163"/>
                      <a:pt x="526" y="161"/>
                    </a:cubicBezTo>
                    <a:cubicBezTo>
                      <a:pt x="549" y="149"/>
                      <a:pt x="526" y="126"/>
                      <a:pt x="481" y="80"/>
                    </a:cubicBezTo>
                    <a:cubicBezTo>
                      <a:pt x="424" y="35"/>
                      <a:pt x="344" y="0"/>
                      <a:pt x="27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80"/>
              <p:cNvSpPr/>
              <p:nvPr/>
            </p:nvSpPr>
            <p:spPr>
              <a:xfrm>
                <a:off x="3635391" y="4201953"/>
                <a:ext cx="11743" cy="10056"/>
              </a:xfrm>
              <a:custGeom>
                <a:rect b="b" l="l" r="r" t="t"/>
                <a:pathLst>
                  <a:path extrusionOk="0" h="292" w="341">
                    <a:moveTo>
                      <a:pt x="195" y="0"/>
                    </a:moveTo>
                    <a:cubicBezTo>
                      <a:pt x="58" y="0"/>
                      <a:pt x="1" y="160"/>
                      <a:pt x="92" y="252"/>
                    </a:cubicBezTo>
                    <a:cubicBezTo>
                      <a:pt x="120" y="279"/>
                      <a:pt x="153" y="291"/>
                      <a:pt x="187" y="291"/>
                    </a:cubicBezTo>
                    <a:cubicBezTo>
                      <a:pt x="264" y="291"/>
                      <a:pt x="340" y="226"/>
                      <a:pt x="332" y="137"/>
                    </a:cubicBezTo>
                    <a:cubicBezTo>
                      <a:pt x="332" y="57"/>
                      <a:pt x="264" y="0"/>
                      <a:pt x="19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80"/>
              <p:cNvSpPr/>
              <p:nvPr/>
            </p:nvSpPr>
            <p:spPr>
              <a:xfrm>
                <a:off x="3631086" y="4196029"/>
                <a:ext cx="19319" cy="5682"/>
              </a:xfrm>
              <a:custGeom>
                <a:rect b="b" l="l" r="r" t="t"/>
                <a:pathLst>
                  <a:path extrusionOk="0" h="165" w="561">
                    <a:moveTo>
                      <a:pt x="286" y="1"/>
                    </a:moveTo>
                    <a:cubicBezTo>
                      <a:pt x="206" y="1"/>
                      <a:pt x="126" y="24"/>
                      <a:pt x="69" y="69"/>
                    </a:cubicBezTo>
                    <a:cubicBezTo>
                      <a:pt x="23" y="104"/>
                      <a:pt x="0" y="138"/>
                      <a:pt x="12" y="138"/>
                    </a:cubicBezTo>
                    <a:cubicBezTo>
                      <a:pt x="12" y="139"/>
                      <a:pt x="14" y="139"/>
                      <a:pt x="16" y="139"/>
                    </a:cubicBezTo>
                    <a:cubicBezTo>
                      <a:pt x="39" y="139"/>
                      <a:pt x="131" y="91"/>
                      <a:pt x="243" y="91"/>
                    </a:cubicBezTo>
                    <a:cubicBezTo>
                      <a:pt x="253" y="91"/>
                      <a:pt x="264" y="91"/>
                      <a:pt x="274" y="92"/>
                    </a:cubicBezTo>
                    <a:cubicBezTo>
                      <a:pt x="407" y="92"/>
                      <a:pt x="503" y="164"/>
                      <a:pt x="530" y="164"/>
                    </a:cubicBezTo>
                    <a:cubicBezTo>
                      <a:pt x="534" y="164"/>
                      <a:pt x="536" y="163"/>
                      <a:pt x="537" y="161"/>
                    </a:cubicBezTo>
                    <a:cubicBezTo>
                      <a:pt x="560" y="149"/>
                      <a:pt x="526" y="127"/>
                      <a:pt x="492" y="81"/>
                    </a:cubicBezTo>
                    <a:cubicBezTo>
                      <a:pt x="423" y="35"/>
                      <a:pt x="354" y="12"/>
                      <a:pt x="28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80"/>
              <p:cNvSpPr/>
              <p:nvPr/>
            </p:nvSpPr>
            <p:spPr>
              <a:xfrm>
                <a:off x="3666489" y="4199576"/>
                <a:ext cx="14601" cy="44907"/>
              </a:xfrm>
              <a:custGeom>
                <a:rect b="b" l="l" r="r" t="t"/>
                <a:pathLst>
                  <a:path extrusionOk="0" h="1304" w="424">
                    <a:moveTo>
                      <a:pt x="1" y="1"/>
                    </a:moveTo>
                    <a:lnTo>
                      <a:pt x="1" y="1"/>
                    </a:lnTo>
                    <a:cubicBezTo>
                      <a:pt x="58" y="275"/>
                      <a:pt x="138" y="538"/>
                      <a:pt x="241" y="801"/>
                    </a:cubicBezTo>
                    <a:cubicBezTo>
                      <a:pt x="275" y="904"/>
                      <a:pt x="310" y="1007"/>
                      <a:pt x="344" y="1098"/>
                    </a:cubicBezTo>
                    <a:cubicBezTo>
                      <a:pt x="355" y="1144"/>
                      <a:pt x="367" y="1178"/>
                      <a:pt x="367" y="1224"/>
                    </a:cubicBezTo>
                    <a:cubicBezTo>
                      <a:pt x="355" y="1247"/>
                      <a:pt x="321" y="1258"/>
                      <a:pt x="287" y="1258"/>
                    </a:cubicBezTo>
                    <a:cubicBezTo>
                      <a:pt x="207" y="1258"/>
                      <a:pt x="127" y="1270"/>
                      <a:pt x="47" y="1292"/>
                    </a:cubicBezTo>
                    <a:cubicBezTo>
                      <a:pt x="127" y="1304"/>
                      <a:pt x="207" y="1304"/>
                      <a:pt x="287" y="1304"/>
                    </a:cubicBezTo>
                    <a:cubicBezTo>
                      <a:pt x="310" y="1304"/>
                      <a:pt x="333" y="1292"/>
                      <a:pt x="355" y="1292"/>
                    </a:cubicBezTo>
                    <a:cubicBezTo>
                      <a:pt x="378" y="1281"/>
                      <a:pt x="401" y="1270"/>
                      <a:pt x="413" y="1235"/>
                    </a:cubicBezTo>
                    <a:cubicBezTo>
                      <a:pt x="424" y="1190"/>
                      <a:pt x="413" y="1132"/>
                      <a:pt x="390" y="1087"/>
                    </a:cubicBezTo>
                    <a:lnTo>
                      <a:pt x="298" y="778"/>
                    </a:lnTo>
                    <a:cubicBezTo>
                      <a:pt x="218" y="515"/>
                      <a:pt x="115" y="252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80"/>
              <p:cNvSpPr/>
              <p:nvPr/>
            </p:nvSpPr>
            <p:spPr>
              <a:xfrm>
                <a:off x="3650750" y="4248651"/>
                <a:ext cx="25243" cy="14567"/>
              </a:xfrm>
              <a:custGeom>
                <a:rect b="b" l="l" r="r" t="t"/>
                <a:pathLst>
                  <a:path extrusionOk="0" h="423" w="733">
                    <a:moveTo>
                      <a:pt x="10" y="0"/>
                    </a:moveTo>
                    <a:cubicBezTo>
                      <a:pt x="9" y="0"/>
                      <a:pt x="17" y="5"/>
                      <a:pt x="35" y="16"/>
                    </a:cubicBezTo>
                    <a:cubicBezTo>
                      <a:pt x="1" y="188"/>
                      <a:pt x="92" y="348"/>
                      <a:pt x="264" y="393"/>
                    </a:cubicBezTo>
                    <a:cubicBezTo>
                      <a:pt x="312" y="413"/>
                      <a:pt x="363" y="422"/>
                      <a:pt x="412" y="422"/>
                    </a:cubicBezTo>
                    <a:cubicBezTo>
                      <a:pt x="538" y="422"/>
                      <a:pt x="659" y="363"/>
                      <a:pt x="732" y="256"/>
                    </a:cubicBezTo>
                    <a:cubicBezTo>
                      <a:pt x="481" y="256"/>
                      <a:pt x="1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80"/>
              <p:cNvSpPr/>
              <p:nvPr/>
            </p:nvSpPr>
            <p:spPr>
              <a:xfrm>
                <a:off x="3622821" y="4291321"/>
                <a:ext cx="48040" cy="24933"/>
              </a:xfrm>
              <a:custGeom>
                <a:rect b="b" l="l" r="r" t="t"/>
                <a:pathLst>
                  <a:path extrusionOk="0" h="724" w="1395">
                    <a:moveTo>
                      <a:pt x="0" y="0"/>
                    </a:moveTo>
                    <a:cubicBezTo>
                      <a:pt x="0" y="0"/>
                      <a:pt x="309" y="724"/>
                      <a:pt x="1264" y="724"/>
                    </a:cubicBezTo>
                    <a:cubicBezTo>
                      <a:pt x="1299" y="724"/>
                      <a:pt x="1335" y="723"/>
                      <a:pt x="1372" y="721"/>
                    </a:cubicBezTo>
                    <a:lnTo>
                      <a:pt x="1395" y="458"/>
                    </a:lnTo>
                    <a:cubicBezTo>
                      <a:pt x="892" y="435"/>
                      <a:pt x="412" y="286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80"/>
              <p:cNvSpPr/>
              <p:nvPr/>
            </p:nvSpPr>
            <p:spPr>
              <a:xfrm>
                <a:off x="3516096" y="4087135"/>
                <a:ext cx="202424" cy="275466"/>
              </a:xfrm>
              <a:custGeom>
                <a:rect b="b" l="l" r="r" t="t"/>
                <a:pathLst>
                  <a:path extrusionOk="0" h="7999" w="5878">
                    <a:moveTo>
                      <a:pt x="3374" y="0"/>
                    </a:moveTo>
                    <a:cubicBezTo>
                      <a:pt x="3183" y="0"/>
                      <a:pt x="3024" y="27"/>
                      <a:pt x="2893" y="30"/>
                    </a:cubicBezTo>
                    <a:cubicBezTo>
                      <a:pt x="2516" y="30"/>
                      <a:pt x="607" y="488"/>
                      <a:pt x="92" y="2728"/>
                    </a:cubicBezTo>
                    <a:cubicBezTo>
                      <a:pt x="58" y="2866"/>
                      <a:pt x="47" y="3014"/>
                      <a:pt x="35" y="3151"/>
                    </a:cubicBezTo>
                    <a:cubicBezTo>
                      <a:pt x="24" y="3277"/>
                      <a:pt x="12" y="3391"/>
                      <a:pt x="1" y="3471"/>
                    </a:cubicBezTo>
                    <a:lnTo>
                      <a:pt x="24" y="3471"/>
                    </a:lnTo>
                    <a:cubicBezTo>
                      <a:pt x="35" y="4763"/>
                      <a:pt x="150" y="6055"/>
                      <a:pt x="390" y="7335"/>
                    </a:cubicBezTo>
                    <a:cubicBezTo>
                      <a:pt x="824" y="7633"/>
                      <a:pt x="1304" y="7861"/>
                      <a:pt x="1819" y="7999"/>
                    </a:cubicBezTo>
                    <a:lnTo>
                      <a:pt x="1796" y="7118"/>
                    </a:lnTo>
                    <a:lnTo>
                      <a:pt x="1681" y="3220"/>
                    </a:lnTo>
                    <a:cubicBezTo>
                      <a:pt x="1681" y="3220"/>
                      <a:pt x="3396" y="3014"/>
                      <a:pt x="3671" y="1414"/>
                    </a:cubicBezTo>
                    <a:lnTo>
                      <a:pt x="3682" y="1414"/>
                    </a:lnTo>
                    <a:cubicBezTo>
                      <a:pt x="3796" y="1665"/>
                      <a:pt x="3968" y="2180"/>
                      <a:pt x="3865" y="2603"/>
                    </a:cubicBezTo>
                    <a:lnTo>
                      <a:pt x="5397" y="2980"/>
                    </a:lnTo>
                    <a:lnTo>
                      <a:pt x="5568" y="3140"/>
                    </a:lnTo>
                    <a:cubicBezTo>
                      <a:pt x="5877" y="2340"/>
                      <a:pt x="5671" y="1448"/>
                      <a:pt x="5065" y="865"/>
                    </a:cubicBezTo>
                    <a:cubicBezTo>
                      <a:pt x="4339" y="123"/>
                      <a:pt x="3784" y="0"/>
                      <a:pt x="33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80"/>
              <p:cNvSpPr/>
              <p:nvPr/>
            </p:nvSpPr>
            <p:spPr>
              <a:xfrm>
                <a:off x="3838544" y="4128323"/>
                <a:ext cx="502409" cy="28755"/>
              </a:xfrm>
              <a:custGeom>
                <a:rect b="b" l="l" r="r" t="t"/>
                <a:pathLst>
                  <a:path extrusionOk="0" h="835" w="14589">
                    <a:moveTo>
                      <a:pt x="14588" y="0"/>
                    </a:moveTo>
                    <a:lnTo>
                      <a:pt x="1" y="23"/>
                    </a:lnTo>
                    <a:lnTo>
                      <a:pt x="1" y="835"/>
                    </a:lnTo>
                    <a:lnTo>
                      <a:pt x="14588" y="801"/>
                    </a:lnTo>
                    <a:lnTo>
                      <a:pt x="1458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80"/>
              <p:cNvSpPr/>
              <p:nvPr/>
            </p:nvSpPr>
            <p:spPr>
              <a:xfrm>
                <a:off x="3838544" y="4199576"/>
                <a:ext cx="502788" cy="28376"/>
              </a:xfrm>
              <a:custGeom>
                <a:rect b="b" l="l" r="r" t="t"/>
                <a:pathLst>
                  <a:path extrusionOk="0" h="824" w="14600">
                    <a:moveTo>
                      <a:pt x="14588" y="1"/>
                    </a:moveTo>
                    <a:lnTo>
                      <a:pt x="1" y="24"/>
                    </a:lnTo>
                    <a:lnTo>
                      <a:pt x="1" y="824"/>
                    </a:lnTo>
                    <a:lnTo>
                      <a:pt x="14600" y="801"/>
                    </a:lnTo>
                    <a:lnTo>
                      <a:pt x="14588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80"/>
              <p:cNvSpPr/>
              <p:nvPr/>
            </p:nvSpPr>
            <p:spPr>
              <a:xfrm>
                <a:off x="4092115" y="4268867"/>
                <a:ext cx="249224" cy="27998"/>
              </a:xfrm>
              <a:custGeom>
                <a:rect b="b" l="l" r="r" t="t"/>
                <a:pathLst>
                  <a:path extrusionOk="0" h="813" w="7237">
                    <a:moveTo>
                      <a:pt x="7237" y="1"/>
                    </a:moveTo>
                    <a:lnTo>
                      <a:pt x="0" y="12"/>
                    </a:lnTo>
                    <a:lnTo>
                      <a:pt x="0" y="812"/>
                    </a:lnTo>
                    <a:lnTo>
                      <a:pt x="7237" y="801"/>
                    </a:lnTo>
                    <a:lnTo>
                      <a:pt x="723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80"/>
              <p:cNvSpPr/>
              <p:nvPr/>
            </p:nvSpPr>
            <p:spPr>
              <a:xfrm>
                <a:off x="5111806" y="2940125"/>
                <a:ext cx="102761" cy="88608"/>
              </a:xfrm>
              <a:custGeom>
                <a:rect b="b" l="l" r="r" t="t"/>
                <a:pathLst>
                  <a:path extrusionOk="0" h="2573" w="2984">
                    <a:moveTo>
                      <a:pt x="2330" y="1"/>
                    </a:moveTo>
                    <a:cubicBezTo>
                      <a:pt x="2159" y="1"/>
                      <a:pt x="1988" y="70"/>
                      <a:pt x="1864" y="206"/>
                    </a:cubicBezTo>
                    <a:cubicBezTo>
                      <a:pt x="1635" y="423"/>
                      <a:pt x="1521" y="732"/>
                      <a:pt x="1543" y="1052"/>
                    </a:cubicBezTo>
                    <a:cubicBezTo>
                      <a:pt x="1452" y="744"/>
                      <a:pt x="1235" y="492"/>
                      <a:pt x="949" y="366"/>
                    </a:cubicBezTo>
                    <a:cubicBezTo>
                      <a:pt x="852" y="316"/>
                      <a:pt x="748" y="292"/>
                      <a:pt x="645" y="292"/>
                    </a:cubicBezTo>
                    <a:cubicBezTo>
                      <a:pt x="423" y="292"/>
                      <a:pt x="209" y="406"/>
                      <a:pt x="92" y="618"/>
                    </a:cubicBezTo>
                    <a:cubicBezTo>
                      <a:pt x="12" y="801"/>
                      <a:pt x="0" y="1029"/>
                      <a:pt x="69" y="1224"/>
                    </a:cubicBezTo>
                    <a:cubicBezTo>
                      <a:pt x="126" y="1429"/>
                      <a:pt x="229" y="1612"/>
                      <a:pt x="389" y="1761"/>
                    </a:cubicBezTo>
                    <a:cubicBezTo>
                      <a:pt x="926" y="2230"/>
                      <a:pt x="1189" y="2287"/>
                      <a:pt x="1841" y="2573"/>
                    </a:cubicBezTo>
                    <a:cubicBezTo>
                      <a:pt x="2344" y="2081"/>
                      <a:pt x="2504" y="1955"/>
                      <a:pt x="2858" y="1327"/>
                    </a:cubicBezTo>
                    <a:cubicBezTo>
                      <a:pt x="2950" y="1144"/>
                      <a:pt x="2984" y="926"/>
                      <a:pt x="2961" y="721"/>
                    </a:cubicBezTo>
                    <a:cubicBezTo>
                      <a:pt x="2961" y="503"/>
                      <a:pt x="2881" y="309"/>
                      <a:pt x="2732" y="149"/>
                    </a:cubicBezTo>
                    <a:cubicBezTo>
                      <a:pt x="2617" y="50"/>
                      <a:pt x="2474" y="1"/>
                      <a:pt x="233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80"/>
              <p:cNvSpPr/>
              <p:nvPr/>
            </p:nvSpPr>
            <p:spPr>
              <a:xfrm>
                <a:off x="3677130" y="2389315"/>
                <a:ext cx="53585" cy="50830"/>
              </a:xfrm>
              <a:custGeom>
                <a:rect b="b" l="l" r="r" t="t"/>
                <a:pathLst>
                  <a:path extrusionOk="0" h="1476" w="1556">
                    <a:moveTo>
                      <a:pt x="778" y="1"/>
                    </a:moveTo>
                    <a:lnTo>
                      <a:pt x="538" y="493"/>
                    </a:lnTo>
                    <a:lnTo>
                      <a:pt x="1" y="573"/>
                    </a:lnTo>
                    <a:lnTo>
                      <a:pt x="389" y="950"/>
                    </a:lnTo>
                    <a:lnTo>
                      <a:pt x="298" y="1476"/>
                    </a:lnTo>
                    <a:lnTo>
                      <a:pt x="778" y="1236"/>
                    </a:lnTo>
                    <a:lnTo>
                      <a:pt x="1258" y="1476"/>
                    </a:lnTo>
                    <a:lnTo>
                      <a:pt x="1167" y="950"/>
                    </a:lnTo>
                    <a:lnTo>
                      <a:pt x="1555" y="573"/>
                    </a:lnTo>
                    <a:lnTo>
                      <a:pt x="1018" y="493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80"/>
              <p:cNvSpPr/>
              <p:nvPr/>
            </p:nvSpPr>
            <p:spPr>
              <a:xfrm>
                <a:off x="3348793" y="2785392"/>
                <a:ext cx="96873" cy="91776"/>
              </a:xfrm>
              <a:custGeom>
                <a:rect b="b" l="l" r="r" t="t"/>
                <a:pathLst>
                  <a:path extrusionOk="0" h="2665" w="2813">
                    <a:moveTo>
                      <a:pt x="1406" y="1"/>
                    </a:moveTo>
                    <a:lnTo>
                      <a:pt x="972" y="881"/>
                    </a:lnTo>
                    <a:lnTo>
                      <a:pt x="0" y="1018"/>
                    </a:lnTo>
                    <a:lnTo>
                      <a:pt x="709" y="1704"/>
                    </a:lnTo>
                    <a:lnTo>
                      <a:pt x="538" y="2664"/>
                    </a:lnTo>
                    <a:lnTo>
                      <a:pt x="538" y="2664"/>
                    </a:lnTo>
                    <a:lnTo>
                      <a:pt x="1406" y="2207"/>
                    </a:lnTo>
                    <a:lnTo>
                      <a:pt x="2275" y="2664"/>
                    </a:lnTo>
                    <a:lnTo>
                      <a:pt x="2275" y="2664"/>
                    </a:lnTo>
                    <a:lnTo>
                      <a:pt x="2115" y="1704"/>
                    </a:lnTo>
                    <a:lnTo>
                      <a:pt x="2813" y="1018"/>
                    </a:lnTo>
                    <a:lnTo>
                      <a:pt x="1841" y="881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80"/>
              <p:cNvSpPr/>
              <p:nvPr/>
            </p:nvSpPr>
            <p:spPr>
              <a:xfrm>
                <a:off x="3596820" y="2805883"/>
                <a:ext cx="26792" cy="25622"/>
              </a:xfrm>
              <a:custGeom>
                <a:rect b="b" l="l" r="r" t="t"/>
                <a:pathLst>
                  <a:path extrusionOk="0" h="744" w="778">
                    <a:moveTo>
                      <a:pt x="389" y="0"/>
                    </a:moveTo>
                    <a:lnTo>
                      <a:pt x="275" y="240"/>
                    </a:lnTo>
                    <a:lnTo>
                      <a:pt x="1" y="286"/>
                    </a:lnTo>
                    <a:lnTo>
                      <a:pt x="195" y="469"/>
                    </a:lnTo>
                    <a:lnTo>
                      <a:pt x="149" y="743"/>
                    </a:lnTo>
                    <a:lnTo>
                      <a:pt x="149" y="743"/>
                    </a:lnTo>
                    <a:lnTo>
                      <a:pt x="389" y="617"/>
                    </a:lnTo>
                    <a:lnTo>
                      <a:pt x="629" y="743"/>
                    </a:lnTo>
                    <a:lnTo>
                      <a:pt x="584" y="469"/>
                    </a:lnTo>
                    <a:lnTo>
                      <a:pt x="778" y="286"/>
                    </a:lnTo>
                    <a:lnTo>
                      <a:pt x="515" y="240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80"/>
              <p:cNvSpPr/>
              <p:nvPr/>
            </p:nvSpPr>
            <p:spPr>
              <a:xfrm>
                <a:off x="4839742" y="3472682"/>
                <a:ext cx="704729" cy="908978"/>
              </a:xfrm>
              <a:custGeom>
                <a:rect b="b" l="l" r="r" t="t"/>
                <a:pathLst>
                  <a:path extrusionOk="0" h="26395" w="20464">
                    <a:moveTo>
                      <a:pt x="17918" y="1"/>
                    </a:moveTo>
                    <a:cubicBezTo>
                      <a:pt x="17875" y="1"/>
                      <a:pt x="17832" y="2"/>
                      <a:pt x="17789" y="4"/>
                    </a:cubicBezTo>
                    <a:cubicBezTo>
                      <a:pt x="16760" y="61"/>
                      <a:pt x="15823" y="690"/>
                      <a:pt x="15137" y="1490"/>
                    </a:cubicBezTo>
                    <a:cubicBezTo>
                      <a:pt x="14462" y="2290"/>
                      <a:pt x="13993" y="3251"/>
                      <a:pt x="13525" y="4188"/>
                    </a:cubicBezTo>
                    <a:cubicBezTo>
                      <a:pt x="13045" y="5126"/>
                      <a:pt x="12542" y="6074"/>
                      <a:pt x="11787" y="6806"/>
                    </a:cubicBezTo>
                    <a:cubicBezTo>
                      <a:pt x="11603" y="6981"/>
                      <a:pt x="11369" y="7155"/>
                      <a:pt x="11128" y="7155"/>
                    </a:cubicBezTo>
                    <a:cubicBezTo>
                      <a:pt x="11085" y="7155"/>
                      <a:pt x="11042" y="7150"/>
                      <a:pt x="10998" y="7138"/>
                    </a:cubicBezTo>
                    <a:cubicBezTo>
                      <a:pt x="10712" y="7058"/>
                      <a:pt x="10564" y="6726"/>
                      <a:pt x="10552" y="6429"/>
                    </a:cubicBezTo>
                    <a:cubicBezTo>
                      <a:pt x="10530" y="6120"/>
                      <a:pt x="10587" y="5812"/>
                      <a:pt x="10530" y="5526"/>
                    </a:cubicBezTo>
                    <a:cubicBezTo>
                      <a:pt x="10406" y="4938"/>
                      <a:pt x="9795" y="4562"/>
                      <a:pt x="9199" y="4562"/>
                    </a:cubicBezTo>
                    <a:cubicBezTo>
                      <a:pt x="9076" y="4562"/>
                      <a:pt x="8954" y="4578"/>
                      <a:pt x="8838" y="4611"/>
                    </a:cubicBezTo>
                    <a:cubicBezTo>
                      <a:pt x="8152" y="4794"/>
                      <a:pt x="7649" y="5434"/>
                      <a:pt x="7420" y="6132"/>
                    </a:cubicBezTo>
                    <a:cubicBezTo>
                      <a:pt x="7203" y="6818"/>
                      <a:pt x="7203" y="7561"/>
                      <a:pt x="7203" y="8281"/>
                    </a:cubicBezTo>
                    <a:lnTo>
                      <a:pt x="7226" y="12339"/>
                    </a:lnTo>
                    <a:cubicBezTo>
                      <a:pt x="7237" y="13059"/>
                      <a:pt x="7157" y="13928"/>
                      <a:pt x="6528" y="14271"/>
                    </a:cubicBezTo>
                    <a:cubicBezTo>
                      <a:pt x="6357" y="14370"/>
                      <a:pt x="6170" y="14410"/>
                      <a:pt x="5979" y="14410"/>
                    </a:cubicBezTo>
                    <a:cubicBezTo>
                      <a:pt x="5658" y="14410"/>
                      <a:pt x="5324" y="14296"/>
                      <a:pt x="5031" y="14146"/>
                    </a:cubicBezTo>
                    <a:cubicBezTo>
                      <a:pt x="4322" y="13768"/>
                      <a:pt x="3727" y="13197"/>
                      <a:pt x="3316" y="12511"/>
                    </a:cubicBezTo>
                    <a:cubicBezTo>
                      <a:pt x="3019" y="11985"/>
                      <a:pt x="2779" y="11356"/>
                      <a:pt x="2241" y="11105"/>
                    </a:cubicBezTo>
                    <a:cubicBezTo>
                      <a:pt x="2094" y="11035"/>
                      <a:pt x="1938" y="11003"/>
                      <a:pt x="1780" y="11003"/>
                    </a:cubicBezTo>
                    <a:cubicBezTo>
                      <a:pt x="1242" y="11003"/>
                      <a:pt x="692" y="11375"/>
                      <a:pt x="435" y="11871"/>
                    </a:cubicBezTo>
                    <a:cubicBezTo>
                      <a:pt x="92" y="12522"/>
                      <a:pt x="172" y="13288"/>
                      <a:pt x="149" y="14020"/>
                    </a:cubicBezTo>
                    <a:cubicBezTo>
                      <a:pt x="1" y="18387"/>
                      <a:pt x="847" y="23245"/>
                      <a:pt x="4596" y="25863"/>
                    </a:cubicBezTo>
                    <a:cubicBezTo>
                      <a:pt x="5607" y="26230"/>
                      <a:pt x="6587" y="26394"/>
                      <a:pt x="7564" y="26394"/>
                    </a:cubicBezTo>
                    <a:cubicBezTo>
                      <a:pt x="8808" y="26394"/>
                      <a:pt x="10048" y="26129"/>
                      <a:pt x="11341" y="25680"/>
                    </a:cubicBezTo>
                    <a:cubicBezTo>
                      <a:pt x="13662" y="24880"/>
                      <a:pt x="15708" y="23371"/>
                      <a:pt x="17297" y="21496"/>
                    </a:cubicBezTo>
                    <a:cubicBezTo>
                      <a:pt x="17755" y="20959"/>
                      <a:pt x="18189" y="20376"/>
                      <a:pt x="18395" y="19702"/>
                    </a:cubicBezTo>
                    <a:cubicBezTo>
                      <a:pt x="18612" y="19027"/>
                      <a:pt x="18578" y="18250"/>
                      <a:pt x="18155" y="17678"/>
                    </a:cubicBezTo>
                    <a:cubicBezTo>
                      <a:pt x="17751" y="17130"/>
                      <a:pt x="17092" y="16900"/>
                      <a:pt x="16408" y="16900"/>
                    </a:cubicBezTo>
                    <a:cubicBezTo>
                      <a:pt x="16008" y="16900"/>
                      <a:pt x="15599" y="16979"/>
                      <a:pt x="15228" y="17118"/>
                    </a:cubicBezTo>
                    <a:cubicBezTo>
                      <a:pt x="14702" y="17324"/>
                      <a:pt x="14199" y="17621"/>
                      <a:pt x="13639" y="17724"/>
                    </a:cubicBezTo>
                    <a:cubicBezTo>
                      <a:pt x="13529" y="17746"/>
                      <a:pt x="13415" y="17758"/>
                      <a:pt x="13301" y="17758"/>
                    </a:cubicBezTo>
                    <a:cubicBezTo>
                      <a:pt x="12834" y="17758"/>
                      <a:pt x="12364" y="17566"/>
                      <a:pt x="12153" y="17152"/>
                    </a:cubicBezTo>
                    <a:cubicBezTo>
                      <a:pt x="11901" y="16649"/>
                      <a:pt x="12153" y="15998"/>
                      <a:pt x="12587" y="15620"/>
                    </a:cubicBezTo>
                    <a:cubicBezTo>
                      <a:pt x="13010" y="15243"/>
                      <a:pt x="13582" y="15072"/>
                      <a:pt x="14108" y="14877"/>
                    </a:cubicBezTo>
                    <a:cubicBezTo>
                      <a:pt x="15605" y="14328"/>
                      <a:pt x="16989" y="13528"/>
                      <a:pt x="18212" y="12511"/>
                    </a:cubicBezTo>
                    <a:cubicBezTo>
                      <a:pt x="18829" y="11996"/>
                      <a:pt x="19447" y="11219"/>
                      <a:pt x="19149" y="10487"/>
                    </a:cubicBezTo>
                    <a:cubicBezTo>
                      <a:pt x="18932" y="9939"/>
                      <a:pt x="18315" y="9687"/>
                      <a:pt x="17755" y="9630"/>
                    </a:cubicBezTo>
                    <a:cubicBezTo>
                      <a:pt x="17194" y="9561"/>
                      <a:pt x="16600" y="9618"/>
                      <a:pt x="16063" y="9436"/>
                    </a:cubicBezTo>
                    <a:cubicBezTo>
                      <a:pt x="15582" y="9275"/>
                      <a:pt x="15125" y="8795"/>
                      <a:pt x="15285" y="8315"/>
                    </a:cubicBezTo>
                    <a:cubicBezTo>
                      <a:pt x="15377" y="8041"/>
                      <a:pt x="15617" y="7869"/>
                      <a:pt x="15845" y="7709"/>
                    </a:cubicBezTo>
                    <a:cubicBezTo>
                      <a:pt x="17126" y="6806"/>
                      <a:pt x="18258" y="5720"/>
                      <a:pt x="19218" y="4497"/>
                    </a:cubicBezTo>
                    <a:cubicBezTo>
                      <a:pt x="19870" y="3662"/>
                      <a:pt x="20464" y="2622"/>
                      <a:pt x="20201" y="1605"/>
                    </a:cubicBezTo>
                    <a:cubicBezTo>
                      <a:pt x="19949" y="629"/>
                      <a:pt x="18920" y="1"/>
                      <a:pt x="1791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80"/>
              <p:cNvSpPr/>
              <p:nvPr/>
            </p:nvSpPr>
            <p:spPr>
              <a:xfrm>
                <a:off x="4996058" y="3494069"/>
                <a:ext cx="503166" cy="981124"/>
              </a:xfrm>
              <a:custGeom>
                <a:rect b="b" l="l" r="r" t="t"/>
                <a:pathLst>
                  <a:path extrusionOk="0" h="28490" w="14611">
                    <a:moveTo>
                      <a:pt x="14610" y="0"/>
                    </a:moveTo>
                    <a:lnTo>
                      <a:pt x="14610" y="0"/>
                    </a:lnTo>
                    <a:cubicBezTo>
                      <a:pt x="14587" y="12"/>
                      <a:pt x="14553" y="35"/>
                      <a:pt x="14530" y="58"/>
                    </a:cubicBezTo>
                    <a:lnTo>
                      <a:pt x="14313" y="240"/>
                    </a:lnTo>
                    <a:cubicBezTo>
                      <a:pt x="14119" y="389"/>
                      <a:pt x="13833" y="641"/>
                      <a:pt x="13467" y="961"/>
                    </a:cubicBezTo>
                    <a:cubicBezTo>
                      <a:pt x="12461" y="1875"/>
                      <a:pt x="11524" y="2870"/>
                      <a:pt x="10666" y="3933"/>
                    </a:cubicBezTo>
                    <a:cubicBezTo>
                      <a:pt x="10117" y="4608"/>
                      <a:pt x="9546" y="5362"/>
                      <a:pt x="8963" y="6185"/>
                    </a:cubicBezTo>
                    <a:cubicBezTo>
                      <a:pt x="8368" y="7020"/>
                      <a:pt x="7740" y="7900"/>
                      <a:pt x="7122" y="8872"/>
                    </a:cubicBezTo>
                    <a:cubicBezTo>
                      <a:pt x="6459" y="9866"/>
                      <a:pt x="5865" y="10895"/>
                      <a:pt x="5316" y="11970"/>
                    </a:cubicBezTo>
                    <a:cubicBezTo>
                      <a:pt x="5042" y="12530"/>
                      <a:pt x="4790" y="13113"/>
                      <a:pt x="4527" y="13696"/>
                    </a:cubicBezTo>
                    <a:lnTo>
                      <a:pt x="3761" y="15502"/>
                    </a:lnTo>
                    <a:cubicBezTo>
                      <a:pt x="2732" y="17937"/>
                      <a:pt x="1829" y="20292"/>
                      <a:pt x="1178" y="22499"/>
                    </a:cubicBezTo>
                    <a:cubicBezTo>
                      <a:pt x="595" y="24454"/>
                      <a:pt x="206" y="26454"/>
                      <a:pt x="0" y="28478"/>
                    </a:cubicBezTo>
                    <a:lnTo>
                      <a:pt x="92" y="28489"/>
                    </a:lnTo>
                    <a:cubicBezTo>
                      <a:pt x="309" y="26466"/>
                      <a:pt x="709" y="24476"/>
                      <a:pt x="1292" y="22533"/>
                    </a:cubicBezTo>
                    <a:cubicBezTo>
                      <a:pt x="1944" y="20338"/>
                      <a:pt x="2847" y="17983"/>
                      <a:pt x="3887" y="15559"/>
                    </a:cubicBezTo>
                    <a:lnTo>
                      <a:pt x="4653" y="13753"/>
                    </a:lnTo>
                    <a:cubicBezTo>
                      <a:pt x="4904" y="13170"/>
                      <a:pt x="5145" y="12587"/>
                      <a:pt x="5430" y="12027"/>
                    </a:cubicBezTo>
                    <a:cubicBezTo>
                      <a:pt x="5979" y="10964"/>
                      <a:pt x="6574" y="9935"/>
                      <a:pt x="7225" y="8929"/>
                    </a:cubicBezTo>
                    <a:cubicBezTo>
                      <a:pt x="7843" y="7969"/>
                      <a:pt x="8460" y="7088"/>
                      <a:pt x="9043" y="6254"/>
                    </a:cubicBezTo>
                    <a:cubicBezTo>
                      <a:pt x="9637" y="5419"/>
                      <a:pt x="10198" y="4665"/>
                      <a:pt x="10735" y="3990"/>
                    </a:cubicBezTo>
                    <a:cubicBezTo>
                      <a:pt x="11581" y="2927"/>
                      <a:pt x="12507" y="1932"/>
                      <a:pt x="13501" y="1006"/>
                    </a:cubicBezTo>
                    <a:cubicBezTo>
                      <a:pt x="13856" y="675"/>
                      <a:pt x="14142" y="423"/>
                      <a:pt x="14324" y="263"/>
                    </a:cubicBezTo>
                    <a:lnTo>
                      <a:pt x="14542" y="69"/>
                    </a:lnTo>
                    <a:cubicBezTo>
                      <a:pt x="14565" y="46"/>
                      <a:pt x="14587" y="23"/>
                      <a:pt x="1461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80"/>
              <p:cNvSpPr/>
              <p:nvPr/>
            </p:nvSpPr>
            <p:spPr>
              <a:xfrm>
                <a:off x="5144075" y="3631065"/>
                <a:ext cx="36642" cy="275225"/>
              </a:xfrm>
              <a:custGeom>
                <a:rect b="b" l="l" r="r" t="t"/>
                <a:pathLst>
                  <a:path extrusionOk="0" h="7992" w="1064">
                    <a:moveTo>
                      <a:pt x="1" y="1"/>
                    </a:moveTo>
                    <a:cubicBezTo>
                      <a:pt x="1" y="104"/>
                      <a:pt x="12" y="207"/>
                      <a:pt x="35" y="321"/>
                    </a:cubicBezTo>
                    <a:cubicBezTo>
                      <a:pt x="81" y="527"/>
                      <a:pt x="126" y="812"/>
                      <a:pt x="183" y="1178"/>
                    </a:cubicBezTo>
                    <a:cubicBezTo>
                      <a:pt x="298" y="1887"/>
                      <a:pt x="412" y="2893"/>
                      <a:pt x="526" y="3991"/>
                    </a:cubicBezTo>
                    <a:cubicBezTo>
                      <a:pt x="641" y="5099"/>
                      <a:pt x="755" y="6105"/>
                      <a:pt x="858" y="6826"/>
                    </a:cubicBezTo>
                    <a:cubicBezTo>
                      <a:pt x="904" y="7192"/>
                      <a:pt x="949" y="7477"/>
                      <a:pt x="995" y="7683"/>
                    </a:cubicBezTo>
                    <a:cubicBezTo>
                      <a:pt x="1007" y="7786"/>
                      <a:pt x="1029" y="7889"/>
                      <a:pt x="1064" y="7992"/>
                    </a:cubicBezTo>
                    <a:cubicBezTo>
                      <a:pt x="1064" y="7877"/>
                      <a:pt x="1052" y="7775"/>
                      <a:pt x="1041" y="7660"/>
                    </a:cubicBezTo>
                    <a:cubicBezTo>
                      <a:pt x="1018" y="7432"/>
                      <a:pt x="984" y="7146"/>
                      <a:pt x="938" y="6803"/>
                    </a:cubicBezTo>
                    <a:cubicBezTo>
                      <a:pt x="869" y="6048"/>
                      <a:pt x="778" y="5077"/>
                      <a:pt x="652" y="3968"/>
                    </a:cubicBezTo>
                    <a:cubicBezTo>
                      <a:pt x="538" y="2859"/>
                      <a:pt x="412" y="1864"/>
                      <a:pt x="264" y="1144"/>
                    </a:cubicBezTo>
                    <a:cubicBezTo>
                      <a:pt x="206" y="790"/>
                      <a:pt x="138" y="504"/>
                      <a:pt x="92" y="309"/>
                    </a:cubicBezTo>
                    <a:cubicBezTo>
                      <a:pt x="69" y="195"/>
                      <a:pt x="35" y="10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80"/>
              <p:cNvSpPr/>
              <p:nvPr/>
            </p:nvSpPr>
            <p:spPr>
              <a:xfrm>
                <a:off x="5180683" y="3845755"/>
                <a:ext cx="320889" cy="60541"/>
              </a:xfrm>
              <a:custGeom>
                <a:rect b="b" l="l" r="r" t="t"/>
                <a:pathLst>
                  <a:path extrusionOk="0" h="1758" w="9318">
                    <a:moveTo>
                      <a:pt x="9129" y="0"/>
                    </a:moveTo>
                    <a:cubicBezTo>
                      <a:pt x="9066" y="0"/>
                      <a:pt x="9004" y="3"/>
                      <a:pt x="8941" y="9"/>
                    </a:cubicBezTo>
                    <a:cubicBezTo>
                      <a:pt x="8701" y="9"/>
                      <a:pt x="8358" y="20"/>
                      <a:pt x="7923" y="66"/>
                    </a:cubicBezTo>
                    <a:cubicBezTo>
                      <a:pt x="6814" y="157"/>
                      <a:pt x="5694" y="317"/>
                      <a:pt x="4596" y="523"/>
                    </a:cubicBezTo>
                    <a:cubicBezTo>
                      <a:pt x="3305" y="775"/>
                      <a:pt x="2150" y="1060"/>
                      <a:pt x="1315" y="1300"/>
                    </a:cubicBezTo>
                    <a:cubicBezTo>
                      <a:pt x="904" y="1426"/>
                      <a:pt x="572" y="1529"/>
                      <a:pt x="344" y="1609"/>
                    </a:cubicBezTo>
                    <a:cubicBezTo>
                      <a:pt x="229" y="1643"/>
                      <a:pt x="104" y="1701"/>
                      <a:pt x="1" y="1758"/>
                    </a:cubicBezTo>
                    <a:cubicBezTo>
                      <a:pt x="127" y="1735"/>
                      <a:pt x="241" y="1712"/>
                      <a:pt x="367" y="1666"/>
                    </a:cubicBezTo>
                    <a:cubicBezTo>
                      <a:pt x="595" y="1598"/>
                      <a:pt x="927" y="1506"/>
                      <a:pt x="1350" y="1403"/>
                    </a:cubicBezTo>
                    <a:cubicBezTo>
                      <a:pt x="2173" y="1175"/>
                      <a:pt x="3327" y="900"/>
                      <a:pt x="4619" y="660"/>
                    </a:cubicBezTo>
                    <a:cubicBezTo>
                      <a:pt x="5911" y="420"/>
                      <a:pt x="7077" y="249"/>
                      <a:pt x="7935" y="157"/>
                    </a:cubicBezTo>
                    <a:cubicBezTo>
                      <a:pt x="8369" y="112"/>
                      <a:pt x="8712" y="77"/>
                      <a:pt x="8952" y="54"/>
                    </a:cubicBezTo>
                    <a:cubicBezTo>
                      <a:pt x="9078" y="54"/>
                      <a:pt x="9204" y="43"/>
                      <a:pt x="9318" y="9"/>
                    </a:cubicBezTo>
                    <a:cubicBezTo>
                      <a:pt x="9255" y="3"/>
                      <a:pt x="9192" y="0"/>
                      <a:pt x="91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80"/>
              <p:cNvSpPr/>
              <p:nvPr/>
            </p:nvSpPr>
            <p:spPr>
              <a:xfrm>
                <a:off x="4878726" y="3853125"/>
                <a:ext cx="161822" cy="410254"/>
              </a:xfrm>
              <a:custGeom>
                <a:rect b="b" l="l" r="r" t="t"/>
                <a:pathLst>
                  <a:path extrusionOk="0" h="11913" w="469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6"/>
                      <a:pt x="23" y="80"/>
                      <a:pt x="46" y="126"/>
                    </a:cubicBezTo>
                    <a:cubicBezTo>
                      <a:pt x="80" y="218"/>
                      <a:pt x="126" y="332"/>
                      <a:pt x="183" y="469"/>
                    </a:cubicBezTo>
                    <a:cubicBezTo>
                      <a:pt x="309" y="789"/>
                      <a:pt x="480" y="1224"/>
                      <a:pt x="698" y="1738"/>
                    </a:cubicBezTo>
                    <a:cubicBezTo>
                      <a:pt x="1121" y="2824"/>
                      <a:pt x="1681" y="4322"/>
                      <a:pt x="2298" y="5979"/>
                    </a:cubicBezTo>
                    <a:cubicBezTo>
                      <a:pt x="2904" y="7637"/>
                      <a:pt x="3487" y="9135"/>
                      <a:pt x="3933" y="10198"/>
                    </a:cubicBezTo>
                    <a:cubicBezTo>
                      <a:pt x="4162" y="10735"/>
                      <a:pt x="4333" y="11158"/>
                      <a:pt x="4482" y="11455"/>
                    </a:cubicBezTo>
                    <a:lnTo>
                      <a:pt x="4642" y="11798"/>
                    </a:lnTo>
                    <a:cubicBezTo>
                      <a:pt x="4653" y="11833"/>
                      <a:pt x="4676" y="11867"/>
                      <a:pt x="4699" y="11913"/>
                    </a:cubicBezTo>
                    <a:cubicBezTo>
                      <a:pt x="4699" y="11867"/>
                      <a:pt x="4688" y="11821"/>
                      <a:pt x="4676" y="11775"/>
                    </a:cubicBezTo>
                    <a:cubicBezTo>
                      <a:pt x="4630" y="11684"/>
                      <a:pt x="4596" y="11570"/>
                      <a:pt x="4539" y="11433"/>
                    </a:cubicBezTo>
                    <a:cubicBezTo>
                      <a:pt x="4413" y="11112"/>
                      <a:pt x="4230" y="10678"/>
                      <a:pt x="4024" y="10164"/>
                    </a:cubicBezTo>
                    <a:cubicBezTo>
                      <a:pt x="3601" y="9078"/>
                      <a:pt x="3041" y="7580"/>
                      <a:pt x="2424" y="5922"/>
                    </a:cubicBezTo>
                    <a:cubicBezTo>
                      <a:pt x="1818" y="4265"/>
                      <a:pt x="1235" y="2767"/>
                      <a:pt x="789" y="1704"/>
                    </a:cubicBezTo>
                    <a:cubicBezTo>
                      <a:pt x="561" y="1167"/>
                      <a:pt x="389" y="744"/>
                      <a:pt x="240" y="446"/>
                    </a:cubicBezTo>
                    <a:lnTo>
                      <a:pt x="69" y="115"/>
                    </a:lnTo>
                    <a:cubicBezTo>
                      <a:pt x="58" y="69"/>
                      <a:pt x="35" y="35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80"/>
              <p:cNvSpPr/>
              <p:nvPr/>
            </p:nvSpPr>
            <p:spPr>
              <a:xfrm>
                <a:off x="5040518" y="4125568"/>
                <a:ext cx="426818" cy="137440"/>
              </a:xfrm>
              <a:custGeom>
                <a:rect b="b" l="l" r="r" t="t"/>
                <a:pathLst>
                  <a:path extrusionOk="0" h="3991" w="12394">
                    <a:moveTo>
                      <a:pt x="12393" y="0"/>
                    </a:moveTo>
                    <a:cubicBezTo>
                      <a:pt x="12348" y="0"/>
                      <a:pt x="12302" y="12"/>
                      <a:pt x="12268" y="23"/>
                    </a:cubicBezTo>
                    <a:lnTo>
                      <a:pt x="11902" y="115"/>
                    </a:lnTo>
                    <a:cubicBezTo>
                      <a:pt x="11582" y="206"/>
                      <a:pt x="11124" y="343"/>
                      <a:pt x="10564" y="515"/>
                    </a:cubicBezTo>
                    <a:cubicBezTo>
                      <a:pt x="9432" y="846"/>
                      <a:pt x="7878" y="1349"/>
                      <a:pt x="6186" y="1932"/>
                    </a:cubicBezTo>
                    <a:cubicBezTo>
                      <a:pt x="4482" y="2504"/>
                      <a:pt x="2939" y="3030"/>
                      <a:pt x="1819" y="3396"/>
                    </a:cubicBezTo>
                    <a:lnTo>
                      <a:pt x="493" y="3819"/>
                    </a:lnTo>
                    <a:lnTo>
                      <a:pt x="127" y="3944"/>
                    </a:lnTo>
                    <a:cubicBezTo>
                      <a:pt x="81" y="3956"/>
                      <a:pt x="47" y="3967"/>
                      <a:pt x="1" y="3990"/>
                    </a:cubicBezTo>
                    <a:cubicBezTo>
                      <a:pt x="47" y="3990"/>
                      <a:pt x="92" y="3979"/>
                      <a:pt x="138" y="3967"/>
                    </a:cubicBezTo>
                    <a:lnTo>
                      <a:pt x="504" y="3876"/>
                    </a:lnTo>
                    <a:cubicBezTo>
                      <a:pt x="824" y="3784"/>
                      <a:pt x="1270" y="3659"/>
                      <a:pt x="1841" y="3487"/>
                    </a:cubicBezTo>
                    <a:cubicBezTo>
                      <a:pt x="2973" y="3144"/>
                      <a:pt x="4517" y="2630"/>
                      <a:pt x="6220" y="2058"/>
                    </a:cubicBezTo>
                    <a:cubicBezTo>
                      <a:pt x="7923" y="1475"/>
                      <a:pt x="9467" y="961"/>
                      <a:pt x="10587" y="595"/>
                    </a:cubicBezTo>
                    <a:lnTo>
                      <a:pt x="11913" y="172"/>
                    </a:lnTo>
                    <a:lnTo>
                      <a:pt x="12279" y="46"/>
                    </a:lnTo>
                    <a:cubicBezTo>
                      <a:pt x="12313" y="35"/>
                      <a:pt x="12359" y="12"/>
                      <a:pt x="1239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80"/>
              <p:cNvSpPr/>
              <p:nvPr/>
            </p:nvSpPr>
            <p:spPr>
              <a:xfrm>
                <a:off x="5314959" y="2204690"/>
                <a:ext cx="225221" cy="193332"/>
              </a:xfrm>
              <a:custGeom>
                <a:rect b="b" l="l" r="r" t="t"/>
                <a:pathLst>
                  <a:path extrusionOk="0" h="5614" w="6540">
                    <a:moveTo>
                      <a:pt x="972" y="0"/>
                    </a:moveTo>
                    <a:cubicBezTo>
                      <a:pt x="435" y="0"/>
                      <a:pt x="12" y="423"/>
                      <a:pt x="12" y="961"/>
                    </a:cubicBezTo>
                    <a:lnTo>
                      <a:pt x="12" y="3476"/>
                    </a:lnTo>
                    <a:cubicBezTo>
                      <a:pt x="0" y="3922"/>
                      <a:pt x="343" y="4287"/>
                      <a:pt x="789" y="4333"/>
                    </a:cubicBezTo>
                    <a:lnTo>
                      <a:pt x="1521" y="5613"/>
                    </a:lnTo>
                    <a:lnTo>
                      <a:pt x="1521" y="4264"/>
                    </a:lnTo>
                    <a:lnTo>
                      <a:pt x="5579" y="4264"/>
                    </a:lnTo>
                    <a:cubicBezTo>
                      <a:pt x="6105" y="4264"/>
                      <a:pt x="6539" y="3830"/>
                      <a:pt x="6539" y="3304"/>
                    </a:cubicBezTo>
                    <a:lnTo>
                      <a:pt x="6539" y="961"/>
                    </a:lnTo>
                    <a:cubicBezTo>
                      <a:pt x="6539" y="435"/>
                      <a:pt x="6105" y="0"/>
                      <a:pt x="5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80"/>
              <p:cNvSpPr/>
              <p:nvPr/>
            </p:nvSpPr>
            <p:spPr>
              <a:xfrm>
                <a:off x="5464147" y="2268849"/>
                <a:ext cx="27206" cy="27206"/>
              </a:xfrm>
              <a:custGeom>
                <a:rect b="b" l="l" r="r" t="t"/>
                <a:pathLst>
                  <a:path extrusionOk="0" h="790" w="790">
                    <a:moveTo>
                      <a:pt x="390" y="1"/>
                    </a:moveTo>
                    <a:cubicBezTo>
                      <a:pt x="172" y="1"/>
                      <a:pt x="1" y="172"/>
                      <a:pt x="1" y="401"/>
                    </a:cubicBezTo>
                    <a:cubicBezTo>
                      <a:pt x="1" y="618"/>
                      <a:pt x="172" y="790"/>
                      <a:pt x="390" y="790"/>
                    </a:cubicBezTo>
                    <a:cubicBezTo>
                      <a:pt x="607" y="790"/>
                      <a:pt x="790" y="618"/>
                      <a:pt x="790" y="401"/>
                    </a:cubicBezTo>
                    <a:cubicBezTo>
                      <a:pt x="790" y="172"/>
                      <a:pt x="607" y="1"/>
                      <a:pt x="3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80"/>
              <p:cNvSpPr/>
              <p:nvPr/>
            </p:nvSpPr>
            <p:spPr>
              <a:xfrm>
                <a:off x="5412179" y="2268849"/>
                <a:ext cx="27206" cy="27206"/>
              </a:xfrm>
              <a:custGeom>
                <a:rect b="b" l="l" r="r" t="t"/>
                <a:pathLst>
                  <a:path extrusionOk="0" h="790" w="790">
                    <a:moveTo>
                      <a:pt x="401" y="1"/>
                    </a:moveTo>
                    <a:cubicBezTo>
                      <a:pt x="184" y="1"/>
                      <a:pt x="1" y="172"/>
                      <a:pt x="1" y="401"/>
                    </a:cubicBezTo>
                    <a:cubicBezTo>
                      <a:pt x="1" y="618"/>
                      <a:pt x="184" y="790"/>
                      <a:pt x="401" y="790"/>
                    </a:cubicBezTo>
                    <a:cubicBezTo>
                      <a:pt x="618" y="790"/>
                      <a:pt x="790" y="618"/>
                      <a:pt x="790" y="401"/>
                    </a:cubicBezTo>
                    <a:cubicBezTo>
                      <a:pt x="790" y="172"/>
                      <a:pt x="618" y="1"/>
                      <a:pt x="4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80"/>
              <p:cNvSpPr/>
              <p:nvPr/>
            </p:nvSpPr>
            <p:spPr>
              <a:xfrm>
                <a:off x="5360212" y="2268849"/>
                <a:ext cx="31924" cy="27309"/>
              </a:xfrm>
              <a:custGeom>
                <a:rect b="b" l="l" r="r" t="t"/>
                <a:pathLst>
                  <a:path extrusionOk="0" h="793" w="927">
                    <a:moveTo>
                      <a:pt x="392" y="0"/>
                    </a:moveTo>
                    <a:cubicBezTo>
                      <a:pt x="173" y="0"/>
                      <a:pt x="1" y="179"/>
                      <a:pt x="1" y="401"/>
                    </a:cubicBezTo>
                    <a:cubicBezTo>
                      <a:pt x="1" y="633"/>
                      <a:pt x="195" y="792"/>
                      <a:pt x="399" y="792"/>
                    </a:cubicBezTo>
                    <a:cubicBezTo>
                      <a:pt x="495" y="792"/>
                      <a:pt x="594" y="756"/>
                      <a:pt x="675" y="675"/>
                    </a:cubicBezTo>
                    <a:cubicBezTo>
                      <a:pt x="927" y="424"/>
                      <a:pt x="755" y="1"/>
                      <a:pt x="412" y="1"/>
                    </a:cubicBezTo>
                    <a:cubicBezTo>
                      <a:pt x="406" y="0"/>
                      <a:pt x="399" y="0"/>
                      <a:pt x="39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80"/>
              <p:cNvSpPr/>
              <p:nvPr/>
            </p:nvSpPr>
            <p:spPr>
              <a:xfrm>
                <a:off x="3413744" y="2403159"/>
                <a:ext cx="236241" cy="295646"/>
              </a:xfrm>
              <a:custGeom>
                <a:rect b="b" l="l" r="r" t="t"/>
                <a:pathLst>
                  <a:path extrusionOk="0" h="8585" w="6860">
                    <a:moveTo>
                      <a:pt x="6860" y="4115"/>
                    </a:moveTo>
                    <a:cubicBezTo>
                      <a:pt x="6860" y="4115"/>
                      <a:pt x="6860" y="4116"/>
                      <a:pt x="6860" y="4117"/>
                    </a:cubicBezTo>
                    <a:lnTo>
                      <a:pt x="6860" y="4117"/>
                    </a:lnTo>
                    <a:cubicBezTo>
                      <a:pt x="6860" y="4116"/>
                      <a:pt x="6860" y="4115"/>
                      <a:pt x="6860" y="4115"/>
                    </a:cubicBezTo>
                    <a:close/>
                    <a:moveTo>
                      <a:pt x="6860" y="4117"/>
                    </a:moveTo>
                    <a:cubicBezTo>
                      <a:pt x="6859" y="4139"/>
                      <a:pt x="6848" y="4161"/>
                      <a:pt x="6848" y="4183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32" y="4279"/>
                      <a:pt x="6842" y="4239"/>
                      <a:pt x="6848" y="4206"/>
                    </a:cubicBezTo>
                    <a:cubicBezTo>
                      <a:pt x="6858" y="4158"/>
                      <a:pt x="6860" y="4126"/>
                      <a:pt x="6860" y="4117"/>
                    </a:cubicBezTo>
                    <a:close/>
                    <a:moveTo>
                      <a:pt x="5217" y="1"/>
                    </a:moveTo>
                    <a:cubicBezTo>
                      <a:pt x="4972" y="1"/>
                      <a:pt x="4735" y="103"/>
                      <a:pt x="4562" y="285"/>
                    </a:cubicBezTo>
                    <a:cubicBezTo>
                      <a:pt x="4333" y="502"/>
                      <a:pt x="4173" y="788"/>
                      <a:pt x="4093" y="1097"/>
                    </a:cubicBezTo>
                    <a:cubicBezTo>
                      <a:pt x="4013" y="1417"/>
                      <a:pt x="3945" y="1748"/>
                      <a:pt x="3910" y="2080"/>
                    </a:cubicBezTo>
                    <a:cubicBezTo>
                      <a:pt x="3876" y="2240"/>
                      <a:pt x="3853" y="2411"/>
                      <a:pt x="3819" y="2583"/>
                    </a:cubicBezTo>
                    <a:cubicBezTo>
                      <a:pt x="3796" y="2674"/>
                      <a:pt x="3785" y="2754"/>
                      <a:pt x="3762" y="2846"/>
                    </a:cubicBezTo>
                    <a:cubicBezTo>
                      <a:pt x="3752" y="2876"/>
                      <a:pt x="3741" y="2916"/>
                      <a:pt x="3731" y="2949"/>
                    </a:cubicBezTo>
                    <a:lnTo>
                      <a:pt x="3727" y="2949"/>
                    </a:lnTo>
                    <a:cubicBezTo>
                      <a:pt x="3007" y="2777"/>
                      <a:pt x="2264" y="2651"/>
                      <a:pt x="1521" y="2571"/>
                    </a:cubicBezTo>
                    <a:cubicBezTo>
                      <a:pt x="1475" y="2566"/>
                      <a:pt x="1427" y="2563"/>
                      <a:pt x="1377" y="2563"/>
                    </a:cubicBezTo>
                    <a:cubicBezTo>
                      <a:pt x="1327" y="2563"/>
                      <a:pt x="1275" y="2566"/>
                      <a:pt x="1224" y="2571"/>
                    </a:cubicBezTo>
                    <a:cubicBezTo>
                      <a:pt x="1201" y="2571"/>
                      <a:pt x="1167" y="2583"/>
                      <a:pt x="1144" y="2594"/>
                    </a:cubicBezTo>
                    <a:cubicBezTo>
                      <a:pt x="1110" y="2617"/>
                      <a:pt x="1098" y="2640"/>
                      <a:pt x="1075" y="2674"/>
                    </a:cubicBezTo>
                    <a:cubicBezTo>
                      <a:pt x="1052" y="2720"/>
                      <a:pt x="1029" y="2766"/>
                      <a:pt x="1018" y="2811"/>
                    </a:cubicBezTo>
                    <a:cubicBezTo>
                      <a:pt x="938" y="2994"/>
                      <a:pt x="881" y="3189"/>
                      <a:pt x="824" y="3372"/>
                    </a:cubicBezTo>
                    <a:cubicBezTo>
                      <a:pt x="709" y="3760"/>
                      <a:pt x="606" y="4149"/>
                      <a:pt x="504" y="4538"/>
                    </a:cubicBezTo>
                    <a:cubicBezTo>
                      <a:pt x="424" y="4869"/>
                      <a:pt x="332" y="5212"/>
                      <a:pt x="252" y="5544"/>
                    </a:cubicBezTo>
                    <a:cubicBezTo>
                      <a:pt x="206" y="5715"/>
                      <a:pt x="161" y="5875"/>
                      <a:pt x="126" y="6047"/>
                    </a:cubicBezTo>
                    <a:cubicBezTo>
                      <a:pt x="81" y="6207"/>
                      <a:pt x="46" y="6378"/>
                      <a:pt x="23" y="6550"/>
                    </a:cubicBezTo>
                    <a:cubicBezTo>
                      <a:pt x="1" y="6893"/>
                      <a:pt x="92" y="7236"/>
                      <a:pt x="298" y="7521"/>
                    </a:cubicBezTo>
                    <a:cubicBezTo>
                      <a:pt x="492" y="7807"/>
                      <a:pt x="789" y="7990"/>
                      <a:pt x="1132" y="8036"/>
                    </a:cubicBezTo>
                    <a:cubicBezTo>
                      <a:pt x="1761" y="8116"/>
                      <a:pt x="2378" y="8162"/>
                      <a:pt x="2962" y="8207"/>
                    </a:cubicBezTo>
                    <a:cubicBezTo>
                      <a:pt x="3556" y="8253"/>
                      <a:pt x="4116" y="8287"/>
                      <a:pt x="4653" y="8310"/>
                    </a:cubicBezTo>
                    <a:lnTo>
                      <a:pt x="4642" y="8310"/>
                    </a:lnTo>
                    <a:lnTo>
                      <a:pt x="5865" y="8585"/>
                    </a:lnTo>
                    <a:lnTo>
                      <a:pt x="5900" y="8585"/>
                    </a:lnTo>
                    <a:lnTo>
                      <a:pt x="5911" y="8550"/>
                    </a:lnTo>
                    <a:cubicBezTo>
                      <a:pt x="6208" y="7190"/>
                      <a:pt x="6448" y="6081"/>
                      <a:pt x="6608" y="5304"/>
                    </a:cubicBezTo>
                    <a:cubicBezTo>
                      <a:pt x="6688" y="4926"/>
                      <a:pt x="6757" y="4629"/>
                      <a:pt x="6803" y="4412"/>
                    </a:cubicBezTo>
                    <a:lnTo>
                      <a:pt x="6820" y="4326"/>
                    </a:lnTo>
                    <a:lnTo>
                      <a:pt x="6820" y="4326"/>
                    </a:lnTo>
                    <a:cubicBezTo>
                      <a:pt x="6811" y="4362"/>
                      <a:pt x="6801" y="4402"/>
                      <a:pt x="6791" y="4446"/>
                    </a:cubicBezTo>
                    <a:cubicBezTo>
                      <a:pt x="6746" y="4652"/>
                      <a:pt x="6677" y="4949"/>
                      <a:pt x="6585" y="5338"/>
                    </a:cubicBezTo>
                    <a:cubicBezTo>
                      <a:pt x="6416" y="6096"/>
                      <a:pt x="6168" y="7189"/>
                      <a:pt x="5864" y="8519"/>
                    </a:cubicBezTo>
                    <a:lnTo>
                      <a:pt x="5864" y="8519"/>
                    </a:lnTo>
                    <a:lnTo>
                      <a:pt x="4676" y="8253"/>
                    </a:lnTo>
                    <a:lnTo>
                      <a:pt x="2984" y="8139"/>
                    </a:lnTo>
                    <a:cubicBezTo>
                      <a:pt x="2401" y="8093"/>
                      <a:pt x="1784" y="8059"/>
                      <a:pt x="1167" y="7967"/>
                    </a:cubicBezTo>
                    <a:cubicBezTo>
                      <a:pt x="847" y="7922"/>
                      <a:pt x="572" y="7750"/>
                      <a:pt x="389" y="7499"/>
                    </a:cubicBezTo>
                    <a:cubicBezTo>
                      <a:pt x="206" y="7224"/>
                      <a:pt x="115" y="6904"/>
                      <a:pt x="138" y="6584"/>
                    </a:cubicBezTo>
                    <a:cubicBezTo>
                      <a:pt x="161" y="6412"/>
                      <a:pt x="184" y="6252"/>
                      <a:pt x="229" y="6092"/>
                    </a:cubicBezTo>
                    <a:cubicBezTo>
                      <a:pt x="275" y="5921"/>
                      <a:pt x="321" y="5761"/>
                      <a:pt x="355" y="5589"/>
                    </a:cubicBezTo>
                    <a:cubicBezTo>
                      <a:pt x="446" y="5258"/>
                      <a:pt x="526" y="4926"/>
                      <a:pt x="618" y="4583"/>
                    </a:cubicBezTo>
                    <a:cubicBezTo>
                      <a:pt x="721" y="4195"/>
                      <a:pt x="824" y="3806"/>
                      <a:pt x="938" y="3429"/>
                    </a:cubicBezTo>
                    <a:cubicBezTo>
                      <a:pt x="995" y="3234"/>
                      <a:pt x="1052" y="3051"/>
                      <a:pt x="1121" y="2869"/>
                    </a:cubicBezTo>
                    <a:cubicBezTo>
                      <a:pt x="1132" y="2823"/>
                      <a:pt x="1155" y="2789"/>
                      <a:pt x="1178" y="2743"/>
                    </a:cubicBezTo>
                    <a:cubicBezTo>
                      <a:pt x="1190" y="2731"/>
                      <a:pt x="1201" y="2720"/>
                      <a:pt x="1212" y="2708"/>
                    </a:cubicBezTo>
                    <a:cubicBezTo>
                      <a:pt x="1224" y="2697"/>
                      <a:pt x="1235" y="2697"/>
                      <a:pt x="1258" y="2697"/>
                    </a:cubicBezTo>
                    <a:cubicBezTo>
                      <a:pt x="1304" y="2691"/>
                      <a:pt x="1350" y="2688"/>
                      <a:pt x="1395" y="2688"/>
                    </a:cubicBezTo>
                    <a:cubicBezTo>
                      <a:pt x="1441" y="2688"/>
                      <a:pt x="1487" y="2691"/>
                      <a:pt x="1532" y="2697"/>
                    </a:cubicBezTo>
                    <a:cubicBezTo>
                      <a:pt x="2264" y="2776"/>
                      <a:pt x="2984" y="2888"/>
                      <a:pt x="3693" y="3055"/>
                    </a:cubicBezTo>
                    <a:lnTo>
                      <a:pt x="3693" y="3055"/>
                    </a:lnTo>
                    <a:cubicBezTo>
                      <a:pt x="3693" y="3057"/>
                      <a:pt x="3693" y="3060"/>
                      <a:pt x="3693" y="3063"/>
                    </a:cubicBezTo>
                    <a:lnTo>
                      <a:pt x="3705" y="3086"/>
                    </a:lnTo>
                    <a:cubicBezTo>
                      <a:pt x="3705" y="3097"/>
                      <a:pt x="3727" y="3120"/>
                      <a:pt x="3750" y="3120"/>
                    </a:cubicBezTo>
                    <a:cubicBezTo>
                      <a:pt x="3773" y="3120"/>
                      <a:pt x="3785" y="3109"/>
                      <a:pt x="3796" y="3097"/>
                    </a:cubicBezTo>
                    <a:lnTo>
                      <a:pt x="3819" y="3074"/>
                    </a:lnTo>
                    <a:lnTo>
                      <a:pt x="3830" y="3040"/>
                    </a:lnTo>
                    <a:cubicBezTo>
                      <a:pt x="3842" y="2994"/>
                      <a:pt x="3853" y="2949"/>
                      <a:pt x="3865" y="2903"/>
                    </a:cubicBezTo>
                    <a:cubicBezTo>
                      <a:pt x="3887" y="2823"/>
                      <a:pt x="3910" y="2731"/>
                      <a:pt x="3922" y="2651"/>
                    </a:cubicBezTo>
                    <a:cubicBezTo>
                      <a:pt x="3956" y="2468"/>
                      <a:pt x="3990" y="2297"/>
                      <a:pt x="4013" y="2137"/>
                    </a:cubicBezTo>
                    <a:cubicBezTo>
                      <a:pt x="4059" y="1805"/>
                      <a:pt x="4116" y="1474"/>
                      <a:pt x="4196" y="1154"/>
                    </a:cubicBezTo>
                    <a:cubicBezTo>
                      <a:pt x="4265" y="856"/>
                      <a:pt x="4413" y="582"/>
                      <a:pt x="4619" y="353"/>
                    </a:cubicBezTo>
                    <a:cubicBezTo>
                      <a:pt x="4790" y="182"/>
                      <a:pt x="5016" y="90"/>
                      <a:pt x="5252" y="90"/>
                    </a:cubicBezTo>
                    <a:cubicBezTo>
                      <a:pt x="5290" y="90"/>
                      <a:pt x="5329" y="93"/>
                      <a:pt x="5367" y="98"/>
                    </a:cubicBezTo>
                    <a:lnTo>
                      <a:pt x="5367" y="98"/>
                    </a:lnTo>
                    <a:cubicBezTo>
                      <a:pt x="5255" y="600"/>
                      <a:pt x="5155" y="1059"/>
                      <a:pt x="5065" y="1474"/>
                    </a:cubicBezTo>
                    <a:lnTo>
                      <a:pt x="5065" y="1485"/>
                    </a:lnTo>
                    <a:lnTo>
                      <a:pt x="5065" y="1497"/>
                    </a:lnTo>
                    <a:cubicBezTo>
                      <a:pt x="5557" y="2617"/>
                      <a:pt x="5922" y="3463"/>
                      <a:pt x="6151" y="3977"/>
                    </a:cubicBezTo>
                    <a:lnTo>
                      <a:pt x="6677" y="4092"/>
                    </a:lnTo>
                    <a:lnTo>
                      <a:pt x="6814" y="4115"/>
                    </a:lnTo>
                    <a:lnTo>
                      <a:pt x="6860" y="4115"/>
                    </a:lnTo>
                    <a:lnTo>
                      <a:pt x="6814" y="4103"/>
                    </a:lnTo>
                    <a:lnTo>
                      <a:pt x="6688" y="4069"/>
                    </a:lnTo>
                    <a:lnTo>
                      <a:pt x="6158" y="3945"/>
                    </a:lnTo>
                    <a:lnTo>
                      <a:pt x="6158" y="3945"/>
                    </a:lnTo>
                    <a:lnTo>
                      <a:pt x="5114" y="1459"/>
                    </a:lnTo>
                    <a:lnTo>
                      <a:pt x="5114" y="1459"/>
                    </a:lnTo>
                    <a:cubicBezTo>
                      <a:pt x="5216" y="1029"/>
                      <a:pt x="5318" y="565"/>
                      <a:pt x="5431" y="68"/>
                    </a:cubicBezTo>
                    <a:lnTo>
                      <a:pt x="5442" y="33"/>
                    </a:lnTo>
                    <a:lnTo>
                      <a:pt x="5408" y="22"/>
                    </a:lnTo>
                    <a:cubicBezTo>
                      <a:pt x="5344" y="8"/>
                      <a:pt x="5281" y="1"/>
                      <a:pt x="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80"/>
              <p:cNvSpPr/>
              <p:nvPr/>
            </p:nvSpPr>
            <p:spPr>
              <a:xfrm>
                <a:off x="3627126" y="2536195"/>
                <a:ext cx="95323" cy="175597"/>
              </a:xfrm>
              <a:custGeom>
                <a:rect b="b" l="l" r="r" t="t"/>
                <a:pathLst>
                  <a:path extrusionOk="0" h="5099" w="2768">
                    <a:moveTo>
                      <a:pt x="1127" y="73"/>
                    </a:moveTo>
                    <a:lnTo>
                      <a:pt x="2321" y="252"/>
                    </a:lnTo>
                    <a:lnTo>
                      <a:pt x="2653" y="297"/>
                    </a:lnTo>
                    <a:cubicBezTo>
                      <a:pt x="2686" y="297"/>
                      <a:pt x="2730" y="308"/>
                      <a:pt x="2764" y="309"/>
                    </a:cubicBezTo>
                    <a:lnTo>
                      <a:pt x="2764" y="309"/>
                    </a:lnTo>
                    <a:cubicBezTo>
                      <a:pt x="2758" y="324"/>
                      <a:pt x="2748" y="354"/>
                      <a:pt x="2733" y="400"/>
                    </a:cubicBezTo>
                    <a:cubicBezTo>
                      <a:pt x="2710" y="469"/>
                      <a:pt x="2676" y="560"/>
                      <a:pt x="2642" y="663"/>
                    </a:cubicBezTo>
                    <a:cubicBezTo>
                      <a:pt x="2562" y="915"/>
                      <a:pt x="2459" y="1246"/>
                      <a:pt x="2310" y="1669"/>
                    </a:cubicBezTo>
                    <a:lnTo>
                      <a:pt x="1234" y="4999"/>
                    </a:lnTo>
                    <a:lnTo>
                      <a:pt x="1234" y="4999"/>
                    </a:lnTo>
                    <a:lnTo>
                      <a:pt x="114" y="4743"/>
                    </a:lnTo>
                    <a:lnTo>
                      <a:pt x="138" y="4630"/>
                    </a:lnTo>
                    <a:cubicBezTo>
                      <a:pt x="535" y="2827"/>
                      <a:pt x="887" y="1215"/>
                      <a:pt x="1127" y="73"/>
                    </a:cubicBezTo>
                    <a:close/>
                    <a:moveTo>
                      <a:pt x="1075" y="0"/>
                    </a:moveTo>
                    <a:lnTo>
                      <a:pt x="1064" y="34"/>
                    </a:lnTo>
                    <a:cubicBezTo>
                      <a:pt x="812" y="1166"/>
                      <a:pt x="447" y="2790"/>
                      <a:pt x="47" y="4607"/>
                    </a:cubicBezTo>
                    <a:lnTo>
                      <a:pt x="12" y="4767"/>
                    </a:lnTo>
                    <a:lnTo>
                      <a:pt x="1" y="4813"/>
                    </a:lnTo>
                    <a:lnTo>
                      <a:pt x="47" y="4824"/>
                    </a:lnTo>
                    <a:lnTo>
                      <a:pt x="1258" y="5087"/>
                    </a:lnTo>
                    <a:lnTo>
                      <a:pt x="1293" y="5099"/>
                    </a:lnTo>
                    <a:lnTo>
                      <a:pt x="1304" y="5053"/>
                    </a:lnTo>
                    <a:lnTo>
                      <a:pt x="2367" y="1646"/>
                    </a:lnTo>
                    <a:cubicBezTo>
                      <a:pt x="2493" y="1223"/>
                      <a:pt x="2596" y="892"/>
                      <a:pt x="2676" y="652"/>
                    </a:cubicBezTo>
                    <a:lnTo>
                      <a:pt x="2744" y="389"/>
                    </a:lnTo>
                    <a:cubicBezTo>
                      <a:pt x="2755" y="358"/>
                      <a:pt x="2765" y="337"/>
                      <a:pt x="2767" y="309"/>
                    </a:cubicBezTo>
                    <a:lnTo>
                      <a:pt x="2767" y="309"/>
                    </a:lnTo>
                    <a:cubicBezTo>
                      <a:pt x="2767" y="309"/>
                      <a:pt x="2767" y="309"/>
                      <a:pt x="2767" y="309"/>
                    </a:cubicBezTo>
                    <a:cubicBezTo>
                      <a:pt x="2767" y="309"/>
                      <a:pt x="2767" y="309"/>
                      <a:pt x="2767" y="309"/>
                    </a:cubicBezTo>
                    <a:lnTo>
                      <a:pt x="2767" y="309"/>
                    </a:lnTo>
                    <a:cubicBezTo>
                      <a:pt x="2767" y="305"/>
                      <a:pt x="2767" y="301"/>
                      <a:pt x="2767" y="297"/>
                    </a:cubicBezTo>
                    <a:lnTo>
                      <a:pt x="2767" y="297"/>
                    </a:lnTo>
                    <a:cubicBezTo>
                      <a:pt x="2767" y="297"/>
                      <a:pt x="2766" y="301"/>
                      <a:pt x="2764" y="308"/>
                    </a:cubicBezTo>
                    <a:lnTo>
                      <a:pt x="2764" y="308"/>
                    </a:lnTo>
                    <a:cubicBezTo>
                      <a:pt x="2731" y="297"/>
                      <a:pt x="2698" y="286"/>
                      <a:pt x="2664" y="274"/>
                    </a:cubicBezTo>
                    <a:lnTo>
                      <a:pt x="2333" y="217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80"/>
              <p:cNvSpPr/>
              <p:nvPr/>
            </p:nvSpPr>
            <p:spPr>
              <a:xfrm>
                <a:off x="5052744" y="2323571"/>
                <a:ext cx="138198" cy="131930"/>
              </a:xfrm>
              <a:custGeom>
                <a:rect b="b" l="l" r="r" t="t"/>
                <a:pathLst>
                  <a:path extrusionOk="0" h="3831" w="4013">
                    <a:moveTo>
                      <a:pt x="2001" y="1"/>
                    </a:moveTo>
                    <a:lnTo>
                      <a:pt x="1384" y="1258"/>
                    </a:lnTo>
                    <a:lnTo>
                      <a:pt x="0" y="1464"/>
                    </a:lnTo>
                    <a:lnTo>
                      <a:pt x="995" y="2447"/>
                    </a:lnTo>
                    <a:lnTo>
                      <a:pt x="766" y="3831"/>
                    </a:lnTo>
                    <a:lnTo>
                      <a:pt x="2001" y="3167"/>
                    </a:lnTo>
                    <a:lnTo>
                      <a:pt x="3247" y="3831"/>
                    </a:lnTo>
                    <a:lnTo>
                      <a:pt x="3007" y="2447"/>
                    </a:lnTo>
                    <a:lnTo>
                      <a:pt x="4013" y="1464"/>
                    </a:lnTo>
                    <a:lnTo>
                      <a:pt x="2630" y="1258"/>
                    </a:lnTo>
                    <a:lnTo>
                      <a:pt x="2001" y="1"/>
                    </a:lnTo>
                    <a:close/>
                    <a:moveTo>
                      <a:pt x="766" y="3831"/>
                    </a:moveTo>
                    <a:lnTo>
                      <a:pt x="766" y="3831"/>
                    </a:lnTo>
                    <a:lnTo>
                      <a:pt x="766" y="383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80"/>
              <p:cNvSpPr/>
              <p:nvPr/>
            </p:nvSpPr>
            <p:spPr>
              <a:xfrm>
                <a:off x="5442899" y="2995640"/>
                <a:ext cx="69323" cy="65776"/>
              </a:xfrm>
              <a:custGeom>
                <a:rect b="b" l="l" r="r" t="t"/>
                <a:pathLst>
                  <a:path extrusionOk="0" h="1910" w="2013">
                    <a:moveTo>
                      <a:pt x="1007" y="0"/>
                    </a:moveTo>
                    <a:lnTo>
                      <a:pt x="698" y="629"/>
                    </a:lnTo>
                    <a:lnTo>
                      <a:pt x="1" y="732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8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2"/>
                    </a:lnTo>
                    <a:lnTo>
                      <a:pt x="1315" y="629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80"/>
              <p:cNvSpPr/>
              <p:nvPr/>
            </p:nvSpPr>
            <p:spPr>
              <a:xfrm>
                <a:off x="3428312" y="3505468"/>
                <a:ext cx="69323" cy="65810"/>
              </a:xfrm>
              <a:custGeom>
                <a:rect b="b" l="l" r="r" t="t"/>
                <a:pathLst>
                  <a:path extrusionOk="0" h="1911" w="2013">
                    <a:moveTo>
                      <a:pt x="1007" y="1"/>
                    </a:moveTo>
                    <a:lnTo>
                      <a:pt x="698" y="630"/>
                    </a:lnTo>
                    <a:lnTo>
                      <a:pt x="1" y="733"/>
                    </a:lnTo>
                    <a:lnTo>
                      <a:pt x="504" y="1224"/>
                    </a:lnTo>
                    <a:lnTo>
                      <a:pt x="389" y="1910"/>
                    </a:lnTo>
                    <a:lnTo>
                      <a:pt x="1007" y="1579"/>
                    </a:lnTo>
                    <a:lnTo>
                      <a:pt x="1624" y="1910"/>
                    </a:lnTo>
                    <a:lnTo>
                      <a:pt x="1510" y="1224"/>
                    </a:lnTo>
                    <a:lnTo>
                      <a:pt x="2013" y="733"/>
                    </a:lnTo>
                    <a:lnTo>
                      <a:pt x="1315" y="630"/>
                    </a:ln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80"/>
              <p:cNvSpPr/>
              <p:nvPr/>
            </p:nvSpPr>
            <p:spPr>
              <a:xfrm>
                <a:off x="3864924" y="2272775"/>
                <a:ext cx="1149627" cy="2330730"/>
              </a:xfrm>
              <a:custGeom>
                <a:rect b="b" l="l" r="r" t="t"/>
                <a:pathLst>
                  <a:path extrusionOk="0" h="67680" w="33383">
                    <a:moveTo>
                      <a:pt x="27971" y="1"/>
                    </a:moveTo>
                    <a:cubicBezTo>
                      <a:pt x="27957" y="1"/>
                      <a:pt x="27943" y="1"/>
                      <a:pt x="27929" y="1"/>
                    </a:cubicBezTo>
                    <a:lnTo>
                      <a:pt x="4985" y="138"/>
                    </a:lnTo>
                    <a:cubicBezTo>
                      <a:pt x="2230" y="161"/>
                      <a:pt x="1" y="2413"/>
                      <a:pt x="24" y="5180"/>
                    </a:cubicBezTo>
                    <a:lnTo>
                      <a:pt x="424" y="62706"/>
                    </a:lnTo>
                    <a:cubicBezTo>
                      <a:pt x="447" y="65465"/>
                      <a:pt x="2687" y="67679"/>
                      <a:pt x="5433" y="67679"/>
                    </a:cubicBezTo>
                    <a:cubicBezTo>
                      <a:pt x="5440" y="67679"/>
                      <a:pt x="5447" y="67679"/>
                      <a:pt x="5454" y="67679"/>
                    </a:cubicBezTo>
                    <a:lnTo>
                      <a:pt x="28398" y="67530"/>
                    </a:lnTo>
                    <a:cubicBezTo>
                      <a:pt x="31165" y="67507"/>
                      <a:pt x="33382" y="65255"/>
                      <a:pt x="33371" y="62500"/>
                    </a:cubicBezTo>
                    <a:lnTo>
                      <a:pt x="32971" y="4963"/>
                    </a:lnTo>
                    <a:cubicBezTo>
                      <a:pt x="32948" y="2221"/>
                      <a:pt x="30719" y="1"/>
                      <a:pt x="279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80"/>
              <p:cNvSpPr/>
              <p:nvPr/>
            </p:nvSpPr>
            <p:spPr>
              <a:xfrm>
                <a:off x="3917684" y="2341307"/>
                <a:ext cx="1044111" cy="2180686"/>
              </a:xfrm>
              <a:custGeom>
                <a:rect b="b" l="l" r="r" t="t"/>
                <a:pathLst>
                  <a:path extrusionOk="0" h="63323" w="30319">
                    <a:moveTo>
                      <a:pt x="26418" y="0"/>
                    </a:moveTo>
                    <a:cubicBezTo>
                      <a:pt x="26411" y="0"/>
                      <a:pt x="26404" y="0"/>
                      <a:pt x="26397" y="0"/>
                    </a:cubicBezTo>
                    <a:lnTo>
                      <a:pt x="21939" y="23"/>
                    </a:lnTo>
                    <a:cubicBezTo>
                      <a:pt x="21333" y="46"/>
                      <a:pt x="20853" y="560"/>
                      <a:pt x="20876" y="1166"/>
                    </a:cubicBezTo>
                    <a:lnTo>
                      <a:pt x="20876" y="1978"/>
                    </a:lnTo>
                    <a:cubicBezTo>
                      <a:pt x="20887" y="2584"/>
                      <a:pt x="20407" y="3098"/>
                      <a:pt x="19801" y="3110"/>
                    </a:cubicBezTo>
                    <a:lnTo>
                      <a:pt x="11124" y="3167"/>
                    </a:lnTo>
                    <a:cubicBezTo>
                      <a:pt x="10518" y="3156"/>
                      <a:pt x="10027" y="2664"/>
                      <a:pt x="10038" y="2047"/>
                    </a:cubicBezTo>
                    <a:lnTo>
                      <a:pt x="10038" y="1246"/>
                    </a:lnTo>
                    <a:cubicBezTo>
                      <a:pt x="10049" y="629"/>
                      <a:pt x="9558" y="126"/>
                      <a:pt x="8952" y="115"/>
                    </a:cubicBezTo>
                    <a:lnTo>
                      <a:pt x="7386" y="126"/>
                    </a:lnTo>
                    <a:lnTo>
                      <a:pt x="3487" y="149"/>
                    </a:lnTo>
                    <a:cubicBezTo>
                      <a:pt x="1555" y="172"/>
                      <a:pt x="1" y="1749"/>
                      <a:pt x="12" y="3681"/>
                    </a:cubicBezTo>
                    <a:lnTo>
                      <a:pt x="401" y="59836"/>
                    </a:lnTo>
                    <a:cubicBezTo>
                      <a:pt x="412" y="61761"/>
                      <a:pt x="1978" y="63323"/>
                      <a:pt x="3901" y="63323"/>
                    </a:cubicBezTo>
                    <a:cubicBezTo>
                      <a:pt x="3908" y="63323"/>
                      <a:pt x="3915" y="63323"/>
                      <a:pt x="3922" y="63323"/>
                    </a:cubicBezTo>
                    <a:lnTo>
                      <a:pt x="26832" y="63162"/>
                    </a:lnTo>
                    <a:cubicBezTo>
                      <a:pt x="28764" y="63151"/>
                      <a:pt x="30319" y="61573"/>
                      <a:pt x="30307" y="59641"/>
                    </a:cubicBezTo>
                    <a:lnTo>
                      <a:pt x="29918" y="3476"/>
                    </a:lnTo>
                    <a:cubicBezTo>
                      <a:pt x="29907" y="1551"/>
                      <a:pt x="28341" y="0"/>
                      <a:pt x="26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80"/>
              <p:cNvSpPr/>
              <p:nvPr/>
            </p:nvSpPr>
            <p:spPr>
              <a:xfrm>
                <a:off x="3953672" y="2872660"/>
                <a:ext cx="290825" cy="598352"/>
              </a:xfrm>
              <a:custGeom>
                <a:rect b="b" l="l" r="r" t="t"/>
                <a:pathLst>
                  <a:path extrusionOk="0" h="17375" w="8445">
                    <a:moveTo>
                      <a:pt x="2536" y="1"/>
                    </a:moveTo>
                    <a:cubicBezTo>
                      <a:pt x="2078" y="1"/>
                      <a:pt x="1859" y="2331"/>
                      <a:pt x="1837" y="2554"/>
                    </a:cubicBezTo>
                    <a:cubicBezTo>
                      <a:pt x="1831" y="2624"/>
                      <a:pt x="1780" y="2657"/>
                      <a:pt x="1725" y="2657"/>
                    </a:cubicBezTo>
                    <a:cubicBezTo>
                      <a:pt x="1655" y="2657"/>
                      <a:pt x="1579" y="2604"/>
                      <a:pt x="1585" y="2508"/>
                    </a:cubicBezTo>
                    <a:cubicBezTo>
                      <a:pt x="1608" y="2337"/>
                      <a:pt x="2031" y="256"/>
                      <a:pt x="1539" y="153"/>
                    </a:cubicBezTo>
                    <a:cubicBezTo>
                      <a:pt x="1531" y="151"/>
                      <a:pt x="1523" y="150"/>
                      <a:pt x="1516" y="150"/>
                    </a:cubicBezTo>
                    <a:cubicBezTo>
                      <a:pt x="1169" y="150"/>
                      <a:pt x="1315" y="2162"/>
                      <a:pt x="1002" y="2531"/>
                    </a:cubicBezTo>
                    <a:cubicBezTo>
                      <a:pt x="972" y="2566"/>
                      <a:pt x="948" y="2582"/>
                      <a:pt x="929" y="2582"/>
                    </a:cubicBezTo>
                    <a:cubicBezTo>
                      <a:pt x="730" y="2582"/>
                      <a:pt x="1004" y="936"/>
                      <a:pt x="670" y="873"/>
                    </a:cubicBezTo>
                    <a:cubicBezTo>
                      <a:pt x="654" y="871"/>
                      <a:pt x="637" y="868"/>
                      <a:pt x="622" y="868"/>
                    </a:cubicBezTo>
                    <a:cubicBezTo>
                      <a:pt x="509" y="868"/>
                      <a:pt x="425" y="994"/>
                      <a:pt x="385" y="2017"/>
                    </a:cubicBezTo>
                    <a:cubicBezTo>
                      <a:pt x="362" y="2645"/>
                      <a:pt x="465" y="3834"/>
                      <a:pt x="568" y="4817"/>
                    </a:cubicBezTo>
                    <a:cubicBezTo>
                      <a:pt x="344" y="7955"/>
                      <a:pt x="1" y="17375"/>
                      <a:pt x="4086" y="17375"/>
                    </a:cubicBezTo>
                    <a:cubicBezTo>
                      <a:pt x="4184" y="17375"/>
                      <a:pt x="4283" y="17369"/>
                      <a:pt x="4386" y="17358"/>
                    </a:cubicBezTo>
                    <a:cubicBezTo>
                      <a:pt x="6192" y="17176"/>
                      <a:pt x="7507" y="16547"/>
                      <a:pt x="8444" y="15815"/>
                    </a:cubicBezTo>
                    <a:lnTo>
                      <a:pt x="6489" y="13586"/>
                    </a:lnTo>
                    <a:lnTo>
                      <a:pt x="6444" y="13540"/>
                    </a:lnTo>
                    <a:lnTo>
                      <a:pt x="5529" y="12500"/>
                    </a:lnTo>
                    <a:lnTo>
                      <a:pt x="5609" y="12408"/>
                    </a:lnTo>
                    <a:lnTo>
                      <a:pt x="5609" y="12408"/>
                    </a:lnTo>
                    <a:cubicBezTo>
                      <a:pt x="5069" y="12828"/>
                      <a:pt x="4634" y="13118"/>
                      <a:pt x="4468" y="13118"/>
                    </a:cubicBezTo>
                    <a:cubicBezTo>
                      <a:pt x="4430" y="13118"/>
                      <a:pt x="4406" y="13103"/>
                      <a:pt x="4397" y="13071"/>
                    </a:cubicBezTo>
                    <a:cubicBezTo>
                      <a:pt x="3597" y="10133"/>
                      <a:pt x="3689" y="6349"/>
                      <a:pt x="3769" y="4897"/>
                    </a:cubicBezTo>
                    <a:cubicBezTo>
                      <a:pt x="3849" y="4772"/>
                      <a:pt x="3940" y="4623"/>
                      <a:pt x="4043" y="4474"/>
                    </a:cubicBezTo>
                    <a:cubicBezTo>
                      <a:pt x="4157" y="4292"/>
                      <a:pt x="4317" y="4143"/>
                      <a:pt x="4489" y="4017"/>
                    </a:cubicBezTo>
                    <a:cubicBezTo>
                      <a:pt x="4695" y="3846"/>
                      <a:pt x="4935" y="3709"/>
                      <a:pt x="5175" y="3606"/>
                    </a:cubicBezTo>
                    <a:cubicBezTo>
                      <a:pt x="5415" y="3526"/>
                      <a:pt x="5438" y="3206"/>
                      <a:pt x="5232" y="3137"/>
                    </a:cubicBezTo>
                    <a:cubicBezTo>
                      <a:pt x="5205" y="3128"/>
                      <a:pt x="5172" y="3124"/>
                      <a:pt x="5132" y="3124"/>
                    </a:cubicBezTo>
                    <a:cubicBezTo>
                      <a:pt x="4860" y="3124"/>
                      <a:pt x="4298" y="3330"/>
                      <a:pt x="3780" y="3789"/>
                    </a:cubicBezTo>
                    <a:cubicBezTo>
                      <a:pt x="3676" y="3879"/>
                      <a:pt x="3596" y="3918"/>
                      <a:pt x="3536" y="3918"/>
                    </a:cubicBezTo>
                    <a:cubicBezTo>
                      <a:pt x="3244" y="3918"/>
                      <a:pt x="3403" y="3015"/>
                      <a:pt x="3460" y="2645"/>
                    </a:cubicBezTo>
                    <a:cubicBezTo>
                      <a:pt x="3528" y="2188"/>
                      <a:pt x="3689" y="805"/>
                      <a:pt x="3563" y="679"/>
                    </a:cubicBezTo>
                    <a:cubicBezTo>
                      <a:pt x="3516" y="629"/>
                      <a:pt x="3464" y="605"/>
                      <a:pt x="3412" y="605"/>
                    </a:cubicBezTo>
                    <a:cubicBezTo>
                      <a:pt x="3274" y="605"/>
                      <a:pt x="3136" y="778"/>
                      <a:pt x="3094" y="1102"/>
                    </a:cubicBezTo>
                    <a:cubicBezTo>
                      <a:pt x="3038" y="1542"/>
                      <a:pt x="2769" y="2840"/>
                      <a:pt x="2532" y="2840"/>
                    </a:cubicBezTo>
                    <a:cubicBezTo>
                      <a:pt x="2529" y="2840"/>
                      <a:pt x="2526" y="2840"/>
                      <a:pt x="2522" y="2840"/>
                    </a:cubicBezTo>
                    <a:cubicBezTo>
                      <a:pt x="2282" y="2794"/>
                      <a:pt x="2683" y="530"/>
                      <a:pt x="2683" y="530"/>
                    </a:cubicBezTo>
                    <a:cubicBezTo>
                      <a:pt x="2683" y="530"/>
                      <a:pt x="2843" y="62"/>
                      <a:pt x="2568" y="5"/>
                    </a:cubicBezTo>
                    <a:cubicBezTo>
                      <a:pt x="2557" y="2"/>
                      <a:pt x="2546" y="1"/>
                      <a:pt x="2536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80"/>
              <p:cNvSpPr/>
              <p:nvPr/>
            </p:nvSpPr>
            <p:spPr>
              <a:xfrm>
                <a:off x="4527935" y="3613364"/>
                <a:ext cx="127970" cy="126386"/>
              </a:xfrm>
              <a:custGeom>
                <a:rect b="b" l="l" r="r" t="t"/>
                <a:pathLst>
                  <a:path extrusionOk="0" h="3670" w="3716">
                    <a:moveTo>
                      <a:pt x="80" y="0"/>
                    </a:moveTo>
                    <a:cubicBezTo>
                      <a:pt x="46" y="1155"/>
                      <a:pt x="12" y="2332"/>
                      <a:pt x="0" y="3556"/>
                    </a:cubicBezTo>
                    <a:cubicBezTo>
                      <a:pt x="1349" y="3601"/>
                      <a:pt x="2595" y="3636"/>
                      <a:pt x="3670" y="3670"/>
                    </a:cubicBezTo>
                    <a:cubicBezTo>
                      <a:pt x="3693" y="2550"/>
                      <a:pt x="3704" y="1452"/>
                      <a:pt x="3716" y="400"/>
                    </a:cubicBezTo>
                    <a:cubicBezTo>
                      <a:pt x="3704" y="355"/>
                      <a:pt x="3681" y="309"/>
                      <a:pt x="3670" y="252"/>
                    </a:cubicBezTo>
                    <a:lnTo>
                      <a:pt x="3670" y="92"/>
                    </a:lnTo>
                    <a:cubicBezTo>
                      <a:pt x="2607" y="57"/>
                      <a:pt x="1395" y="35"/>
                      <a:pt x="8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80"/>
              <p:cNvSpPr/>
              <p:nvPr/>
            </p:nvSpPr>
            <p:spPr>
              <a:xfrm>
                <a:off x="4383431" y="3609403"/>
                <a:ext cx="143742" cy="126420"/>
              </a:xfrm>
              <a:custGeom>
                <a:rect b="b" l="l" r="r" t="t"/>
                <a:pathLst>
                  <a:path extrusionOk="0" h="3671" w="4174">
                    <a:moveTo>
                      <a:pt x="138" y="1"/>
                    </a:moveTo>
                    <a:cubicBezTo>
                      <a:pt x="92" y="1144"/>
                      <a:pt x="47" y="2345"/>
                      <a:pt x="1" y="3556"/>
                    </a:cubicBezTo>
                    <a:lnTo>
                      <a:pt x="1944" y="3614"/>
                    </a:lnTo>
                    <a:lnTo>
                      <a:pt x="4093" y="3671"/>
                    </a:lnTo>
                    <a:cubicBezTo>
                      <a:pt x="4116" y="2447"/>
                      <a:pt x="4139" y="1259"/>
                      <a:pt x="4174" y="115"/>
                    </a:cubicBezTo>
                    <a:lnTo>
                      <a:pt x="2241" y="5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80"/>
              <p:cNvSpPr/>
              <p:nvPr/>
            </p:nvSpPr>
            <p:spPr>
              <a:xfrm>
                <a:off x="4524767" y="4242487"/>
                <a:ext cx="125249" cy="127212"/>
              </a:xfrm>
              <a:custGeom>
                <a:rect b="b" l="l" r="r" t="t"/>
                <a:pathLst>
                  <a:path extrusionOk="0" h="3694" w="3637">
                    <a:moveTo>
                      <a:pt x="1" y="1"/>
                    </a:moveTo>
                    <a:cubicBezTo>
                      <a:pt x="1" y="309"/>
                      <a:pt x="1" y="618"/>
                      <a:pt x="12" y="915"/>
                    </a:cubicBezTo>
                    <a:cubicBezTo>
                      <a:pt x="24" y="1921"/>
                      <a:pt x="47" y="2813"/>
                      <a:pt x="58" y="3579"/>
                    </a:cubicBezTo>
                    <a:cubicBezTo>
                      <a:pt x="1418" y="3625"/>
                      <a:pt x="2642" y="3659"/>
                      <a:pt x="3636" y="3693"/>
                    </a:cubicBezTo>
                    <a:cubicBezTo>
                      <a:pt x="3625" y="3007"/>
                      <a:pt x="3613" y="2230"/>
                      <a:pt x="3613" y="1373"/>
                    </a:cubicBezTo>
                    <a:cubicBezTo>
                      <a:pt x="3602" y="961"/>
                      <a:pt x="3602" y="527"/>
                      <a:pt x="3602" y="81"/>
                    </a:cubicBezTo>
                    <a:cubicBezTo>
                      <a:pt x="2596" y="58"/>
                      <a:pt x="1373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80"/>
              <p:cNvSpPr/>
              <p:nvPr/>
            </p:nvSpPr>
            <p:spPr>
              <a:xfrm>
                <a:off x="4651156" y="4245242"/>
                <a:ext cx="49246" cy="125249"/>
              </a:xfrm>
              <a:custGeom>
                <a:rect b="b" l="l" r="r" t="t"/>
                <a:pathLst>
                  <a:path extrusionOk="0" h="3637" w="1430">
                    <a:moveTo>
                      <a:pt x="1" y="1"/>
                    </a:moveTo>
                    <a:cubicBezTo>
                      <a:pt x="1" y="447"/>
                      <a:pt x="1" y="881"/>
                      <a:pt x="1" y="1293"/>
                    </a:cubicBezTo>
                    <a:cubicBezTo>
                      <a:pt x="1" y="2150"/>
                      <a:pt x="12" y="2927"/>
                      <a:pt x="23" y="3613"/>
                    </a:cubicBezTo>
                    <a:lnTo>
                      <a:pt x="767" y="3636"/>
                    </a:lnTo>
                    <a:cubicBezTo>
                      <a:pt x="972" y="2596"/>
                      <a:pt x="1201" y="1361"/>
                      <a:pt x="1430" y="3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80"/>
              <p:cNvSpPr/>
              <p:nvPr/>
            </p:nvSpPr>
            <p:spPr>
              <a:xfrm>
                <a:off x="4657458" y="3633820"/>
                <a:ext cx="53171" cy="107927"/>
              </a:xfrm>
              <a:custGeom>
                <a:rect b="b" l="l" r="r" t="t"/>
                <a:pathLst>
                  <a:path extrusionOk="0" h="3134" w="1544">
                    <a:moveTo>
                      <a:pt x="46" y="1"/>
                    </a:moveTo>
                    <a:cubicBezTo>
                      <a:pt x="35" y="995"/>
                      <a:pt x="23" y="2024"/>
                      <a:pt x="1" y="3076"/>
                    </a:cubicBezTo>
                    <a:lnTo>
                      <a:pt x="1544" y="3133"/>
                    </a:lnTo>
                    <a:cubicBezTo>
                      <a:pt x="846" y="824"/>
                      <a:pt x="332" y="481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80"/>
              <p:cNvSpPr/>
              <p:nvPr/>
            </p:nvSpPr>
            <p:spPr>
              <a:xfrm>
                <a:off x="4373581" y="3861011"/>
                <a:ext cx="148460" cy="126386"/>
              </a:xfrm>
              <a:custGeom>
                <a:rect b="b" l="l" r="r" t="t"/>
                <a:pathLst>
                  <a:path extrusionOk="0" h="3670" w="4311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1624" y="3601"/>
                    </a:lnTo>
                    <a:lnTo>
                      <a:pt x="4288" y="3670"/>
                    </a:lnTo>
                    <a:cubicBezTo>
                      <a:pt x="4288" y="2527"/>
                      <a:pt x="4299" y="1338"/>
                      <a:pt x="4311" y="114"/>
                    </a:cubicBezTo>
                    <a:lnTo>
                      <a:pt x="1933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80"/>
              <p:cNvSpPr/>
              <p:nvPr/>
            </p:nvSpPr>
            <p:spPr>
              <a:xfrm>
                <a:off x="4655495" y="3742095"/>
                <a:ext cx="77967" cy="126007"/>
              </a:xfrm>
              <a:custGeom>
                <a:rect b="b" l="l" r="r" t="t"/>
                <a:pathLst>
                  <a:path extrusionOk="0" h="3659" w="2264">
                    <a:moveTo>
                      <a:pt x="58" y="1"/>
                    </a:moveTo>
                    <a:cubicBezTo>
                      <a:pt x="46" y="755"/>
                      <a:pt x="35" y="1510"/>
                      <a:pt x="23" y="2276"/>
                    </a:cubicBezTo>
                    <a:cubicBezTo>
                      <a:pt x="12" y="2710"/>
                      <a:pt x="12" y="3144"/>
                      <a:pt x="0" y="3579"/>
                    </a:cubicBezTo>
                    <a:cubicBezTo>
                      <a:pt x="915" y="3613"/>
                      <a:pt x="1692" y="3636"/>
                      <a:pt x="2264" y="3659"/>
                    </a:cubicBezTo>
                    <a:cubicBezTo>
                      <a:pt x="2241" y="2801"/>
                      <a:pt x="2127" y="1944"/>
                      <a:pt x="1921" y="1109"/>
                    </a:cubicBezTo>
                    <a:cubicBezTo>
                      <a:pt x="1818" y="709"/>
                      <a:pt x="1727" y="355"/>
                      <a:pt x="1624" y="35"/>
                    </a:cubicBezTo>
                    <a:cubicBezTo>
                      <a:pt x="1166" y="23"/>
                      <a:pt x="641" y="12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80"/>
              <p:cNvSpPr/>
              <p:nvPr/>
            </p:nvSpPr>
            <p:spPr>
              <a:xfrm>
                <a:off x="4378713" y="3735414"/>
                <a:ext cx="145705" cy="126386"/>
              </a:xfrm>
              <a:custGeom>
                <a:rect b="b" l="l" r="r" t="t"/>
                <a:pathLst>
                  <a:path extrusionOk="0" h="3670" w="4231">
                    <a:moveTo>
                      <a:pt x="138" y="0"/>
                    </a:moveTo>
                    <a:cubicBezTo>
                      <a:pt x="126" y="389"/>
                      <a:pt x="104" y="778"/>
                      <a:pt x="92" y="1178"/>
                    </a:cubicBezTo>
                    <a:cubicBezTo>
                      <a:pt x="58" y="1978"/>
                      <a:pt x="35" y="2778"/>
                      <a:pt x="1" y="3556"/>
                    </a:cubicBezTo>
                    <a:lnTo>
                      <a:pt x="1784" y="3601"/>
                    </a:lnTo>
                    <a:lnTo>
                      <a:pt x="4173" y="3670"/>
                    </a:lnTo>
                    <a:cubicBezTo>
                      <a:pt x="4173" y="3098"/>
                      <a:pt x="4185" y="2515"/>
                      <a:pt x="4196" y="1921"/>
                    </a:cubicBezTo>
                    <a:cubicBezTo>
                      <a:pt x="4208" y="1303"/>
                      <a:pt x="4208" y="698"/>
                      <a:pt x="4230" y="103"/>
                    </a:cubicBezTo>
                    <a:lnTo>
                      <a:pt x="2081" y="4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80"/>
              <p:cNvSpPr/>
              <p:nvPr/>
            </p:nvSpPr>
            <p:spPr>
              <a:xfrm>
                <a:off x="4524388" y="3864937"/>
                <a:ext cx="127591" cy="126420"/>
              </a:xfrm>
              <a:custGeom>
                <a:rect b="b" l="l" r="r" t="t"/>
                <a:pathLst>
                  <a:path extrusionOk="0" h="3671" w="3705">
                    <a:moveTo>
                      <a:pt x="35" y="0"/>
                    </a:moveTo>
                    <a:cubicBezTo>
                      <a:pt x="12" y="1224"/>
                      <a:pt x="12" y="2413"/>
                      <a:pt x="0" y="3556"/>
                    </a:cubicBezTo>
                    <a:cubicBezTo>
                      <a:pt x="1372" y="3601"/>
                      <a:pt x="2607" y="3636"/>
                      <a:pt x="3659" y="3670"/>
                    </a:cubicBezTo>
                    <a:cubicBezTo>
                      <a:pt x="3670" y="2515"/>
                      <a:pt x="3693" y="1315"/>
                      <a:pt x="3704" y="92"/>
                    </a:cubicBezTo>
                    <a:cubicBezTo>
                      <a:pt x="2653" y="69"/>
                      <a:pt x="1395" y="35"/>
                      <a:pt x="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80"/>
              <p:cNvSpPr/>
              <p:nvPr/>
            </p:nvSpPr>
            <p:spPr>
              <a:xfrm>
                <a:off x="4525559" y="3738961"/>
                <a:ext cx="128383" cy="126386"/>
              </a:xfrm>
              <a:custGeom>
                <a:rect b="b" l="l" r="r" t="t"/>
                <a:pathLst>
                  <a:path extrusionOk="0" h="3670" w="3728">
                    <a:moveTo>
                      <a:pt x="58" y="0"/>
                    </a:moveTo>
                    <a:cubicBezTo>
                      <a:pt x="47" y="606"/>
                      <a:pt x="35" y="1212"/>
                      <a:pt x="24" y="1818"/>
                    </a:cubicBezTo>
                    <a:cubicBezTo>
                      <a:pt x="12" y="2412"/>
                      <a:pt x="1" y="2984"/>
                      <a:pt x="1" y="3567"/>
                    </a:cubicBezTo>
                    <a:cubicBezTo>
                      <a:pt x="1361" y="3601"/>
                      <a:pt x="2619" y="3636"/>
                      <a:pt x="3682" y="3670"/>
                    </a:cubicBezTo>
                    <a:cubicBezTo>
                      <a:pt x="3682" y="3235"/>
                      <a:pt x="3693" y="2801"/>
                      <a:pt x="3693" y="2367"/>
                    </a:cubicBezTo>
                    <a:cubicBezTo>
                      <a:pt x="3705" y="1589"/>
                      <a:pt x="3716" y="835"/>
                      <a:pt x="3728" y="92"/>
                    </a:cubicBezTo>
                    <a:cubicBezTo>
                      <a:pt x="2664" y="69"/>
                      <a:pt x="1418" y="34"/>
                      <a:pt x="58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80"/>
              <p:cNvSpPr/>
              <p:nvPr/>
            </p:nvSpPr>
            <p:spPr>
              <a:xfrm>
                <a:off x="4655874" y="3153127"/>
                <a:ext cx="84303" cy="83098"/>
              </a:xfrm>
              <a:custGeom>
                <a:rect b="b" l="l" r="r" t="t"/>
                <a:pathLst>
                  <a:path extrusionOk="0" h="2413" w="2448">
                    <a:moveTo>
                      <a:pt x="149" y="0"/>
                    </a:moveTo>
                    <a:cubicBezTo>
                      <a:pt x="104" y="80"/>
                      <a:pt x="58" y="160"/>
                      <a:pt x="1" y="229"/>
                    </a:cubicBezTo>
                    <a:cubicBezTo>
                      <a:pt x="12" y="297"/>
                      <a:pt x="12" y="377"/>
                      <a:pt x="24" y="492"/>
                    </a:cubicBezTo>
                    <a:cubicBezTo>
                      <a:pt x="24" y="755"/>
                      <a:pt x="35" y="1132"/>
                      <a:pt x="58" y="1612"/>
                    </a:cubicBezTo>
                    <a:cubicBezTo>
                      <a:pt x="58" y="1784"/>
                      <a:pt x="69" y="1967"/>
                      <a:pt x="69" y="2161"/>
                    </a:cubicBezTo>
                    <a:cubicBezTo>
                      <a:pt x="69" y="2218"/>
                      <a:pt x="81" y="2275"/>
                      <a:pt x="81" y="2344"/>
                    </a:cubicBezTo>
                    <a:cubicBezTo>
                      <a:pt x="950" y="2367"/>
                      <a:pt x="1738" y="2389"/>
                      <a:pt x="2447" y="2412"/>
                    </a:cubicBezTo>
                    <a:cubicBezTo>
                      <a:pt x="2036" y="1235"/>
                      <a:pt x="1121" y="480"/>
                      <a:pt x="149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80"/>
              <p:cNvSpPr/>
              <p:nvPr/>
            </p:nvSpPr>
            <p:spPr>
              <a:xfrm>
                <a:off x="4637381" y="3161392"/>
                <a:ext cx="19319" cy="56340"/>
              </a:xfrm>
              <a:custGeom>
                <a:rect b="b" l="l" r="r" t="t"/>
                <a:pathLst>
                  <a:path extrusionOk="0" h="1636" w="561">
                    <a:moveTo>
                      <a:pt x="538" y="0"/>
                    </a:moveTo>
                    <a:cubicBezTo>
                      <a:pt x="515" y="12"/>
                      <a:pt x="515" y="35"/>
                      <a:pt x="503" y="46"/>
                    </a:cubicBezTo>
                    <a:cubicBezTo>
                      <a:pt x="481" y="57"/>
                      <a:pt x="469" y="80"/>
                      <a:pt x="446" y="103"/>
                    </a:cubicBezTo>
                    <a:cubicBezTo>
                      <a:pt x="343" y="320"/>
                      <a:pt x="195" y="526"/>
                      <a:pt x="0" y="698"/>
                    </a:cubicBezTo>
                    <a:cubicBezTo>
                      <a:pt x="275" y="949"/>
                      <a:pt x="469" y="1269"/>
                      <a:pt x="561" y="1635"/>
                    </a:cubicBezTo>
                    <a:lnTo>
                      <a:pt x="561" y="1372"/>
                    </a:lnTo>
                    <a:cubicBezTo>
                      <a:pt x="549" y="892"/>
                      <a:pt x="538" y="515"/>
                      <a:pt x="538" y="252"/>
                    </a:cubicBez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80"/>
              <p:cNvSpPr/>
              <p:nvPr/>
            </p:nvSpPr>
            <p:spPr>
              <a:xfrm>
                <a:off x="4278324" y="3344468"/>
                <a:ext cx="116950" cy="136235"/>
              </a:xfrm>
              <a:custGeom>
                <a:rect b="b" l="l" r="r" t="t"/>
                <a:pathLst>
                  <a:path extrusionOk="0" h="3956" w="3396">
                    <a:moveTo>
                      <a:pt x="229" y="0"/>
                    </a:moveTo>
                    <a:cubicBezTo>
                      <a:pt x="183" y="355"/>
                      <a:pt x="149" y="709"/>
                      <a:pt x="103" y="1086"/>
                    </a:cubicBezTo>
                    <a:cubicBezTo>
                      <a:pt x="69" y="1418"/>
                      <a:pt x="35" y="1738"/>
                      <a:pt x="0" y="2058"/>
                    </a:cubicBezTo>
                    <a:cubicBezTo>
                      <a:pt x="23" y="2561"/>
                      <a:pt x="126" y="3304"/>
                      <a:pt x="389" y="3876"/>
                    </a:cubicBezTo>
                    <a:lnTo>
                      <a:pt x="3247" y="3956"/>
                    </a:lnTo>
                    <a:cubicBezTo>
                      <a:pt x="3304" y="2561"/>
                      <a:pt x="3350" y="1258"/>
                      <a:pt x="3396" y="92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80"/>
              <p:cNvSpPr/>
              <p:nvPr/>
            </p:nvSpPr>
            <p:spPr>
              <a:xfrm>
                <a:off x="4539747" y="3233817"/>
                <a:ext cx="61850" cy="115400"/>
              </a:xfrm>
              <a:custGeom>
                <a:rect b="b" l="l" r="r" t="t"/>
                <a:pathLst>
                  <a:path extrusionOk="0" h="3351" w="1796">
                    <a:moveTo>
                      <a:pt x="149" y="1"/>
                    </a:moveTo>
                    <a:cubicBezTo>
                      <a:pt x="103" y="790"/>
                      <a:pt x="69" y="1727"/>
                      <a:pt x="12" y="2779"/>
                    </a:cubicBezTo>
                    <a:cubicBezTo>
                      <a:pt x="12" y="2962"/>
                      <a:pt x="0" y="3133"/>
                      <a:pt x="0" y="3316"/>
                    </a:cubicBezTo>
                    <a:lnTo>
                      <a:pt x="1269" y="3350"/>
                    </a:lnTo>
                    <a:cubicBezTo>
                      <a:pt x="1326" y="3339"/>
                      <a:pt x="1395" y="3328"/>
                      <a:pt x="1464" y="3328"/>
                    </a:cubicBezTo>
                    <a:cubicBezTo>
                      <a:pt x="1429" y="3282"/>
                      <a:pt x="1418" y="3247"/>
                      <a:pt x="1429" y="3236"/>
                    </a:cubicBezTo>
                    <a:lnTo>
                      <a:pt x="1452" y="3236"/>
                    </a:lnTo>
                    <a:cubicBezTo>
                      <a:pt x="1304" y="3087"/>
                      <a:pt x="1212" y="2893"/>
                      <a:pt x="1212" y="2687"/>
                    </a:cubicBezTo>
                    <a:cubicBezTo>
                      <a:pt x="1212" y="2253"/>
                      <a:pt x="1509" y="1876"/>
                      <a:pt x="1795" y="1521"/>
                    </a:cubicBezTo>
                    <a:cubicBezTo>
                      <a:pt x="1521" y="1075"/>
                      <a:pt x="1406" y="550"/>
                      <a:pt x="1452" y="35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80"/>
              <p:cNvSpPr/>
              <p:nvPr/>
            </p:nvSpPr>
            <p:spPr>
              <a:xfrm>
                <a:off x="4387770" y="3483840"/>
                <a:ext cx="143329" cy="126007"/>
              </a:xfrm>
              <a:custGeom>
                <a:rect b="b" l="l" r="r" t="t"/>
                <a:pathLst>
                  <a:path extrusionOk="0" h="3659" w="4162">
                    <a:moveTo>
                      <a:pt x="138" y="0"/>
                    </a:moveTo>
                    <a:cubicBezTo>
                      <a:pt x="92" y="1120"/>
                      <a:pt x="46" y="2321"/>
                      <a:pt x="1" y="3556"/>
                    </a:cubicBezTo>
                    <a:lnTo>
                      <a:pt x="2115" y="3613"/>
                    </a:lnTo>
                    <a:lnTo>
                      <a:pt x="4048" y="3658"/>
                    </a:lnTo>
                    <a:cubicBezTo>
                      <a:pt x="4082" y="2424"/>
                      <a:pt x="4128" y="1235"/>
                      <a:pt x="4162" y="103"/>
                    </a:cubicBezTo>
                    <a:lnTo>
                      <a:pt x="2424" y="5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80"/>
              <p:cNvSpPr/>
              <p:nvPr/>
            </p:nvSpPr>
            <p:spPr>
              <a:xfrm>
                <a:off x="4656287" y="3151164"/>
                <a:ext cx="1997" cy="3960"/>
              </a:xfrm>
              <a:custGeom>
                <a:rect b="b" l="l" r="r" t="t"/>
                <a:pathLst>
                  <a:path extrusionOk="0" h="115" w="58">
                    <a:moveTo>
                      <a:pt x="35" y="0"/>
                    </a:moveTo>
                    <a:cubicBezTo>
                      <a:pt x="23" y="34"/>
                      <a:pt x="12" y="80"/>
                      <a:pt x="0" y="114"/>
                    </a:cubicBezTo>
                    <a:cubicBezTo>
                      <a:pt x="23" y="80"/>
                      <a:pt x="35" y="46"/>
                      <a:pt x="57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80"/>
              <p:cNvSpPr/>
              <p:nvPr/>
            </p:nvSpPr>
            <p:spPr>
              <a:xfrm>
                <a:off x="4392488" y="3347601"/>
                <a:ext cx="144534" cy="136648"/>
              </a:xfrm>
              <a:custGeom>
                <a:rect b="b" l="l" r="r" t="t"/>
                <a:pathLst>
                  <a:path extrusionOk="0" h="3968" w="4197">
                    <a:moveTo>
                      <a:pt x="149" y="1"/>
                    </a:moveTo>
                    <a:cubicBezTo>
                      <a:pt x="104" y="1178"/>
                      <a:pt x="58" y="2470"/>
                      <a:pt x="1" y="3865"/>
                    </a:cubicBezTo>
                    <a:cubicBezTo>
                      <a:pt x="732" y="3876"/>
                      <a:pt x="1498" y="3899"/>
                      <a:pt x="2287" y="3922"/>
                    </a:cubicBezTo>
                    <a:lnTo>
                      <a:pt x="4036" y="3968"/>
                    </a:lnTo>
                    <a:cubicBezTo>
                      <a:pt x="4036" y="3773"/>
                      <a:pt x="4048" y="3590"/>
                      <a:pt x="4059" y="3396"/>
                    </a:cubicBezTo>
                    <a:lnTo>
                      <a:pt x="4059" y="3396"/>
                    </a:lnTo>
                    <a:cubicBezTo>
                      <a:pt x="3856" y="3449"/>
                      <a:pt x="3654" y="3476"/>
                      <a:pt x="3451" y="3476"/>
                    </a:cubicBezTo>
                    <a:cubicBezTo>
                      <a:pt x="3345" y="3476"/>
                      <a:pt x="3239" y="3469"/>
                      <a:pt x="3133" y="3453"/>
                    </a:cubicBezTo>
                    <a:cubicBezTo>
                      <a:pt x="2722" y="3396"/>
                      <a:pt x="2333" y="3236"/>
                      <a:pt x="2013" y="2984"/>
                    </a:cubicBezTo>
                    <a:cubicBezTo>
                      <a:pt x="1910" y="2904"/>
                      <a:pt x="1818" y="2824"/>
                      <a:pt x="1738" y="2733"/>
                    </a:cubicBezTo>
                    <a:cubicBezTo>
                      <a:pt x="1681" y="2664"/>
                      <a:pt x="1647" y="2630"/>
                      <a:pt x="1658" y="2619"/>
                    </a:cubicBezTo>
                    <a:lnTo>
                      <a:pt x="1658" y="2619"/>
                    </a:lnTo>
                    <a:cubicBezTo>
                      <a:pt x="1658" y="2619"/>
                      <a:pt x="1796" y="2756"/>
                      <a:pt x="2047" y="2927"/>
                    </a:cubicBezTo>
                    <a:cubicBezTo>
                      <a:pt x="2379" y="3156"/>
                      <a:pt x="2756" y="3305"/>
                      <a:pt x="3145" y="3362"/>
                    </a:cubicBezTo>
                    <a:cubicBezTo>
                      <a:pt x="3255" y="3374"/>
                      <a:pt x="3366" y="3380"/>
                      <a:pt x="3476" y="3380"/>
                    </a:cubicBezTo>
                    <a:cubicBezTo>
                      <a:pt x="3673" y="3380"/>
                      <a:pt x="3869" y="3360"/>
                      <a:pt x="4059" y="3316"/>
                    </a:cubicBezTo>
                    <a:cubicBezTo>
                      <a:pt x="4105" y="2173"/>
                      <a:pt x="4151" y="1087"/>
                      <a:pt x="4196" y="104"/>
                    </a:cubicBezTo>
                    <a:lnTo>
                      <a:pt x="1990" y="4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80"/>
              <p:cNvSpPr/>
              <p:nvPr/>
            </p:nvSpPr>
            <p:spPr>
              <a:xfrm>
                <a:off x="4658250" y="3236572"/>
                <a:ext cx="102383" cy="118155"/>
              </a:xfrm>
              <a:custGeom>
                <a:rect b="b" l="l" r="r" t="t"/>
                <a:pathLst>
                  <a:path extrusionOk="0" h="3431" w="2973">
                    <a:moveTo>
                      <a:pt x="0" y="1"/>
                    </a:moveTo>
                    <a:lnTo>
                      <a:pt x="0" y="35"/>
                    </a:lnTo>
                    <a:cubicBezTo>
                      <a:pt x="12" y="321"/>
                      <a:pt x="23" y="630"/>
                      <a:pt x="23" y="973"/>
                    </a:cubicBezTo>
                    <a:cubicBezTo>
                      <a:pt x="35" y="1658"/>
                      <a:pt x="46" y="2447"/>
                      <a:pt x="58" y="3316"/>
                    </a:cubicBezTo>
                    <a:lnTo>
                      <a:pt x="58" y="3339"/>
                    </a:lnTo>
                    <a:cubicBezTo>
                      <a:pt x="1292" y="3373"/>
                      <a:pt x="2298" y="3408"/>
                      <a:pt x="2973" y="3430"/>
                    </a:cubicBezTo>
                    <a:cubicBezTo>
                      <a:pt x="2893" y="2767"/>
                      <a:pt x="2744" y="1864"/>
                      <a:pt x="2538" y="618"/>
                    </a:cubicBezTo>
                    <a:cubicBezTo>
                      <a:pt x="2504" y="435"/>
                      <a:pt x="2458" y="241"/>
                      <a:pt x="2401" y="5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80"/>
              <p:cNvSpPr/>
              <p:nvPr/>
            </p:nvSpPr>
            <p:spPr>
              <a:xfrm>
                <a:off x="4534616" y="3351527"/>
                <a:ext cx="123252" cy="136648"/>
              </a:xfrm>
              <a:custGeom>
                <a:rect b="b" l="l" r="r" t="t"/>
                <a:pathLst>
                  <a:path extrusionOk="0" h="3968" w="3579">
                    <a:moveTo>
                      <a:pt x="138" y="1"/>
                    </a:moveTo>
                    <a:cubicBezTo>
                      <a:pt x="104" y="973"/>
                      <a:pt x="58" y="2036"/>
                      <a:pt x="24" y="3179"/>
                    </a:cubicBezTo>
                    <a:cubicBezTo>
                      <a:pt x="81" y="3168"/>
                      <a:pt x="138" y="3145"/>
                      <a:pt x="195" y="3122"/>
                    </a:cubicBezTo>
                    <a:cubicBezTo>
                      <a:pt x="456" y="3038"/>
                      <a:pt x="621" y="2936"/>
                      <a:pt x="657" y="2936"/>
                    </a:cubicBezTo>
                    <a:cubicBezTo>
                      <a:pt x="661" y="2936"/>
                      <a:pt x="663" y="2937"/>
                      <a:pt x="664" y="2939"/>
                    </a:cubicBezTo>
                    <a:cubicBezTo>
                      <a:pt x="664" y="2950"/>
                      <a:pt x="629" y="2973"/>
                      <a:pt x="549" y="3019"/>
                    </a:cubicBezTo>
                    <a:cubicBezTo>
                      <a:pt x="447" y="3088"/>
                      <a:pt x="332" y="3145"/>
                      <a:pt x="218" y="3191"/>
                    </a:cubicBezTo>
                    <a:cubicBezTo>
                      <a:pt x="161" y="3213"/>
                      <a:pt x="92" y="3236"/>
                      <a:pt x="12" y="3259"/>
                    </a:cubicBezTo>
                    <a:cubicBezTo>
                      <a:pt x="12" y="3465"/>
                      <a:pt x="1" y="3659"/>
                      <a:pt x="1" y="3865"/>
                    </a:cubicBezTo>
                    <a:lnTo>
                      <a:pt x="3522" y="3968"/>
                    </a:lnTo>
                    <a:lnTo>
                      <a:pt x="3545" y="1659"/>
                    </a:lnTo>
                    <a:cubicBezTo>
                      <a:pt x="2516" y="1567"/>
                      <a:pt x="1761" y="1487"/>
                      <a:pt x="1761" y="1464"/>
                    </a:cubicBezTo>
                    <a:cubicBezTo>
                      <a:pt x="1761" y="1460"/>
                      <a:pt x="1792" y="1457"/>
                      <a:pt x="1850" y="1457"/>
                    </a:cubicBezTo>
                    <a:cubicBezTo>
                      <a:pt x="2083" y="1457"/>
                      <a:pt x="2747" y="1494"/>
                      <a:pt x="3579" y="1567"/>
                    </a:cubicBezTo>
                    <a:lnTo>
                      <a:pt x="3579" y="81"/>
                    </a:lnTo>
                    <a:lnTo>
                      <a:pt x="2196" y="47"/>
                    </a:lnTo>
                    <a:cubicBezTo>
                      <a:pt x="2161" y="52"/>
                      <a:pt x="2130" y="55"/>
                      <a:pt x="2099" y="55"/>
                    </a:cubicBezTo>
                    <a:cubicBezTo>
                      <a:pt x="2067" y="55"/>
                      <a:pt x="2036" y="52"/>
                      <a:pt x="2001" y="47"/>
                    </a:cubicBezTo>
                    <a:lnTo>
                      <a:pt x="1864" y="47"/>
                    </a:lnTo>
                    <a:cubicBezTo>
                      <a:pt x="1876" y="58"/>
                      <a:pt x="1887" y="70"/>
                      <a:pt x="1887" y="81"/>
                    </a:cubicBezTo>
                    <a:cubicBezTo>
                      <a:pt x="1882" y="86"/>
                      <a:pt x="1872" y="88"/>
                      <a:pt x="1858" y="88"/>
                    </a:cubicBezTo>
                    <a:cubicBezTo>
                      <a:pt x="1838" y="88"/>
                      <a:pt x="1811" y="83"/>
                      <a:pt x="1784" y="70"/>
                    </a:cubicBezTo>
                    <a:lnTo>
                      <a:pt x="1784" y="70"/>
                    </a:lnTo>
                    <a:lnTo>
                      <a:pt x="1796" y="104"/>
                    </a:lnTo>
                    <a:cubicBezTo>
                      <a:pt x="1807" y="115"/>
                      <a:pt x="1830" y="138"/>
                      <a:pt x="1841" y="161"/>
                    </a:cubicBezTo>
                    <a:cubicBezTo>
                      <a:pt x="2024" y="447"/>
                      <a:pt x="2036" y="801"/>
                      <a:pt x="1887" y="1098"/>
                    </a:cubicBezTo>
                    <a:cubicBezTo>
                      <a:pt x="1864" y="1144"/>
                      <a:pt x="1830" y="1178"/>
                      <a:pt x="1796" y="1213"/>
                    </a:cubicBezTo>
                    <a:cubicBezTo>
                      <a:pt x="1773" y="1236"/>
                      <a:pt x="1761" y="1247"/>
                      <a:pt x="1750" y="1247"/>
                    </a:cubicBezTo>
                    <a:cubicBezTo>
                      <a:pt x="1750" y="1247"/>
                      <a:pt x="1750" y="1224"/>
                      <a:pt x="1773" y="1190"/>
                    </a:cubicBezTo>
                    <a:cubicBezTo>
                      <a:pt x="1784" y="1167"/>
                      <a:pt x="1807" y="1121"/>
                      <a:pt x="1818" y="1064"/>
                    </a:cubicBezTo>
                    <a:cubicBezTo>
                      <a:pt x="1921" y="824"/>
                      <a:pt x="1921" y="561"/>
                      <a:pt x="1841" y="321"/>
                    </a:cubicBezTo>
                    <a:lnTo>
                      <a:pt x="1841" y="321"/>
                    </a:lnTo>
                    <a:cubicBezTo>
                      <a:pt x="1910" y="961"/>
                      <a:pt x="1567" y="1579"/>
                      <a:pt x="984" y="1864"/>
                    </a:cubicBezTo>
                    <a:cubicBezTo>
                      <a:pt x="1018" y="1716"/>
                      <a:pt x="1052" y="1579"/>
                      <a:pt x="1075" y="1430"/>
                    </a:cubicBezTo>
                    <a:lnTo>
                      <a:pt x="1075" y="1430"/>
                    </a:lnTo>
                    <a:cubicBezTo>
                      <a:pt x="961" y="1579"/>
                      <a:pt x="778" y="1659"/>
                      <a:pt x="595" y="1659"/>
                    </a:cubicBezTo>
                    <a:cubicBezTo>
                      <a:pt x="618" y="1464"/>
                      <a:pt x="664" y="1281"/>
                      <a:pt x="755" y="1098"/>
                    </a:cubicBezTo>
                    <a:lnTo>
                      <a:pt x="755" y="1098"/>
                    </a:lnTo>
                    <a:lnTo>
                      <a:pt x="424" y="1236"/>
                    </a:lnTo>
                    <a:cubicBezTo>
                      <a:pt x="412" y="893"/>
                      <a:pt x="538" y="561"/>
                      <a:pt x="778" y="310"/>
                    </a:cubicBezTo>
                    <a:cubicBezTo>
                      <a:pt x="892" y="195"/>
                      <a:pt x="1030" y="92"/>
                      <a:pt x="1178" y="24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80"/>
              <p:cNvSpPr/>
              <p:nvPr/>
            </p:nvSpPr>
            <p:spPr>
              <a:xfrm>
                <a:off x="4660213" y="3353904"/>
                <a:ext cx="108685" cy="62229"/>
              </a:xfrm>
              <a:custGeom>
                <a:rect b="b" l="l" r="r" t="t"/>
                <a:pathLst>
                  <a:path extrusionOk="0" h="1807" w="3156">
                    <a:moveTo>
                      <a:pt x="1" y="1"/>
                    </a:moveTo>
                    <a:cubicBezTo>
                      <a:pt x="1" y="481"/>
                      <a:pt x="1" y="984"/>
                      <a:pt x="12" y="1498"/>
                    </a:cubicBezTo>
                    <a:lnTo>
                      <a:pt x="561" y="1544"/>
                    </a:lnTo>
                    <a:cubicBezTo>
                      <a:pt x="1898" y="1658"/>
                      <a:pt x="2984" y="1773"/>
                      <a:pt x="2984" y="1795"/>
                    </a:cubicBezTo>
                    <a:cubicBezTo>
                      <a:pt x="2975" y="1798"/>
                      <a:pt x="2966" y="1800"/>
                      <a:pt x="2957" y="1801"/>
                    </a:cubicBezTo>
                    <a:lnTo>
                      <a:pt x="2957" y="1801"/>
                    </a:lnTo>
                    <a:lnTo>
                      <a:pt x="2847" y="1795"/>
                    </a:lnTo>
                    <a:lnTo>
                      <a:pt x="2847" y="1795"/>
                    </a:lnTo>
                    <a:cubicBezTo>
                      <a:pt x="2870" y="1801"/>
                      <a:pt x="2893" y="1804"/>
                      <a:pt x="2916" y="1804"/>
                    </a:cubicBezTo>
                    <a:cubicBezTo>
                      <a:pt x="2929" y="1804"/>
                      <a:pt x="2943" y="1803"/>
                      <a:pt x="2957" y="1801"/>
                    </a:cubicBezTo>
                    <a:lnTo>
                      <a:pt x="2957" y="1801"/>
                    </a:lnTo>
                    <a:lnTo>
                      <a:pt x="3076" y="1807"/>
                    </a:lnTo>
                    <a:cubicBezTo>
                      <a:pt x="3076" y="1807"/>
                      <a:pt x="3156" y="1681"/>
                      <a:pt x="2939" y="69"/>
                    </a:cubicBezTo>
                    <a:cubicBezTo>
                      <a:pt x="2253" y="58"/>
                      <a:pt x="1247" y="35"/>
                      <a:pt x="1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80"/>
              <p:cNvSpPr/>
              <p:nvPr/>
            </p:nvSpPr>
            <p:spPr>
              <a:xfrm>
                <a:off x="4397619" y="3229891"/>
                <a:ext cx="145292" cy="118155"/>
              </a:xfrm>
              <a:custGeom>
                <a:rect b="b" l="l" r="r" t="t"/>
                <a:pathLst>
                  <a:path extrusionOk="0" h="3431" w="4219">
                    <a:moveTo>
                      <a:pt x="115" y="0"/>
                    </a:moveTo>
                    <a:cubicBezTo>
                      <a:pt x="92" y="686"/>
                      <a:pt x="69" y="1464"/>
                      <a:pt x="35" y="2333"/>
                    </a:cubicBezTo>
                    <a:cubicBezTo>
                      <a:pt x="23" y="2653"/>
                      <a:pt x="12" y="2984"/>
                      <a:pt x="0" y="3316"/>
                    </a:cubicBezTo>
                    <a:lnTo>
                      <a:pt x="1841" y="3373"/>
                    </a:lnTo>
                    <a:lnTo>
                      <a:pt x="4059" y="3430"/>
                    </a:lnTo>
                    <a:cubicBezTo>
                      <a:pt x="4059" y="3247"/>
                      <a:pt x="4070" y="3064"/>
                      <a:pt x="4082" y="2893"/>
                    </a:cubicBezTo>
                    <a:cubicBezTo>
                      <a:pt x="4127" y="1830"/>
                      <a:pt x="4173" y="904"/>
                      <a:pt x="4219" y="115"/>
                    </a:cubicBezTo>
                    <a:lnTo>
                      <a:pt x="3396" y="92"/>
                    </a:lnTo>
                    <a:cubicBezTo>
                      <a:pt x="2252" y="58"/>
                      <a:pt x="1144" y="23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80"/>
              <p:cNvSpPr/>
              <p:nvPr/>
            </p:nvSpPr>
            <p:spPr>
              <a:xfrm>
                <a:off x="4300778" y="3125163"/>
                <a:ext cx="103554" cy="101591"/>
              </a:xfrm>
              <a:custGeom>
                <a:rect b="b" l="l" r="r" t="t"/>
                <a:pathLst>
                  <a:path extrusionOk="0" h="2950" w="3007">
                    <a:moveTo>
                      <a:pt x="2925" y="0"/>
                    </a:moveTo>
                    <a:cubicBezTo>
                      <a:pt x="2026" y="0"/>
                      <a:pt x="1129" y="182"/>
                      <a:pt x="297" y="526"/>
                    </a:cubicBezTo>
                    <a:cubicBezTo>
                      <a:pt x="252" y="904"/>
                      <a:pt x="183" y="1395"/>
                      <a:pt x="114" y="1978"/>
                    </a:cubicBezTo>
                    <a:cubicBezTo>
                      <a:pt x="80" y="2253"/>
                      <a:pt x="46" y="2561"/>
                      <a:pt x="0" y="2881"/>
                    </a:cubicBezTo>
                    <a:cubicBezTo>
                      <a:pt x="857" y="2904"/>
                      <a:pt x="1829" y="2927"/>
                      <a:pt x="2881" y="2950"/>
                    </a:cubicBezTo>
                    <a:cubicBezTo>
                      <a:pt x="2915" y="2298"/>
                      <a:pt x="2938" y="1738"/>
                      <a:pt x="2950" y="1269"/>
                    </a:cubicBezTo>
                    <a:cubicBezTo>
                      <a:pt x="2972" y="801"/>
                      <a:pt x="2995" y="412"/>
                      <a:pt x="3007" y="149"/>
                    </a:cubicBezTo>
                    <a:cubicBezTo>
                      <a:pt x="3007" y="92"/>
                      <a:pt x="3007" y="46"/>
                      <a:pt x="3007" y="1"/>
                    </a:cubicBezTo>
                    <a:cubicBezTo>
                      <a:pt x="2979" y="0"/>
                      <a:pt x="2952" y="0"/>
                      <a:pt x="292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80"/>
              <p:cNvSpPr/>
              <p:nvPr/>
            </p:nvSpPr>
            <p:spPr>
              <a:xfrm>
                <a:off x="4293271" y="3481085"/>
                <a:ext cx="96907" cy="125215"/>
              </a:xfrm>
              <a:custGeom>
                <a:rect b="b" l="l" r="r" t="t"/>
                <a:pathLst>
                  <a:path extrusionOk="0" h="3636" w="2814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46"/>
                      <a:pt x="58" y="103"/>
                      <a:pt x="81" y="149"/>
                    </a:cubicBezTo>
                    <a:lnTo>
                      <a:pt x="1441" y="2401"/>
                    </a:lnTo>
                    <a:lnTo>
                      <a:pt x="1224" y="3601"/>
                    </a:lnTo>
                    <a:lnTo>
                      <a:pt x="2676" y="3636"/>
                    </a:lnTo>
                    <a:cubicBezTo>
                      <a:pt x="2722" y="2389"/>
                      <a:pt x="2767" y="1200"/>
                      <a:pt x="2813" y="80"/>
                    </a:cubicBezTo>
                    <a:cubicBezTo>
                      <a:pt x="1796" y="46"/>
                      <a:pt x="858" y="23"/>
                      <a:pt x="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80"/>
              <p:cNvSpPr/>
              <p:nvPr/>
            </p:nvSpPr>
            <p:spPr>
              <a:xfrm>
                <a:off x="4530277" y="3487766"/>
                <a:ext cx="125628" cy="126007"/>
              </a:xfrm>
              <a:custGeom>
                <a:rect b="b" l="l" r="r" t="t"/>
                <a:pathLst>
                  <a:path extrusionOk="0" h="3659" w="3648">
                    <a:moveTo>
                      <a:pt x="115" y="0"/>
                    </a:moveTo>
                    <a:cubicBezTo>
                      <a:pt x="81" y="1121"/>
                      <a:pt x="35" y="2310"/>
                      <a:pt x="1" y="3556"/>
                    </a:cubicBezTo>
                    <a:cubicBezTo>
                      <a:pt x="1327" y="3590"/>
                      <a:pt x="2539" y="3624"/>
                      <a:pt x="3591" y="3659"/>
                    </a:cubicBezTo>
                    <a:lnTo>
                      <a:pt x="3648" y="80"/>
                    </a:lnTo>
                    <a:cubicBezTo>
                      <a:pt x="2596" y="58"/>
                      <a:pt x="1396" y="35"/>
                      <a:pt x="11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80"/>
              <p:cNvSpPr/>
              <p:nvPr/>
            </p:nvSpPr>
            <p:spPr>
              <a:xfrm>
                <a:off x="4281079" y="3733451"/>
                <a:ext cx="99249" cy="124423"/>
              </a:xfrm>
              <a:custGeom>
                <a:rect b="b" l="l" r="r" t="t"/>
                <a:pathLst>
                  <a:path extrusionOk="0" h="3613" w="2882">
                    <a:moveTo>
                      <a:pt x="789" y="0"/>
                    </a:moveTo>
                    <a:cubicBezTo>
                      <a:pt x="469" y="1166"/>
                      <a:pt x="195" y="2344"/>
                      <a:pt x="0" y="3544"/>
                    </a:cubicBezTo>
                    <a:lnTo>
                      <a:pt x="2744" y="3613"/>
                    </a:lnTo>
                    <a:cubicBezTo>
                      <a:pt x="2778" y="2824"/>
                      <a:pt x="2801" y="2035"/>
                      <a:pt x="2836" y="1235"/>
                    </a:cubicBezTo>
                    <a:cubicBezTo>
                      <a:pt x="2847" y="835"/>
                      <a:pt x="2858" y="446"/>
                      <a:pt x="2881" y="57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80"/>
              <p:cNvSpPr/>
              <p:nvPr/>
            </p:nvSpPr>
            <p:spPr>
              <a:xfrm>
                <a:off x="4401959" y="3124371"/>
                <a:ext cx="207107" cy="107514"/>
              </a:xfrm>
              <a:custGeom>
                <a:rect b="b" l="l" r="r" t="t"/>
                <a:pathLst>
                  <a:path extrusionOk="0" h="3122" w="6014">
                    <a:moveTo>
                      <a:pt x="4436" y="1"/>
                    </a:moveTo>
                    <a:cubicBezTo>
                      <a:pt x="4379" y="12"/>
                      <a:pt x="4321" y="24"/>
                      <a:pt x="4264" y="24"/>
                    </a:cubicBezTo>
                    <a:cubicBezTo>
                      <a:pt x="4161" y="24"/>
                      <a:pt x="4001" y="35"/>
                      <a:pt x="3807" y="46"/>
                    </a:cubicBezTo>
                    <a:cubicBezTo>
                      <a:pt x="3407" y="58"/>
                      <a:pt x="2858" y="58"/>
                      <a:pt x="2264" y="58"/>
                    </a:cubicBezTo>
                    <a:lnTo>
                      <a:pt x="720" y="46"/>
                    </a:lnTo>
                    <a:cubicBezTo>
                      <a:pt x="366" y="46"/>
                      <a:pt x="137" y="35"/>
                      <a:pt x="92" y="35"/>
                    </a:cubicBezTo>
                    <a:lnTo>
                      <a:pt x="92" y="184"/>
                    </a:lnTo>
                    <a:cubicBezTo>
                      <a:pt x="80" y="447"/>
                      <a:pt x="69" y="812"/>
                      <a:pt x="57" y="1292"/>
                    </a:cubicBezTo>
                    <a:cubicBezTo>
                      <a:pt x="46" y="1773"/>
                      <a:pt x="23" y="2333"/>
                      <a:pt x="0" y="2984"/>
                    </a:cubicBezTo>
                    <a:cubicBezTo>
                      <a:pt x="1018" y="3007"/>
                      <a:pt x="2126" y="3030"/>
                      <a:pt x="3270" y="3064"/>
                    </a:cubicBezTo>
                    <a:lnTo>
                      <a:pt x="4104" y="3087"/>
                    </a:lnTo>
                    <a:cubicBezTo>
                      <a:pt x="4127" y="2607"/>
                      <a:pt x="4150" y="2173"/>
                      <a:pt x="4173" y="1807"/>
                    </a:cubicBezTo>
                    <a:cubicBezTo>
                      <a:pt x="4207" y="1327"/>
                      <a:pt x="4230" y="950"/>
                      <a:pt x="4253" y="687"/>
                    </a:cubicBezTo>
                    <a:cubicBezTo>
                      <a:pt x="4253" y="561"/>
                      <a:pt x="4264" y="458"/>
                      <a:pt x="4264" y="389"/>
                    </a:cubicBezTo>
                    <a:cubicBezTo>
                      <a:pt x="4276" y="321"/>
                      <a:pt x="4276" y="286"/>
                      <a:pt x="4276" y="286"/>
                    </a:cubicBezTo>
                    <a:lnTo>
                      <a:pt x="4276" y="389"/>
                    </a:lnTo>
                    <a:cubicBezTo>
                      <a:pt x="4276" y="458"/>
                      <a:pt x="4276" y="561"/>
                      <a:pt x="4264" y="675"/>
                    </a:cubicBezTo>
                    <a:cubicBezTo>
                      <a:pt x="4253" y="938"/>
                      <a:pt x="4241" y="1315"/>
                      <a:pt x="4219" y="1807"/>
                    </a:cubicBezTo>
                    <a:cubicBezTo>
                      <a:pt x="4196" y="2173"/>
                      <a:pt x="4173" y="2596"/>
                      <a:pt x="4161" y="3076"/>
                    </a:cubicBezTo>
                    <a:lnTo>
                      <a:pt x="5465" y="3122"/>
                    </a:lnTo>
                    <a:cubicBezTo>
                      <a:pt x="5522" y="2630"/>
                      <a:pt x="5705" y="2173"/>
                      <a:pt x="6013" y="1784"/>
                    </a:cubicBezTo>
                    <a:cubicBezTo>
                      <a:pt x="5556" y="1373"/>
                      <a:pt x="5339" y="755"/>
                      <a:pt x="5419" y="138"/>
                    </a:cubicBezTo>
                    <a:cubicBezTo>
                      <a:pt x="5099" y="69"/>
                      <a:pt x="4767" y="24"/>
                      <a:pt x="443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80"/>
              <p:cNvSpPr/>
              <p:nvPr/>
            </p:nvSpPr>
            <p:spPr>
              <a:xfrm>
                <a:off x="4618095" y="3248384"/>
                <a:ext cx="39775" cy="103175"/>
              </a:xfrm>
              <a:custGeom>
                <a:rect b="b" l="l" r="r" t="t"/>
                <a:pathLst>
                  <a:path extrusionOk="0" h="2996" w="1155">
                    <a:moveTo>
                      <a:pt x="1132" y="1"/>
                    </a:moveTo>
                    <a:cubicBezTo>
                      <a:pt x="1052" y="435"/>
                      <a:pt x="812" y="824"/>
                      <a:pt x="469" y="1110"/>
                    </a:cubicBezTo>
                    <a:cubicBezTo>
                      <a:pt x="652" y="1578"/>
                      <a:pt x="629" y="2104"/>
                      <a:pt x="389" y="2550"/>
                    </a:cubicBezTo>
                    <a:cubicBezTo>
                      <a:pt x="298" y="2722"/>
                      <a:pt x="172" y="2859"/>
                      <a:pt x="0" y="2962"/>
                    </a:cubicBezTo>
                    <a:lnTo>
                      <a:pt x="1155" y="2996"/>
                    </a:lnTo>
                    <a:lnTo>
                      <a:pt x="1155" y="2985"/>
                    </a:lnTo>
                    <a:cubicBezTo>
                      <a:pt x="1155" y="2104"/>
                      <a:pt x="1144" y="1315"/>
                      <a:pt x="1132" y="630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80"/>
              <p:cNvSpPr/>
              <p:nvPr/>
            </p:nvSpPr>
            <p:spPr>
              <a:xfrm>
                <a:off x="4309043" y="3607854"/>
                <a:ext cx="76004" cy="124044"/>
              </a:xfrm>
              <a:custGeom>
                <a:rect b="b" l="l" r="r" t="t"/>
                <a:pathLst>
                  <a:path extrusionOk="0" h="3602" w="2207">
                    <a:moveTo>
                      <a:pt x="743" y="0"/>
                    </a:moveTo>
                    <a:lnTo>
                      <a:pt x="240" y="2767"/>
                    </a:lnTo>
                    <a:cubicBezTo>
                      <a:pt x="172" y="2961"/>
                      <a:pt x="92" y="3236"/>
                      <a:pt x="0" y="3556"/>
                    </a:cubicBezTo>
                    <a:lnTo>
                      <a:pt x="2069" y="3601"/>
                    </a:lnTo>
                    <a:cubicBezTo>
                      <a:pt x="2115" y="2378"/>
                      <a:pt x="2161" y="1189"/>
                      <a:pt x="2207" y="46"/>
                    </a:cubicBez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80"/>
              <p:cNvSpPr/>
              <p:nvPr/>
            </p:nvSpPr>
            <p:spPr>
              <a:xfrm>
                <a:off x="4651156" y="4119645"/>
                <a:ext cx="67739" cy="125249"/>
              </a:xfrm>
              <a:custGeom>
                <a:rect b="b" l="l" r="r" t="t"/>
                <a:pathLst>
                  <a:path extrusionOk="0" h="3637" w="1967">
                    <a:moveTo>
                      <a:pt x="23" y="1"/>
                    </a:moveTo>
                    <a:cubicBezTo>
                      <a:pt x="12" y="1281"/>
                      <a:pt x="1" y="2482"/>
                      <a:pt x="1" y="3591"/>
                    </a:cubicBezTo>
                    <a:lnTo>
                      <a:pt x="1430" y="3636"/>
                    </a:lnTo>
                    <a:cubicBezTo>
                      <a:pt x="1624" y="2493"/>
                      <a:pt x="1807" y="1270"/>
                      <a:pt x="1967" y="35"/>
                    </a:cubicBezTo>
                    <a:cubicBezTo>
                      <a:pt x="1475" y="24"/>
                      <a:pt x="812" y="12"/>
                      <a:pt x="2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80"/>
              <p:cNvSpPr/>
              <p:nvPr/>
            </p:nvSpPr>
            <p:spPr>
              <a:xfrm>
                <a:off x="4288174" y="4236185"/>
                <a:ext cx="73249" cy="125249"/>
              </a:xfrm>
              <a:custGeom>
                <a:rect b="b" l="l" r="r" t="t"/>
                <a:pathLst>
                  <a:path extrusionOk="0" h="3637" w="2127">
                    <a:moveTo>
                      <a:pt x="0" y="1"/>
                    </a:moveTo>
                    <a:lnTo>
                      <a:pt x="0" y="1"/>
                    </a:lnTo>
                    <a:cubicBezTo>
                      <a:pt x="229" y="1510"/>
                      <a:pt x="389" y="2699"/>
                      <a:pt x="515" y="3591"/>
                    </a:cubicBezTo>
                    <a:lnTo>
                      <a:pt x="2012" y="3636"/>
                    </a:lnTo>
                    <a:cubicBezTo>
                      <a:pt x="2047" y="2722"/>
                      <a:pt x="2081" y="1544"/>
                      <a:pt x="2127" y="149"/>
                    </a:cubicBezTo>
                    <a:lnTo>
                      <a:pt x="2127" y="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80"/>
              <p:cNvSpPr/>
              <p:nvPr/>
            </p:nvSpPr>
            <p:spPr>
              <a:xfrm>
                <a:off x="4524388" y="4116511"/>
                <a:ext cx="124457" cy="126420"/>
              </a:xfrm>
              <a:custGeom>
                <a:rect b="b" l="l" r="r" t="t"/>
                <a:pathLst>
                  <a:path extrusionOk="0" h="3671" w="3614">
                    <a:moveTo>
                      <a:pt x="0" y="0"/>
                    </a:moveTo>
                    <a:cubicBezTo>
                      <a:pt x="0" y="1292"/>
                      <a:pt x="0" y="2481"/>
                      <a:pt x="12" y="3567"/>
                    </a:cubicBezTo>
                    <a:cubicBezTo>
                      <a:pt x="1384" y="3602"/>
                      <a:pt x="2607" y="3636"/>
                      <a:pt x="3613" y="3670"/>
                    </a:cubicBezTo>
                    <a:cubicBezTo>
                      <a:pt x="3602" y="2573"/>
                      <a:pt x="3613" y="1372"/>
                      <a:pt x="3613" y="92"/>
                    </a:cubicBezTo>
                    <a:cubicBezTo>
                      <a:pt x="2596" y="69"/>
                      <a:pt x="1361" y="35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80"/>
              <p:cNvSpPr/>
              <p:nvPr/>
            </p:nvSpPr>
            <p:spPr>
              <a:xfrm>
                <a:off x="4264928" y="3983819"/>
                <a:ext cx="105930" cy="125249"/>
              </a:xfrm>
              <a:custGeom>
                <a:rect b="b" l="l" r="r" t="t"/>
                <a:pathLst>
                  <a:path extrusionOk="0" h="3637" w="3076">
                    <a:moveTo>
                      <a:pt x="58" y="1"/>
                    </a:moveTo>
                    <a:lnTo>
                      <a:pt x="58" y="1"/>
                    </a:lnTo>
                    <a:cubicBezTo>
                      <a:pt x="1" y="1190"/>
                      <a:pt x="24" y="2379"/>
                      <a:pt x="138" y="3568"/>
                    </a:cubicBezTo>
                    <a:cubicBezTo>
                      <a:pt x="1007" y="3591"/>
                      <a:pt x="1956" y="3613"/>
                      <a:pt x="2950" y="3636"/>
                    </a:cubicBezTo>
                    <a:cubicBezTo>
                      <a:pt x="2985" y="2516"/>
                      <a:pt x="3030" y="1327"/>
                      <a:pt x="3076" y="81"/>
                    </a:cubicBezTo>
                    <a:cubicBezTo>
                      <a:pt x="2001" y="58"/>
                      <a:pt x="984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80"/>
              <p:cNvSpPr/>
              <p:nvPr/>
            </p:nvSpPr>
            <p:spPr>
              <a:xfrm>
                <a:off x="4270059" y="4109830"/>
                <a:ext cx="96081" cy="125215"/>
              </a:xfrm>
              <a:custGeom>
                <a:rect b="b" l="l" r="r" t="t"/>
                <a:pathLst>
                  <a:path extrusionOk="0" h="3636" w="2790">
                    <a:moveTo>
                      <a:pt x="0" y="0"/>
                    </a:moveTo>
                    <a:lnTo>
                      <a:pt x="0" y="0"/>
                    </a:lnTo>
                    <a:cubicBezTo>
                      <a:pt x="35" y="309"/>
                      <a:pt x="69" y="629"/>
                      <a:pt x="126" y="938"/>
                    </a:cubicBezTo>
                    <a:cubicBezTo>
                      <a:pt x="263" y="1921"/>
                      <a:pt x="400" y="2790"/>
                      <a:pt x="515" y="3578"/>
                    </a:cubicBezTo>
                    <a:cubicBezTo>
                      <a:pt x="1201" y="3601"/>
                      <a:pt x="1910" y="3613"/>
                      <a:pt x="2664" y="3636"/>
                    </a:cubicBezTo>
                    <a:cubicBezTo>
                      <a:pt x="2698" y="2561"/>
                      <a:pt x="2744" y="1372"/>
                      <a:pt x="2790" y="6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80"/>
              <p:cNvSpPr/>
              <p:nvPr/>
            </p:nvSpPr>
            <p:spPr>
              <a:xfrm>
                <a:off x="4364145" y="4112585"/>
                <a:ext cx="158309" cy="126799"/>
              </a:xfrm>
              <a:custGeom>
                <a:rect b="b" l="l" r="r" t="t"/>
                <a:pathLst>
                  <a:path extrusionOk="0" h="3682" w="4597">
                    <a:moveTo>
                      <a:pt x="138" y="0"/>
                    </a:moveTo>
                    <a:cubicBezTo>
                      <a:pt x="92" y="1281"/>
                      <a:pt x="46" y="2481"/>
                      <a:pt x="1" y="3556"/>
                    </a:cubicBezTo>
                    <a:lnTo>
                      <a:pt x="1304" y="3590"/>
                    </a:lnTo>
                    <a:cubicBezTo>
                      <a:pt x="2459" y="3624"/>
                      <a:pt x="3567" y="3647"/>
                      <a:pt x="4596" y="3681"/>
                    </a:cubicBezTo>
                    <a:cubicBezTo>
                      <a:pt x="4573" y="2584"/>
                      <a:pt x="4562" y="1395"/>
                      <a:pt x="4562" y="103"/>
                    </a:cubicBezTo>
                    <a:lnTo>
                      <a:pt x="1613" y="34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80"/>
              <p:cNvSpPr/>
              <p:nvPr/>
            </p:nvSpPr>
            <p:spPr>
              <a:xfrm>
                <a:off x="4359048" y="4238182"/>
                <a:ext cx="165748" cy="127557"/>
              </a:xfrm>
              <a:custGeom>
                <a:rect b="b" l="l" r="r" t="t"/>
                <a:pathLst>
                  <a:path extrusionOk="0" h="3704" w="4813">
                    <a:moveTo>
                      <a:pt x="137" y="0"/>
                    </a:moveTo>
                    <a:lnTo>
                      <a:pt x="137" y="103"/>
                    </a:lnTo>
                    <a:cubicBezTo>
                      <a:pt x="80" y="1486"/>
                      <a:pt x="34" y="2664"/>
                      <a:pt x="0" y="3578"/>
                    </a:cubicBezTo>
                    <a:lnTo>
                      <a:pt x="1578" y="3613"/>
                    </a:lnTo>
                    <a:lnTo>
                      <a:pt x="4813" y="3704"/>
                    </a:lnTo>
                    <a:cubicBezTo>
                      <a:pt x="4801" y="2938"/>
                      <a:pt x="4779" y="2046"/>
                      <a:pt x="4767" y="1040"/>
                    </a:cubicBezTo>
                    <a:cubicBezTo>
                      <a:pt x="4756" y="743"/>
                      <a:pt x="4756" y="446"/>
                      <a:pt x="4744" y="126"/>
                    </a:cubicBezTo>
                    <a:lnTo>
                      <a:pt x="1452" y="34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80"/>
              <p:cNvSpPr/>
              <p:nvPr/>
            </p:nvSpPr>
            <p:spPr>
              <a:xfrm>
                <a:off x="4653911" y="3868071"/>
                <a:ext cx="81548" cy="126041"/>
              </a:xfrm>
              <a:custGeom>
                <a:rect b="b" l="l" r="r" t="t"/>
                <a:pathLst>
                  <a:path extrusionOk="0" h="3660" w="2368">
                    <a:moveTo>
                      <a:pt x="58" y="1"/>
                    </a:moveTo>
                    <a:cubicBezTo>
                      <a:pt x="35" y="1224"/>
                      <a:pt x="12" y="2424"/>
                      <a:pt x="1" y="3579"/>
                    </a:cubicBezTo>
                    <a:cubicBezTo>
                      <a:pt x="938" y="3613"/>
                      <a:pt x="1715" y="3636"/>
                      <a:pt x="2264" y="3659"/>
                    </a:cubicBezTo>
                    <a:cubicBezTo>
                      <a:pt x="2344" y="2459"/>
                      <a:pt x="2367" y="1247"/>
                      <a:pt x="2321" y="47"/>
                    </a:cubicBezTo>
                    <a:cubicBezTo>
                      <a:pt x="1738" y="47"/>
                      <a:pt x="961" y="24"/>
                      <a:pt x="5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80"/>
              <p:cNvSpPr/>
              <p:nvPr/>
            </p:nvSpPr>
            <p:spPr>
              <a:xfrm>
                <a:off x="4651948" y="3993668"/>
                <a:ext cx="79551" cy="125628"/>
              </a:xfrm>
              <a:custGeom>
                <a:rect b="b" l="l" r="r" t="t"/>
                <a:pathLst>
                  <a:path extrusionOk="0" h="3648" w="2310">
                    <a:moveTo>
                      <a:pt x="46" y="1"/>
                    </a:moveTo>
                    <a:cubicBezTo>
                      <a:pt x="35" y="847"/>
                      <a:pt x="23" y="1670"/>
                      <a:pt x="12" y="2470"/>
                    </a:cubicBezTo>
                    <a:cubicBezTo>
                      <a:pt x="12" y="2847"/>
                      <a:pt x="0" y="3225"/>
                      <a:pt x="0" y="3590"/>
                    </a:cubicBezTo>
                    <a:cubicBezTo>
                      <a:pt x="789" y="3613"/>
                      <a:pt x="1452" y="3636"/>
                      <a:pt x="1955" y="3648"/>
                    </a:cubicBezTo>
                    <a:cubicBezTo>
                      <a:pt x="2104" y="2447"/>
                      <a:pt x="2241" y="1224"/>
                      <a:pt x="2310" y="46"/>
                    </a:cubicBezTo>
                    <a:cubicBezTo>
                      <a:pt x="1761" y="35"/>
                      <a:pt x="984" y="24"/>
                      <a:pt x="46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80"/>
              <p:cNvSpPr/>
              <p:nvPr/>
            </p:nvSpPr>
            <p:spPr>
              <a:xfrm>
                <a:off x="4368863" y="3986574"/>
                <a:ext cx="152799" cy="126833"/>
              </a:xfrm>
              <a:custGeom>
                <a:rect b="b" l="l" r="r" t="t"/>
                <a:pathLst>
                  <a:path extrusionOk="0" h="3683" w="4437">
                    <a:moveTo>
                      <a:pt x="138" y="1"/>
                    </a:moveTo>
                    <a:cubicBezTo>
                      <a:pt x="92" y="1258"/>
                      <a:pt x="47" y="2447"/>
                      <a:pt x="1" y="3556"/>
                    </a:cubicBezTo>
                    <a:lnTo>
                      <a:pt x="1476" y="3602"/>
                    </a:lnTo>
                    <a:lnTo>
                      <a:pt x="4436" y="3682"/>
                    </a:lnTo>
                    <a:cubicBezTo>
                      <a:pt x="4425" y="2550"/>
                      <a:pt x="4425" y="1361"/>
                      <a:pt x="4425" y="115"/>
                    </a:cubicBezTo>
                    <a:lnTo>
                      <a:pt x="1761" y="4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80"/>
              <p:cNvSpPr/>
              <p:nvPr/>
            </p:nvSpPr>
            <p:spPr>
              <a:xfrm>
                <a:off x="4266891" y="3858256"/>
                <a:ext cx="108719" cy="125215"/>
              </a:xfrm>
              <a:custGeom>
                <a:rect b="b" l="l" r="r" t="t"/>
                <a:pathLst>
                  <a:path extrusionOk="0" h="3636" w="3157">
                    <a:moveTo>
                      <a:pt x="401" y="0"/>
                    </a:moveTo>
                    <a:cubicBezTo>
                      <a:pt x="195" y="1178"/>
                      <a:pt x="69" y="2366"/>
                      <a:pt x="1" y="3555"/>
                    </a:cubicBezTo>
                    <a:lnTo>
                      <a:pt x="3019" y="3635"/>
                    </a:lnTo>
                    <a:cubicBezTo>
                      <a:pt x="3065" y="2492"/>
                      <a:pt x="3110" y="1303"/>
                      <a:pt x="3156" y="80"/>
                    </a:cubicBezTo>
                    <a:cubicBezTo>
                      <a:pt x="2173" y="46"/>
                      <a:pt x="1247" y="23"/>
                      <a:pt x="40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80"/>
              <p:cNvSpPr/>
              <p:nvPr/>
            </p:nvSpPr>
            <p:spPr>
              <a:xfrm>
                <a:off x="4524009" y="3990535"/>
                <a:ext cx="126386" cy="126799"/>
              </a:xfrm>
              <a:custGeom>
                <a:rect b="b" l="l" r="r" t="t"/>
                <a:pathLst>
                  <a:path extrusionOk="0" h="3682" w="3670">
                    <a:moveTo>
                      <a:pt x="11" y="0"/>
                    </a:moveTo>
                    <a:cubicBezTo>
                      <a:pt x="11" y="1246"/>
                      <a:pt x="0" y="2447"/>
                      <a:pt x="11" y="3567"/>
                    </a:cubicBezTo>
                    <a:cubicBezTo>
                      <a:pt x="1383" y="3613"/>
                      <a:pt x="2618" y="3647"/>
                      <a:pt x="3635" y="3681"/>
                    </a:cubicBezTo>
                    <a:cubicBezTo>
                      <a:pt x="3635" y="3304"/>
                      <a:pt x="3635" y="2938"/>
                      <a:pt x="3647" y="2561"/>
                    </a:cubicBezTo>
                    <a:cubicBezTo>
                      <a:pt x="3647" y="1761"/>
                      <a:pt x="3658" y="938"/>
                      <a:pt x="3670" y="92"/>
                    </a:cubicBezTo>
                    <a:cubicBezTo>
                      <a:pt x="2618" y="69"/>
                      <a:pt x="1383" y="35"/>
                      <a:pt x="1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80"/>
              <p:cNvSpPr/>
              <p:nvPr/>
            </p:nvSpPr>
            <p:spPr>
              <a:xfrm>
                <a:off x="4218883" y="3144070"/>
                <a:ext cx="90949" cy="80343"/>
              </a:xfrm>
              <a:custGeom>
                <a:rect b="b" l="l" r="r" t="t"/>
                <a:pathLst>
                  <a:path extrusionOk="0" h="2333" w="2641">
                    <a:moveTo>
                      <a:pt x="2641" y="0"/>
                    </a:moveTo>
                    <a:lnTo>
                      <a:pt x="2641" y="0"/>
                    </a:lnTo>
                    <a:cubicBezTo>
                      <a:pt x="1967" y="286"/>
                      <a:pt x="1372" y="720"/>
                      <a:pt x="892" y="1281"/>
                    </a:cubicBezTo>
                    <a:cubicBezTo>
                      <a:pt x="572" y="1635"/>
                      <a:pt x="275" y="1978"/>
                      <a:pt x="0" y="2275"/>
                    </a:cubicBezTo>
                    <a:cubicBezTo>
                      <a:pt x="583" y="2298"/>
                      <a:pt x="1361" y="2310"/>
                      <a:pt x="2298" y="2332"/>
                    </a:cubicBezTo>
                    <a:cubicBezTo>
                      <a:pt x="2344" y="2012"/>
                      <a:pt x="2389" y="1704"/>
                      <a:pt x="2424" y="1418"/>
                    </a:cubicBezTo>
                    <a:cubicBezTo>
                      <a:pt x="2515" y="846"/>
                      <a:pt x="2584" y="366"/>
                      <a:pt x="26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80"/>
              <p:cNvSpPr/>
              <p:nvPr/>
            </p:nvSpPr>
            <p:spPr>
              <a:xfrm>
                <a:off x="4177144" y="3340920"/>
                <a:ext cx="105930" cy="83476"/>
              </a:xfrm>
              <a:custGeom>
                <a:rect b="b" l="l" r="r" t="t"/>
                <a:pathLst>
                  <a:path extrusionOk="0" h="2424" w="3076">
                    <a:moveTo>
                      <a:pt x="0" y="0"/>
                    </a:moveTo>
                    <a:lnTo>
                      <a:pt x="1967" y="2230"/>
                    </a:lnTo>
                    <a:lnTo>
                      <a:pt x="2138" y="2424"/>
                    </a:lnTo>
                    <a:lnTo>
                      <a:pt x="2893" y="1635"/>
                    </a:lnTo>
                    <a:cubicBezTo>
                      <a:pt x="2916" y="1475"/>
                      <a:pt x="2927" y="1326"/>
                      <a:pt x="2950" y="1178"/>
                    </a:cubicBezTo>
                    <a:cubicBezTo>
                      <a:pt x="2984" y="812"/>
                      <a:pt x="3030" y="446"/>
                      <a:pt x="3076" y="92"/>
                    </a:cubicBezTo>
                    <a:cubicBezTo>
                      <a:pt x="1830" y="57"/>
                      <a:pt x="778" y="23"/>
                      <a:pt x="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80"/>
              <p:cNvSpPr/>
              <p:nvPr/>
            </p:nvSpPr>
            <p:spPr>
              <a:xfrm>
                <a:off x="4144083" y="3223967"/>
                <a:ext cx="153970" cy="117363"/>
              </a:xfrm>
              <a:custGeom>
                <a:rect b="b" l="l" r="r" t="t"/>
                <a:pathLst>
                  <a:path extrusionOk="0" h="3408" w="4471">
                    <a:moveTo>
                      <a:pt x="2138" y="1"/>
                    </a:moveTo>
                    <a:cubicBezTo>
                      <a:pt x="1075" y="1190"/>
                      <a:pt x="332" y="1956"/>
                      <a:pt x="92" y="2207"/>
                    </a:cubicBezTo>
                    <a:lnTo>
                      <a:pt x="0" y="2299"/>
                    </a:lnTo>
                    <a:lnTo>
                      <a:pt x="915" y="3339"/>
                    </a:lnTo>
                    <a:cubicBezTo>
                      <a:pt x="1692" y="3362"/>
                      <a:pt x="2767" y="3385"/>
                      <a:pt x="4047" y="3408"/>
                    </a:cubicBezTo>
                    <a:cubicBezTo>
                      <a:pt x="4184" y="2184"/>
                      <a:pt x="4333" y="1053"/>
                      <a:pt x="4470" y="81"/>
                    </a:cubicBezTo>
                    <a:cubicBezTo>
                      <a:pt x="3510" y="58"/>
                      <a:pt x="2721" y="24"/>
                      <a:pt x="213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80"/>
              <p:cNvSpPr/>
              <p:nvPr/>
            </p:nvSpPr>
            <p:spPr>
              <a:xfrm>
                <a:off x="4286590" y="3226722"/>
                <a:ext cx="113403" cy="117363"/>
              </a:xfrm>
              <a:custGeom>
                <a:rect b="b" l="l" r="r" t="t"/>
                <a:pathLst>
                  <a:path extrusionOk="0" h="3408" w="3293">
                    <a:moveTo>
                      <a:pt x="412" y="1"/>
                    </a:moveTo>
                    <a:cubicBezTo>
                      <a:pt x="286" y="973"/>
                      <a:pt x="149" y="2104"/>
                      <a:pt x="1" y="3339"/>
                    </a:cubicBezTo>
                    <a:lnTo>
                      <a:pt x="3156" y="3408"/>
                    </a:lnTo>
                    <a:cubicBezTo>
                      <a:pt x="3179" y="3076"/>
                      <a:pt x="3190" y="2733"/>
                      <a:pt x="3201" y="2413"/>
                    </a:cubicBezTo>
                    <a:cubicBezTo>
                      <a:pt x="3236" y="1556"/>
                      <a:pt x="3270" y="767"/>
                      <a:pt x="3293" y="81"/>
                    </a:cubicBezTo>
                    <a:cubicBezTo>
                      <a:pt x="2230" y="58"/>
                      <a:pt x="1258" y="24"/>
                      <a:pt x="412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80"/>
              <p:cNvSpPr/>
              <p:nvPr/>
            </p:nvSpPr>
            <p:spPr>
              <a:xfrm>
                <a:off x="4521254" y="3864937"/>
                <a:ext cx="4339" cy="122460"/>
              </a:xfrm>
              <a:custGeom>
                <a:rect b="b" l="l" r="r" t="t"/>
                <a:pathLst>
                  <a:path extrusionOk="0" h="3556" w="126">
                    <a:moveTo>
                      <a:pt x="23" y="0"/>
                    </a:moveTo>
                    <a:cubicBezTo>
                      <a:pt x="11" y="1224"/>
                      <a:pt x="0" y="2413"/>
                      <a:pt x="0" y="3556"/>
                    </a:cubicBezTo>
                    <a:lnTo>
                      <a:pt x="91" y="3556"/>
                    </a:lnTo>
                    <a:cubicBezTo>
                      <a:pt x="103" y="2424"/>
                      <a:pt x="103" y="1224"/>
                      <a:pt x="1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80"/>
              <p:cNvSpPr/>
              <p:nvPr/>
            </p:nvSpPr>
            <p:spPr>
              <a:xfrm>
                <a:off x="4531482" y="3463349"/>
                <a:ext cx="3582" cy="20904"/>
              </a:xfrm>
              <a:custGeom>
                <a:rect b="b" l="l" r="r" t="t"/>
                <a:pathLst>
                  <a:path extrusionOk="0" h="607" w="104">
                    <a:moveTo>
                      <a:pt x="103" y="1"/>
                    </a:moveTo>
                    <a:cubicBezTo>
                      <a:pt x="80" y="12"/>
                      <a:pt x="46" y="24"/>
                      <a:pt x="23" y="35"/>
                    </a:cubicBezTo>
                    <a:cubicBezTo>
                      <a:pt x="23" y="218"/>
                      <a:pt x="12" y="412"/>
                      <a:pt x="0" y="607"/>
                    </a:cubicBezTo>
                    <a:lnTo>
                      <a:pt x="80" y="607"/>
                    </a:lnTo>
                    <a:cubicBezTo>
                      <a:pt x="80" y="401"/>
                      <a:pt x="103" y="195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80"/>
              <p:cNvSpPr/>
              <p:nvPr/>
            </p:nvSpPr>
            <p:spPr>
              <a:xfrm>
                <a:off x="4527522" y="3487387"/>
                <a:ext cx="6750" cy="122460"/>
              </a:xfrm>
              <a:custGeom>
                <a:rect b="b" l="l" r="r" t="t"/>
                <a:pathLst>
                  <a:path extrusionOk="0" h="3556" w="196">
                    <a:moveTo>
                      <a:pt x="115" y="0"/>
                    </a:moveTo>
                    <a:cubicBezTo>
                      <a:pt x="70" y="1132"/>
                      <a:pt x="35" y="2321"/>
                      <a:pt x="1" y="3555"/>
                    </a:cubicBezTo>
                    <a:lnTo>
                      <a:pt x="92" y="3555"/>
                    </a:lnTo>
                    <a:cubicBezTo>
                      <a:pt x="127" y="2321"/>
                      <a:pt x="161" y="1132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80"/>
              <p:cNvSpPr/>
              <p:nvPr/>
            </p:nvSpPr>
            <p:spPr>
              <a:xfrm>
                <a:off x="4524388" y="3613364"/>
                <a:ext cx="6336" cy="122460"/>
              </a:xfrm>
              <a:custGeom>
                <a:rect b="b" l="l" r="r" t="t"/>
                <a:pathLst>
                  <a:path extrusionOk="0" h="3556" w="184">
                    <a:moveTo>
                      <a:pt x="81" y="0"/>
                    </a:moveTo>
                    <a:cubicBezTo>
                      <a:pt x="46" y="1144"/>
                      <a:pt x="23" y="2332"/>
                      <a:pt x="0" y="3556"/>
                    </a:cubicBezTo>
                    <a:lnTo>
                      <a:pt x="103" y="3556"/>
                    </a:lnTo>
                    <a:cubicBezTo>
                      <a:pt x="126" y="2332"/>
                      <a:pt x="149" y="114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80"/>
              <p:cNvSpPr/>
              <p:nvPr/>
            </p:nvSpPr>
            <p:spPr>
              <a:xfrm>
                <a:off x="4542881" y="3134599"/>
                <a:ext cx="6336" cy="96115"/>
              </a:xfrm>
              <a:custGeom>
                <a:rect b="b" l="l" r="r" t="t"/>
                <a:pathLst>
                  <a:path extrusionOk="0" h="2791" w="184">
                    <a:moveTo>
                      <a:pt x="184" y="1"/>
                    </a:moveTo>
                    <a:cubicBezTo>
                      <a:pt x="184" y="1"/>
                      <a:pt x="184" y="35"/>
                      <a:pt x="172" y="92"/>
                    </a:cubicBezTo>
                    <a:cubicBezTo>
                      <a:pt x="161" y="161"/>
                      <a:pt x="161" y="264"/>
                      <a:pt x="149" y="390"/>
                    </a:cubicBezTo>
                    <a:cubicBezTo>
                      <a:pt x="138" y="653"/>
                      <a:pt x="115" y="1030"/>
                      <a:pt x="81" y="1521"/>
                    </a:cubicBezTo>
                    <a:cubicBezTo>
                      <a:pt x="58" y="1887"/>
                      <a:pt x="35" y="2310"/>
                      <a:pt x="1" y="2790"/>
                    </a:cubicBezTo>
                    <a:lnTo>
                      <a:pt x="58" y="2790"/>
                    </a:lnTo>
                    <a:cubicBezTo>
                      <a:pt x="81" y="2310"/>
                      <a:pt x="104" y="1887"/>
                      <a:pt x="115" y="1521"/>
                    </a:cubicBezTo>
                    <a:cubicBezTo>
                      <a:pt x="138" y="1030"/>
                      <a:pt x="161" y="641"/>
                      <a:pt x="172" y="378"/>
                    </a:cubicBezTo>
                    <a:cubicBezTo>
                      <a:pt x="172" y="252"/>
                      <a:pt x="184" y="161"/>
                      <a:pt x="184" y="92"/>
                    </a:cubicBezTo>
                    <a:cubicBezTo>
                      <a:pt x="184" y="35"/>
                      <a:pt x="184" y="1"/>
                      <a:pt x="18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80"/>
              <p:cNvSpPr/>
              <p:nvPr/>
            </p:nvSpPr>
            <p:spPr>
              <a:xfrm>
                <a:off x="4536992" y="3233438"/>
                <a:ext cx="7886" cy="114608"/>
              </a:xfrm>
              <a:custGeom>
                <a:rect b="b" l="l" r="r" t="t"/>
                <a:pathLst>
                  <a:path extrusionOk="0" h="3328" w="229">
                    <a:moveTo>
                      <a:pt x="172" y="0"/>
                    </a:moveTo>
                    <a:cubicBezTo>
                      <a:pt x="126" y="789"/>
                      <a:pt x="80" y="1727"/>
                      <a:pt x="35" y="2778"/>
                    </a:cubicBezTo>
                    <a:cubicBezTo>
                      <a:pt x="23" y="2961"/>
                      <a:pt x="23" y="3144"/>
                      <a:pt x="0" y="3327"/>
                    </a:cubicBezTo>
                    <a:lnTo>
                      <a:pt x="80" y="3327"/>
                    </a:lnTo>
                    <a:cubicBezTo>
                      <a:pt x="80" y="3144"/>
                      <a:pt x="92" y="2961"/>
                      <a:pt x="92" y="2790"/>
                    </a:cubicBezTo>
                    <a:cubicBezTo>
                      <a:pt x="149" y="1727"/>
                      <a:pt x="183" y="7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80"/>
              <p:cNvSpPr/>
              <p:nvPr/>
            </p:nvSpPr>
            <p:spPr>
              <a:xfrm>
                <a:off x="4522425" y="3738961"/>
                <a:ext cx="5131" cy="122839"/>
              </a:xfrm>
              <a:custGeom>
                <a:rect b="b" l="l" r="r" t="t"/>
                <a:pathLst>
                  <a:path extrusionOk="0" h="3567" w="149">
                    <a:moveTo>
                      <a:pt x="57" y="0"/>
                    </a:moveTo>
                    <a:cubicBezTo>
                      <a:pt x="46" y="606"/>
                      <a:pt x="35" y="1212"/>
                      <a:pt x="23" y="1818"/>
                    </a:cubicBezTo>
                    <a:cubicBezTo>
                      <a:pt x="12" y="2412"/>
                      <a:pt x="0" y="2995"/>
                      <a:pt x="0" y="3567"/>
                    </a:cubicBezTo>
                    <a:lnTo>
                      <a:pt x="92" y="3567"/>
                    </a:lnTo>
                    <a:cubicBezTo>
                      <a:pt x="92" y="2995"/>
                      <a:pt x="103" y="2412"/>
                      <a:pt x="115" y="1818"/>
                    </a:cubicBezTo>
                    <a:cubicBezTo>
                      <a:pt x="126" y="1212"/>
                      <a:pt x="138" y="606"/>
                      <a:pt x="1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80"/>
              <p:cNvSpPr/>
              <p:nvPr/>
            </p:nvSpPr>
            <p:spPr>
              <a:xfrm>
                <a:off x="4532274" y="3351149"/>
                <a:ext cx="7094" cy="110269"/>
              </a:xfrm>
              <a:custGeom>
                <a:rect b="b" l="l" r="r" t="t"/>
                <a:pathLst>
                  <a:path extrusionOk="0" h="3202" w="206">
                    <a:moveTo>
                      <a:pt x="137" y="1"/>
                    </a:moveTo>
                    <a:cubicBezTo>
                      <a:pt x="92" y="984"/>
                      <a:pt x="46" y="2058"/>
                      <a:pt x="0" y="3202"/>
                    </a:cubicBezTo>
                    <a:lnTo>
                      <a:pt x="80" y="3190"/>
                    </a:lnTo>
                    <a:cubicBezTo>
                      <a:pt x="126" y="2047"/>
                      <a:pt x="172" y="984"/>
                      <a:pt x="20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80"/>
              <p:cNvSpPr/>
              <p:nvPr/>
            </p:nvSpPr>
            <p:spPr>
              <a:xfrm>
                <a:off x="4521254" y="3990535"/>
                <a:ext cx="3168" cy="122873"/>
              </a:xfrm>
              <a:custGeom>
                <a:rect b="b" l="l" r="r" t="t"/>
                <a:pathLst>
                  <a:path extrusionOk="0" h="3568" w="92">
                    <a:moveTo>
                      <a:pt x="0" y="0"/>
                    </a:moveTo>
                    <a:lnTo>
                      <a:pt x="0" y="3567"/>
                    </a:lnTo>
                    <a:lnTo>
                      <a:pt x="80" y="3567"/>
                    </a:lnTo>
                    <a:cubicBezTo>
                      <a:pt x="80" y="2447"/>
                      <a:pt x="91" y="1246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80"/>
              <p:cNvSpPr/>
              <p:nvPr/>
            </p:nvSpPr>
            <p:spPr>
              <a:xfrm>
                <a:off x="4521254" y="4116511"/>
                <a:ext cx="3547" cy="122873"/>
              </a:xfrm>
              <a:custGeom>
                <a:rect b="b" l="l" r="r" t="t"/>
                <a:pathLst>
                  <a:path extrusionOk="0" h="3568" w="103">
                    <a:moveTo>
                      <a:pt x="0" y="0"/>
                    </a:moveTo>
                    <a:cubicBezTo>
                      <a:pt x="0" y="1281"/>
                      <a:pt x="23" y="2470"/>
                      <a:pt x="34" y="3567"/>
                    </a:cubicBezTo>
                    <a:lnTo>
                      <a:pt x="103" y="3567"/>
                    </a:lnTo>
                    <a:cubicBezTo>
                      <a:pt x="91" y="2481"/>
                      <a:pt x="91" y="1281"/>
                      <a:pt x="9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80"/>
              <p:cNvSpPr/>
              <p:nvPr/>
            </p:nvSpPr>
            <p:spPr>
              <a:xfrm>
                <a:off x="4522425" y="4242487"/>
                <a:ext cx="4374" cy="123252"/>
              </a:xfrm>
              <a:custGeom>
                <a:rect b="b" l="l" r="r" t="t"/>
                <a:pathLst>
                  <a:path extrusionOk="0" h="3579" w="127">
                    <a:moveTo>
                      <a:pt x="0" y="1"/>
                    </a:moveTo>
                    <a:cubicBezTo>
                      <a:pt x="0" y="309"/>
                      <a:pt x="12" y="618"/>
                      <a:pt x="12" y="915"/>
                    </a:cubicBezTo>
                    <a:cubicBezTo>
                      <a:pt x="35" y="1921"/>
                      <a:pt x="46" y="2813"/>
                      <a:pt x="69" y="3579"/>
                    </a:cubicBezTo>
                    <a:lnTo>
                      <a:pt x="126" y="3579"/>
                    </a:lnTo>
                    <a:cubicBezTo>
                      <a:pt x="103" y="2813"/>
                      <a:pt x="92" y="1921"/>
                      <a:pt x="80" y="915"/>
                    </a:cubicBezTo>
                    <a:cubicBezTo>
                      <a:pt x="80" y="618"/>
                      <a:pt x="80" y="32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80"/>
              <p:cNvSpPr/>
              <p:nvPr/>
            </p:nvSpPr>
            <p:spPr>
              <a:xfrm>
                <a:off x="4653911" y="3627139"/>
                <a:ext cx="5166" cy="112611"/>
              </a:xfrm>
              <a:custGeom>
                <a:rect b="b" l="l" r="r" t="t"/>
                <a:pathLst>
                  <a:path extrusionOk="0" h="3270" w="150">
                    <a:moveTo>
                      <a:pt x="58" y="0"/>
                    </a:moveTo>
                    <a:cubicBezTo>
                      <a:pt x="35" y="1052"/>
                      <a:pt x="23" y="2150"/>
                      <a:pt x="1" y="3270"/>
                    </a:cubicBezTo>
                    <a:lnTo>
                      <a:pt x="104" y="3270"/>
                    </a:lnTo>
                    <a:cubicBezTo>
                      <a:pt x="126" y="2207"/>
                      <a:pt x="138" y="1178"/>
                      <a:pt x="149" y="183"/>
                    </a:cubicBezTo>
                    <a:cubicBezTo>
                      <a:pt x="115" y="126"/>
                      <a:pt x="81" y="69"/>
                      <a:pt x="5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80"/>
              <p:cNvSpPr/>
              <p:nvPr/>
            </p:nvSpPr>
            <p:spPr>
              <a:xfrm>
                <a:off x="4652327" y="3742095"/>
                <a:ext cx="5166" cy="123252"/>
              </a:xfrm>
              <a:custGeom>
                <a:rect b="b" l="l" r="r" t="t"/>
                <a:pathLst>
                  <a:path extrusionOk="0" h="3579" w="150">
                    <a:moveTo>
                      <a:pt x="47" y="1"/>
                    </a:moveTo>
                    <a:cubicBezTo>
                      <a:pt x="35" y="744"/>
                      <a:pt x="24" y="1498"/>
                      <a:pt x="12" y="2276"/>
                    </a:cubicBezTo>
                    <a:cubicBezTo>
                      <a:pt x="12" y="2710"/>
                      <a:pt x="1" y="3144"/>
                      <a:pt x="1" y="3579"/>
                    </a:cubicBezTo>
                    <a:lnTo>
                      <a:pt x="92" y="3579"/>
                    </a:lnTo>
                    <a:cubicBezTo>
                      <a:pt x="92" y="3156"/>
                      <a:pt x="104" y="2710"/>
                      <a:pt x="115" y="2276"/>
                    </a:cubicBezTo>
                    <a:cubicBezTo>
                      <a:pt x="127" y="1510"/>
                      <a:pt x="138" y="755"/>
                      <a:pt x="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80"/>
              <p:cNvSpPr/>
              <p:nvPr/>
            </p:nvSpPr>
            <p:spPr>
              <a:xfrm>
                <a:off x="4657080" y="3237777"/>
                <a:ext cx="3168" cy="113781"/>
              </a:xfrm>
              <a:custGeom>
                <a:rect b="b" l="l" r="r" t="t"/>
                <a:pathLst>
                  <a:path extrusionOk="0" h="3304" w="92">
                    <a:moveTo>
                      <a:pt x="34" y="0"/>
                    </a:moveTo>
                    <a:cubicBezTo>
                      <a:pt x="34" y="103"/>
                      <a:pt x="23" y="206"/>
                      <a:pt x="0" y="309"/>
                    </a:cubicBezTo>
                    <a:lnTo>
                      <a:pt x="0" y="926"/>
                    </a:lnTo>
                    <a:cubicBezTo>
                      <a:pt x="12" y="1623"/>
                      <a:pt x="23" y="2412"/>
                      <a:pt x="23" y="3293"/>
                    </a:cubicBezTo>
                    <a:lnTo>
                      <a:pt x="23" y="3304"/>
                    </a:lnTo>
                    <a:lnTo>
                      <a:pt x="92" y="3304"/>
                    </a:lnTo>
                    <a:lnTo>
                      <a:pt x="92" y="3281"/>
                    </a:lnTo>
                    <a:cubicBezTo>
                      <a:pt x="92" y="2412"/>
                      <a:pt x="69" y="1623"/>
                      <a:pt x="57" y="926"/>
                    </a:cubicBezTo>
                    <a:cubicBezTo>
                      <a:pt x="57" y="595"/>
                      <a:pt x="57" y="286"/>
                      <a:pt x="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80"/>
              <p:cNvSpPr/>
              <p:nvPr/>
            </p:nvSpPr>
            <p:spPr>
              <a:xfrm>
                <a:off x="4657837" y="3354283"/>
                <a:ext cx="2411" cy="51243"/>
              </a:xfrm>
              <a:custGeom>
                <a:rect b="b" l="l" r="r" t="t"/>
                <a:pathLst>
                  <a:path extrusionOk="0" h="1488" w="70">
                    <a:moveTo>
                      <a:pt x="1" y="1"/>
                    </a:moveTo>
                    <a:cubicBezTo>
                      <a:pt x="1" y="470"/>
                      <a:pt x="1" y="961"/>
                      <a:pt x="1" y="1487"/>
                    </a:cubicBezTo>
                    <a:lnTo>
                      <a:pt x="70" y="1487"/>
                    </a:lnTo>
                    <a:cubicBezTo>
                      <a:pt x="70" y="973"/>
                      <a:pt x="70" y="470"/>
                      <a:pt x="7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80"/>
              <p:cNvSpPr/>
              <p:nvPr/>
            </p:nvSpPr>
            <p:spPr>
              <a:xfrm>
                <a:off x="4655874" y="3160979"/>
                <a:ext cx="1997" cy="66568"/>
              </a:xfrm>
              <a:custGeom>
                <a:rect b="b" l="l" r="r" t="t"/>
                <a:pathLst>
                  <a:path extrusionOk="0" h="1933" w="58">
                    <a:moveTo>
                      <a:pt x="12" y="1"/>
                    </a:moveTo>
                    <a:lnTo>
                      <a:pt x="1" y="12"/>
                    </a:lnTo>
                    <a:lnTo>
                      <a:pt x="1" y="264"/>
                    </a:lnTo>
                    <a:cubicBezTo>
                      <a:pt x="1" y="527"/>
                      <a:pt x="1" y="904"/>
                      <a:pt x="12" y="1384"/>
                    </a:cubicBezTo>
                    <a:lnTo>
                      <a:pt x="12" y="1658"/>
                    </a:lnTo>
                    <a:cubicBezTo>
                      <a:pt x="35" y="1750"/>
                      <a:pt x="47" y="1841"/>
                      <a:pt x="58" y="1933"/>
                    </a:cubicBezTo>
                    <a:cubicBezTo>
                      <a:pt x="58" y="1739"/>
                      <a:pt x="47" y="1556"/>
                      <a:pt x="47" y="1384"/>
                    </a:cubicBezTo>
                    <a:cubicBezTo>
                      <a:pt x="35" y="904"/>
                      <a:pt x="24" y="527"/>
                      <a:pt x="24" y="264"/>
                    </a:cubicBezTo>
                    <a:cubicBezTo>
                      <a:pt x="24" y="149"/>
                      <a:pt x="24" y="69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80"/>
              <p:cNvSpPr/>
              <p:nvPr/>
            </p:nvSpPr>
            <p:spPr>
              <a:xfrm>
                <a:off x="4650364" y="3868071"/>
                <a:ext cx="5544" cy="123286"/>
              </a:xfrm>
              <a:custGeom>
                <a:rect b="b" l="l" r="r" t="t"/>
                <a:pathLst>
                  <a:path extrusionOk="0" h="3580" w="161">
                    <a:moveTo>
                      <a:pt x="58" y="1"/>
                    </a:moveTo>
                    <a:cubicBezTo>
                      <a:pt x="35" y="1224"/>
                      <a:pt x="24" y="2424"/>
                      <a:pt x="1" y="3579"/>
                    </a:cubicBezTo>
                    <a:lnTo>
                      <a:pt x="104" y="3579"/>
                    </a:lnTo>
                    <a:cubicBezTo>
                      <a:pt x="115" y="2424"/>
                      <a:pt x="126" y="1224"/>
                      <a:pt x="1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80"/>
              <p:cNvSpPr/>
              <p:nvPr/>
            </p:nvSpPr>
            <p:spPr>
              <a:xfrm>
                <a:off x="4648401" y="4119645"/>
                <a:ext cx="3582" cy="123286"/>
              </a:xfrm>
              <a:custGeom>
                <a:rect b="b" l="l" r="r" t="t"/>
                <a:pathLst>
                  <a:path extrusionOk="0" h="3580" w="104">
                    <a:moveTo>
                      <a:pt x="12" y="1"/>
                    </a:moveTo>
                    <a:cubicBezTo>
                      <a:pt x="12" y="1281"/>
                      <a:pt x="1" y="2482"/>
                      <a:pt x="12" y="3579"/>
                    </a:cubicBezTo>
                    <a:lnTo>
                      <a:pt x="92" y="3579"/>
                    </a:lnTo>
                    <a:cubicBezTo>
                      <a:pt x="81" y="2482"/>
                      <a:pt x="92" y="1281"/>
                      <a:pt x="10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80"/>
              <p:cNvSpPr/>
              <p:nvPr/>
            </p:nvSpPr>
            <p:spPr>
              <a:xfrm>
                <a:off x="4648814" y="4245242"/>
                <a:ext cx="3168" cy="124457"/>
              </a:xfrm>
              <a:custGeom>
                <a:rect b="b" l="l" r="r" t="t"/>
                <a:pathLst>
                  <a:path extrusionOk="0" h="3614" w="92">
                    <a:moveTo>
                      <a:pt x="0" y="1"/>
                    </a:moveTo>
                    <a:cubicBezTo>
                      <a:pt x="0" y="447"/>
                      <a:pt x="0" y="881"/>
                      <a:pt x="11" y="1293"/>
                    </a:cubicBezTo>
                    <a:cubicBezTo>
                      <a:pt x="11" y="2150"/>
                      <a:pt x="23" y="2927"/>
                      <a:pt x="34" y="3613"/>
                    </a:cubicBezTo>
                    <a:lnTo>
                      <a:pt x="91" y="3613"/>
                    </a:lnTo>
                    <a:cubicBezTo>
                      <a:pt x="91" y="2927"/>
                      <a:pt x="69" y="2150"/>
                      <a:pt x="69" y="1293"/>
                    </a:cubicBezTo>
                    <a:cubicBezTo>
                      <a:pt x="69" y="881"/>
                      <a:pt x="69" y="447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80"/>
              <p:cNvSpPr/>
              <p:nvPr/>
            </p:nvSpPr>
            <p:spPr>
              <a:xfrm>
                <a:off x="4649193" y="3993668"/>
                <a:ext cx="4374" cy="123665"/>
              </a:xfrm>
              <a:custGeom>
                <a:rect b="b" l="l" r="r" t="t"/>
                <a:pathLst>
                  <a:path extrusionOk="0" h="3591" w="127">
                    <a:moveTo>
                      <a:pt x="35" y="1"/>
                    </a:moveTo>
                    <a:cubicBezTo>
                      <a:pt x="23" y="847"/>
                      <a:pt x="12" y="1670"/>
                      <a:pt x="0" y="2470"/>
                    </a:cubicBezTo>
                    <a:cubicBezTo>
                      <a:pt x="0" y="2847"/>
                      <a:pt x="0" y="3225"/>
                      <a:pt x="0" y="3590"/>
                    </a:cubicBezTo>
                    <a:lnTo>
                      <a:pt x="80" y="3590"/>
                    </a:lnTo>
                    <a:cubicBezTo>
                      <a:pt x="80" y="3225"/>
                      <a:pt x="80" y="2847"/>
                      <a:pt x="92" y="2470"/>
                    </a:cubicBezTo>
                    <a:cubicBezTo>
                      <a:pt x="103" y="1670"/>
                      <a:pt x="115" y="847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80"/>
              <p:cNvSpPr/>
              <p:nvPr/>
            </p:nvSpPr>
            <p:spPr>
              <a:xfrm>
                <a:off x="4370826" y="3861011"/>
                <a:ext cx="7542" cy="122460"/>
              </a:xfrm>
              <a:custGeom>
                <a:rect b="b" l="l" r="r" t="t"/>
                <a:pathLst>
                  <a:path extrusionOk="0" h="3556" w="219">
                    <a:moveTo>
                      <a:pt x="138" y="0"/>
                    </a:moveTo>
                    <a:cubicBezTo>
                      <a:pt x="92" y="1223"/>
                      <a:pt x="47" y="2412"/>
                      <a:pt x="1" y="3555"/>
                    </a:cubicBezTo>
                    <a:lnTo>
                      <a:pt x="92" y="3555"/>
                    </a:lnTo>
                    <a:cubicBezTo>
                      <a:pt x="127" y="2412"/>
                      <a:pt x="172" y="1223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80"/>
              <p:cNvSpPr/>
              <p:nvPr/>
            </p:nvSpPr>
            <p:spPr>
              <a:xfrm>
                <a:off x="4395243" y="3229891"/>
                <a:ext cx="6336" cy="114195"/>
              </a:xfrm>
              <a:custGeom>
                <a:rect b="b" l="l" r="r" t="t"/>
                <a:pathLst>
                  <a:path extrusionOk="0" h="3316" w="184">
                    <a:moveTo>
                      <a:pt x="138" y="0"/>
                    </a:moveTo>
                    <a:cubicBezTo>
                      <a:pt x="104" y="686"/>
                      <a:pt x="69" y="1464"/>
                      <a:pt x="35" y="2321"/>
                    </a:cubicBezTo>
                    <a:cubicBezTo>
                      <a:pt x="24" y="2641"/>
                      <a:pt x="12" y="2984"/>
                      <a:pt x="1" y="3316"/>
                    </a:cubicBezTo>
                    <a:lnTo>
                      <a:pt x="69" y="3316"/>
                    </a:lnTo>
                    <a:cubicBezTo>
                      <a:pt x="81" y="2984"/>
                      <a:pt x="92" y="2641"/>
                      <a:pt x="104" y="2333"/>
                    </a:cubicBezTo>
                    <a:cubicBezTo>
                      <a:pt x="138" y="1475"/>
                      <a:pt x="161" y="686"/>
                      <a:pt x="1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80"/>
              <p:cNvSpPr/>
              <p:nvPr/>
            </p:nvSpPr>
            <p:spPr>
              <a:xfrm>
                <a:off x="4380297" y="3609403"/>
                <a:ext cx="7507" cy="122494"/>
              </a:xfrm>
              <a:custGeom>
                <a:rect b="b" l="l" r="r" t="t"/>
                <a:pathLst>
                  <a:path extrusionOk="0" h="3557" w="218">
                    <a:moveTo>
                      <a:pt x="138" y="1"/>
                    </a:moveTo>
                    <a:cubicBezTo>
                      <a:pt x="92" y="1144"/>
                      <a:pt x="46" y="2333"/>
                      <a:pt x="0" y="3556"/>
                    </a:cubicBezTo>
                    <a:lnTo>
                      <a:pt x="92" y="3556"/>
                    </a:lnTo>
                    <a:cubicBezTo>
                      <a:pt x="138" y="2345"/>
                      <a:pt x="172" y="1144"/>
                      <a:pt x="2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80"/>
              <p:cNvSpPr/>
              <p:nvPr/>
            </p:nvSpPr>
            <p:spPr>
              <a:xfrm>
                <a:off x="4385015" y="3483840"/>
                <a:ext cx="7507" cy="122460"/>
              </a:xfrm>
              <a:custGeom>
                <a:rect b="b" l="l" r="r" t="t"/>
                <a:pathLst>
                  <a:path extrusionOk="0" h="3556" w="218">
                    <a:moveTo>
                      <a:pt x="149" y="0"/>
                    </a:moveTo>
                    <a:cubicBezTo>
                      <a:pt x="103" y="1120"/>
                      <a:pt x="58" y="2309"/>
                      <a:pt x="1" y="3556"/>
                    </a:cubicBezTo>
                    <a:lnTo>
                      <a:pt x="81" y="3556"/>
                    </a:lnTo>
                    <a:cubicBezTo>
                      <a:pt x="126" y="2309"/>
                      <a:pt x="172" y="1120"/>
                      <a:pt x="21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80"/>
              <p:cNvSpPr/>
              <p:nvPr/>
            </p:nvSpPr>
            <p:spPr>
              <a:xfrm>
                <a:off x="4399961" y="3125163"/>
                <a:ext cx="5166" cy="101591"/>
              </a:xfrm>
              <a:custGeom>
                <a:rect b="b" l="l" r="r" t="t"/>
                <a:pathLst>
                  <a:path extrusionOk="0" h="2950" w="150">
                    <a:moveTo>
                      <a:pt x="138" y="1"/>
                    </a:moveTo>
                    <a:cubicBezTo>
                      <a:pt x="138" y="46"/>
                      <a:pt x="138" y="103"/>
                      <a:pt x="127" y="161"/>
                    </a:cubicBezTo>
                    <a:cubicBezTo>
                      <a:pt x="115" y="412"/>
                      <a:pt x="92" y="789"/>
                      <a:pt x="70" y="1269"/>
                    </a:cubicBezTo>
                    <a:cubicBezTo>
                      <a:pt x="58" y="1738"/>
                      <a:pt x="35" y="2298"/>
                      <a:pt x="1" y="2950"/>
                    </a:cubicBezTo>
                    <a:lnTo>
                      <a:pt x="58" y="2950"/>
                    </a:lnTo>
                    <a:cubicBezTo>
                      <a:pt x="70" y="2298"/>
                      <a:pt x="92" y="1738"/>
                      <a:pt x="115" y="1269"/>
                    </a:cubicBezTo>
                    <a:cubicBezTo>
                      <a:pt x="127" y="801"/>
                      <a:pt x="138" y="412"/>
                      <a:pt x="150" y="149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80"/>
              <p:cNvSpPr/>
              <p:nvPr/>
            </p:nvSpPr>
            <p:spPr>
              <a:xfrm>
                <a:off x="4390146" y="3347223"/>
                <a:ext cx="7507" cy="133101"/>
              </a:xfrm>
              <a:custGeom>
                <a:rect b="b" l="l" r="r" t="t"/>
                <a:pathLst>
                  <a:path extrusionOk="0" h="3865" w="218">
                    <a:moveTo>
                      <a:pt x="217" y="0"/>
                    </a:moveTo>
                    <a:lnTo>
                      <a:pt x="149" y="12"/>
                    </a:lnTo>
                    <a:cubicBezTo>
                      <a:pt x="103" y="1178"/>
                      <a:pt x="57" y="2481"/>
                      <a:pt x="0" y="3864"/>
                    </a:cubicBezTo>
                    <a:lnTo>
                      <a:pt x="80" y="3864"/>
                    </a:lnTo>
                    <a:cubicBezTo>
                      <a:pt x="126" y="2470"/>
                      <a:pt x="172" y="1178"/>
                      <a:pt x="2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80"/>
              <p:cNvSpPr/>
              <p:nvPr/>
            </p:nvSpPr>
            <p:spPr>
              <a:xfrm>
                <a:off x="4375579" y="3735414"/>
                <a:ext cx="7886" cy="122460"/>
              </a:xfrm>
              <a:custGeom>
                <a:rect b="b" l="l" r="r" t="t"/>
                <a:pathLst>
                  <a:path extrusionOk="0" h="3556" w="229">
                    <a:moveTo>
                      <a:pt x="137" y="0"/>
                    </a:moveTo>
                    <a:cubicBezTo>
                      <a:pt x="114" y="389"/>
                      <a:pt x="103" y="778"/>
                      <a:pt x="92" y="1178"/>
                    </a:cubicBezTo>
                    <a:cubicBezTo>
                      <a:pt x="57" y="1978"/>
                      <a:pt x="34" y="2778"/>
                      <a:pt x="0" y="3556"/>
                    </a:cubicBezTo>
                    <a:lnTo>
                      <a:pt x="92" y="3556"/>
                    </a:lnTo>
                    <a:cubicBezTo>
                      <a:pt x="114" y="2778"/>
                      <a:pt x="149" y="1978"/>
                      <a:pt x="183" y="1178"/>
                    </a:cubicBezTo>
                    <a:cubicBezTo>
                      <a:pt x="195" y="778"/>
                      <a:pt x="206" y="389"/>
                      <a:pt x="22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80"/>
              <p:cNvSpPr/>
              <p:nvPr/>
            </p:nvSpPr>
            <p:spPr>
              <a:xfrm>
                <a:off x="4357464" y="4238182"/>
                <a:ext cx="6336" cy="123252"/>
              </a:xfrm>
              <a:custGeom>
                <a:rect b="b" l="l" r="r" t="t"/>
                <a:pathLst>
                  <a:path extrusionOk="0" h="3579" w="184">
                    <a:moveTo>
                      <a:pt x="126" y="0"/>
                    </a:moveTo>
                    <a:lnTo>
                      <a:pt x="126" y="103"/>
                    </a:lnTo>
                    <a:cubicBezTo>
                      <a:pt x="69" y="1486"/>
                      <a:pt x="35" y="2675"/>
                      <a:pt x="0" y="3578"/>
                    </a:cubicBezTo>
                    <a:lnTo>
                      <a:pt x="46" y="3578"/>
                    </a:lnTo>
                    <a:cubicBezTo>
                      <a:pt x="80" y="2664"/>
                      <a:pt x="126" y="1486"/>
                      <a:pt x="183" y="103"/>
                    </a:cubicBezTo>
                    <a:cubicBezTo>
                      <a:pt x="183" y="69"/>
                      <a:pt x="183" y="34"/>
                      <a:pt x="18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80"/>
              <p:cNvSpPr/>
              <p:nvPr/>
            </p:nvSpPr>
            <p:spPr>
              <a:xfrm>
                <a:off x="4361803" y="4112171"/>
                <a:ext cx="7094" cy="122873"/>
              </a:xfrm>
              <a:custGeom>
                <a:rect b="b" l="l" r="r" t="t"/>
                <a:pathLst>
                  <a:path extrusionOk="0" h="3568" w="206">
                    <a:moveTo>
                      <a:pt x="126" y="1"/>
                    </a:moveTo>
                    <a:cubicBezTo>
                      <a:pt x="80" y="1293"/>
                      <a:pt x="34" y="2493"/>
                      <a:pt x="0" y="3568"/>
                    </a:cubicBezTo>
                    <a:lnTo>
                      <a:pt x="69" y="3568"/>
                    </a:lnTo>
                    <a:cubicBezTo>
                      <a:pt x="103" y="2493"/>
                      <a:pt x="149" y="1304"/>
                      <a:pt x="206" y="12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80"/>
              <p:cNvSpPr/>
              <p:nvPr/>
            </p:nvSpPr>
            <p:spPr>
              <a:xfrm>
                <a:off x="4366521" y="3986574"/>
                <a:ext cx="7507" cy="122494"/>
              </a:xfrm>
              <a:custGeom>
                <a:rect b="b" l="l" r="r" t="t"/>
                <a:pathLst>
                  <a:path extrusionOk="0" h="3557" w="218">
                    <a:moveTo>
                      <a:pt x="126" y="1"/>
                    </a:moveTo>
                    <a:cubicBezTo>
                      <a:pt x="80" y="1247"/>
                      <a:pt x="35" y="2436"/>
                      <a:pt x="0" y="3556"/>
                    </a:cubicBezTo>
                    <a:lnTo>
                      <a:pt x="69" y="3556"/>
                    </a:lnTo>
                    <a:cubicBezTo>
                      <a:pt x="115" y="2447"/>
                      <a:pt x="160" y="1247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80"/>
              <p:cNvSpPr/>
              <p:nvPr/>
            </p:nvSpPr>
            <p:spPr>
              <a:xfrm>
                <a:off x="4298023" y="3143278"/>
                <a:ext cx="13396" cy="81135"/>
              </a:xfrm>
              <a:custGeom>
                <a:rect b="b" l="l" r="r" t="t"/>
                <a:pathLst>
                  <a:path extrusionOk="0" h="2356" w="389">
                    <a:moveTo>
                      <a:pt x="389" y="0"/>
                    </a:moveTo>
                    <a:lnTo>
                      <a:pt x="343" y="23"/>
                    </a:lnTo>
                    <a:cubicBezTo>
                      <a:pt x="286" y="389"/>
                      <a:pt x="206" y="869"/>
                      <a:pt x="126" y="1441"/>
                    </a:cubicBezTo>
                    <a:cubicBezTo>
                      <a:pt x="103" y="1727"/>
                      <a:pt x="46" y="2035"/>
                      <a:pt x="0" y="2355"/>
                    </a:cubicBezTo>
                    <a:lnTo>
                      <a:pt x="80" y="2355"/>
                    </a:lnTo>
                    <a:cubicBezTo>
                      <a:pt x="126" y="2035"/>
                      <a:pt x="160" y="1727"/>
                      <a:pt x="194" y="1452"/>
                    </a:cubicBezTo>
                    <a:cubicBezTo>
                      <a:pt x="274" y="869"/>
                      <a:pt x="343" y="378"/>
                      <a:pt x="3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80"/>
              <p:cNvSpPr/>
              <p:nvPr/>
            </p:nvSpPr>
            <p:spPr>
              <a:xfrm>
                <a:off x="4276740" y="3344468"/>
                <a:ext cx="9505" cy="71286"/>
              </a:xfrm>
              <a:custGeom>
                <a:rect b="b" l="l" r="r" t="t"/>
                <a:pathLst>
                  <a:path extrusionOk="0" h="2070" w="276">
                    <a:moveTo>
                      <a:pt x="184" y="0"/>
                    </a:moveTo>
                    <a:cubicBezTo>
                      <a:pt x="138" y="355"/>
                      <a:pt x="92" y="709"/>
                      <a:pt x="58" y="1075"/>
                    </a:cubicBezTo>
                    <a:cubicBezTo>
                      <a:pt x="35" y="1223"/>
                      <a:pt x="24" y="1372"/>
                      <a:pt x="1" y="1521"/>
                    </a:cubicBezTo>
                    <a:lnTo>
                      <a:pt x="24" y="1509"/>
                    </a:lnTo>
                    <a:cubicBezTo>
                      <a:pt x="24" y="1509"/>
                      <a:pt x="24" y="1738"/>
                      <a:pt x="46" y="2069"/>
                    </a:cubicBezTo>
                    <a:cubicBezTo>
                      <a:pt x="81" y="1749"/>
                      <a:pt x="115" y="1418"/>
                      <a:pt x="149" y="1086"/>
                    </a:cubicBezTo>
                    <a:cubicBezTo>
                      <a:pt x="195" y="720"/>
                      <a:pt x="229" y="355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80"/>
              <p:cNvSpPr/>
              <p:nvPr/>
            </p:nvSpPr>
            <p:spPr>
              <a:xfrm>
                <a:off x="4283042" y="3226722"/>
                <a:ext cx="17357" cy="114608"/>
              </a:xfrm>
              <a:custGeom>
                <a:rect b="b" l="l" r="r" t="t"/>
                <a:pathLst>
                  <a:path extrusionOk="0" h="3328" w="504">
                    <a:moveTo>
                      <a:pt x="435" y="1"/>
                    </a:moveTo>
                    <a:cubicBezTo>
                      <a:pt x="298" y="973"/>
                      <a:pt x="149" y="2104"/>
                      <a:pt x="1" y="3328"/>
                    </a:cubicBezTo>
                    <a:lnTo>
                      <a:pt x="104" y="3328"/>
                    </a:lnTo>
                    <a:cubicBezTo>
                      <a:pt x="252" y="2104"/>
                      <a:pt x="389" y="973"/>
                      <a:pt x="5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80"/>
              <p:cNvSpPr/>
              <p:nvPr/>
            </p:nvSpPr>
            <p:spPr>
              <a:xfrm>
                <a:off x="4658629" y="3233817"/>
                <a:ext cx="82340" cy="4752"/>
              </a:xfrm>
              <a:custGeom>
                <a:rect b="b" l="l" r="r" t="t"/>
                <a:pathLst>
                  <a:path extrusionOk="0" h="138" w="2391">
                    <a:moveTo>
                      <a:pt x="1" y="1"/>
                    </a:moveTo>
                    <a:cubicBezTo>
                      <a:pt x="1" y="24"/>
                      <a:pt x="1" y="58"/>
                      <a:pt x="1" y="81"/>
                    </a:cubicBezTo>
                    <a:lnTo>
                      <a:pt x="2390" y="138"/>
                    </a:lnTo>
                    <a:cubicBezTo>
                      <a:pt x="2379" y="115"/>
                      <a:pt x="2367" y="92"/>
                      <a:pt x="2367" y="69"/>
                    </a:cubicBezTo>
                    <a:cubicBezTo>
                      <a:pt x="1658" y="46"/>
                      <a:pt x="870" y="24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80"/>
              <p:cNvSpPr/>
              <p:nvPr/>
            </p:nvSpPr>
            <p:spPr>
              <a:xfrm>
                <a:off x="4217678" y="3222796"/>
                <a:ext cx="372476" cy="11847"/>
              </a:xfrm>
              <a:custGeom>
                <a:rect b="b" l="l" r="r" t="t"/>
                <a:pathLst>
                  <a:path extrusionOk="0" h="344" w="10816">
                    <a:moveTo>
                      <a:pt x="35" y="1"/>
                    </a:moveTo>
                    <a:lnTo>
                      <a:pt x="1" y="46"/>
                    </a:lnTo>
                    <a:cubicBezTo>
                      <a:pt x="572" y="58"/>
                      <a:pt x="1373" y="92"/>
                      <a:pt x="2333" y="115"/>
                    </a:cubicBezTo>
                    <a:lnTo>
                      <a:pt x="2402" y="115"/>
                    </a:lnTo>
                    <a:cubicBezTo>
                      <a:pt x="3259" y="149"/>
                      <a:pt x="4231" y="172"/>
                      <a:pt x="5294" y="206"/>
                    </a:cubicBezTo>
                    <a:lnTo>
                      <a:pt x="5340" y="206"/>
                    </a:lnTo>
                    <a:cubicBezTo>
                      <a:pt x="6369" y="229"/>
                      <a:pt x="7466" y="264"/>
                      <a:pt x="8621" y="298"/>
                    </a:cubicBezTo>
                    <a:lnTo>
                      <a:pt x="9444" y="309"/>
                    </a:lnTo>
                    <a:lnTo>
                      <a:pt x="9501" y="309"/>
                    </a:lnTo>
                    <a:lnTo>
                      <a:pt x="10804" y="344"/>
                    </a:lnTo>
                    <a:cubicBezTo>
                      <a:pt x="10804" y="321"/>
                      <a:pt x="10804" y="286"/>
                      <a:pt x="10816" y="252"/>
                    </a:cubicBezTo>
                    <a:lnTo>
                      <a:pt x="9501" y="218"/>
                    </a:lnTo>
                    <a:lnTo>
                      <a:pt x="9455" y="218"/>
                    </a:lnTo>
                    <a:lnTo>
                      <a:pt x="8621" y="195"/>
                    </a:lnTo>
                    <a:cubicBezTo>
                      <a:pt x="7477" y="172"/>
                      <a:pt x="6369" y="138"/>
                      <a:pt x="5351" y="115"/>
                    </a:cubicBezTo>
                    <a:lnTo>
                      <a:pt x="5294" y="115"/>
                    </a:lnTo>
                    <a:cubicBezTo>
                      <a:pt x="4242" y="92"/>
                      <a:pt x="3270" y="69"/>
                      <a:pt x="2413" y="46"/>
                    </a:cubicBezTo>
                    <a:lnTo>
                      <a:pt x="2333" y="46"/>
                    </a:lnTo>
                    <a:cubicBezTo>
                      <a:pt x="1396" y="24"/>
                      <a:pt x="618" y="12"/>
                      <a:pt x="3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80"/>
              <p:cNvSpPr/>
              <p:nvPr/>
            </p:nvSpPr>
            <p:spPr>
              <a:xfrm>
                <a:off x="4175560" y="3339336"/>
                <a:ext cx="407912" cy="12639"/>
              </a:xfrm>
              <a:custGeom>
                <a:rect b="b" l="l" r="r" t="t"/>
                <a:pathLst>
                  <a:path extrusionOk="0" h="367" w="11845">
                    <a:moveTo>
                      <a:pt x="1" y="1"/>
                    </a:moveTo>
                    <a:lnTo>
                      <a:pt x="46" y="46"/>
                    </a:lnTo>
                    <a:cubicBezTo>
                      <a:pt x="824" y="69"/>
                      <a:pt x="1876" y="103"/>
                      <a:pt x="3122" y="149"/>
                    </a:cubicBezTo>
                    <a:lnTo>
                      <a:pt x="3213" y="149"/>
                    </a:lnTo>
                    <a:lnTo>
                      <a:pt x="6380" y="229"/>
                    </a:lnTo>
                    <a:lnTo>
                      <a:pt x="6448" y="229"/>
                    </a:lnTo>
                    <a:lnTo>
                      <a:pt x="8289" y="286"/>
                    </a:lnTo>
                    <a:lnTo>
                      <a:pt x="10495" y="344"/>
                    </a:lnTo>
                    <a:lnTo>
                      <a:pt x="10564" y="344"/>
                    </a:lnTo>
                    <a:lnTo>
                      <a:pt x="11604" y="366"/>
                    </a:lnTo>
                    <a:cubicBezTo>
                      <a:pt x="11684" y="332"/>
                      <a:pt x="11764" y="309"/>
                      <a:pt x="11844" y="286"/>
                    </a:cubicBezTo>
                    <a:lnTo>
                      <a:pt x="10575" y="252"/>
                    </a:lnTo>
                    <a:lnTo>
                      <a:pt x="10495" y="252"/>
                    </a:lnTo>
                    <a:lnTo>
                      <a:pt x="8289" y="195"/>
                    </a:lnTo>
                    <a:lnTo>
                      <a:pt x="6448" y="149"/>
                    </a:lnTo>
                    <a:lnTo>
                      <a:pt x="6380" y="149"/>
                    </a:lnTo>
                    <a:lnTo>
                      <a:pt x="3225" y="69"/>
                    </a:lnTo>
                    <a:lnTo>
                      <a:pt x="3133" y="69"/>
                    </a:lnTo>
                    <a:cubicBezTo>
                      <a:pt x="1864" y="35"/>
                      <a:pt x="789" y="12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80"/>
              <p:cNvSpPr/>
              <p:nvPr/>
            </p:nvSpPr>
            <p:spPr>
              <a:xfrm>
                <a:off x="4596812" y="3350357"/>
                <a:ext cx="6750" cy="2411"/>
              </a:xfrm>
              <a:custGeom>
                <a:rect b="b" l="l" r="r" t="t"/>
                <a:pathLst>
                  <a:path extrusionOk="0" h="70" w="196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4"/>
                      <a:pt x="47" y="46"/>
                      <a:pt x="58" y="69"/>
                    </a:cubicBezTo>
                    <a:lnTo>
                      <a:pt x="195" y="69"/>
                    </a:lnTo>
                    <a:cubicBezTo>
                      <a:pt x="127" y="58"/>
                      <a:pt x="58" y="35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80"/>
              <p:cNvSpPr/>
              <p:nvPr/>
            </p:nvSpPr>
            <p:spPr>
              <a:xfrm>
                <a:off x="4609830" y="3350357"/>
                <a:ext cx="151215" cy="5958"/>
              </a:xfrm>
              <a:custGeom>
                <a:rect b="b" l="l" r="r" t="t"/>
                <a:pathLst>
                  <a:path extrusionOk="0" h="173" w="4391">
                    <a:moveTo>
                      <a:pt x="240" y="1"/>
                    </a:moveTo>
                    <a:cubicBezTo>
                      <a:pt x="195" y="24"/>
                      <a:pt x="137" y="46"/>
                      <a:pt x="80" y="58"/>
                    </a:cubicBezTo>
                    <a:cubicBezTo>
                      <a:pt x="57" y="69"/>
                      <a:pt x="35" y="81"/>
                      <a:pt x="0" y="81"/>
                    </a:cubicBezTo>
                    <a:lnTo>
                      <a:pt x="1395" y="115"/>
                    </a:lnTo>
                    <a:lnTo>
                      <a:pt x="1464" y="115"/>
                    </a:lnTo>
                    <a:cubicBezTo>
                      <a:pt x="2698" y="138"/>
                      <a:pt x="3704" y="161"/>
                      <a:pt x="4390" y="172"/>
                    </a:cubicBezTo>
                    <a:lnTo>
                      <a:pt x="4390" y="126"/>
                    </a:lnTo>
                    <a:cubicBezTo>
                      <a:pt x="3704" y="104"/>
                      <a:pt x="2698" y="69"/>
                      <a:pt x="1464" y="35"/>
                    </a:cubicBezTo>
                    <a:lnTo>
                      <a:pt x="1395" y="3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80"/>
              <p:cNvSpPr/>
              <p:nvPr/>
            </p:nvSpPr>
            <p:spPr>
              <a:xfrm>
                <a:off x="4291721" y="3478330"/>
                <a:ext cx="364177" cy="12225"/>
              </a:xfrm>
              <a:custGeom>
                <a:rect b="b" l="l" r="r" t="t"/>
                <a:pathLst>
                  <a:path extrusionOk="0" h="355" w="10575">
                    <a:moveTo>
                      <a:pt x="0" y="0"/>
                    </a:moveTo>
                    <a:lnTo>
                      <a:pt x="46" y="80"/>
                    </a:lnTo>
                    <a:cubicBezTo>
                      <a:pt x="903" y="103"/>
                      <a:pt x="1841" y="137"/>
                      <a:pt x="2847" y="160"/>
                    </a:cubicBezTo>
                    <a:lnTo>
                      <a:pt x="2927" y="160"/>
                    </a:lnTo>
                    <a:lnTo>
                      <a:pt x="5213" y="217"/>
                    </a:lnTo>
                    <a:lnTo>
                      <a:pt x="6962" y="263"/>
                    </a:lnTo>
                    <a:lnTo>
                      <a:pt x="7054" y="263"/>
                    </a:lnTo>
                    <a:cubicBezTo>
                      <a:pt x="8334" y="297"/>
                      <a:pt x="9523" y="332"/>
                      <a:pt x="10575" y="354"/>
                    </a:cubicBezTo>
                    <a:lnTo>
                      <a:pt x="10575" y="274"/>
                    </a:lnTo>
                    <a:lnTo>
                      <a:pt x="7054" y="172"/>
                    </a:lnTo>
                    <a:lnTo>
                      <a:pt x="6962" y="172"/>
                    </a:lnTo>
                    <a:lnTo>
                      <a:pt x="5213" y="126"/>
                    </a:lnTo>
                    <a:cubicBezTo>
                      <a:pt x="4436" y="103"/>
                      <a:pt x="3670" y="80"/>
                      <a:pt x="2938" y="69"/>
                    </a:cubicBezTo>
                    <a:lnTo>
                      <a:pt x="2858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80"/>
              <p:cNvSpPr/>
              <p:nvPr/>
            </p:nvSpPr>
            <p:spPr>
              <a:xfrm>
                <a:off x="4334631" y="3605098"/>
                <a:ext cx="319304" cy="11054"/>
              </a:xfrm>
              <a:custGeom>
                <a:rect b="b" l="l" r="r" t="t"/>
                <a:pathLst>
                  <a:path extrusionOk="0" h="321" w="9272">
                    <a:moveTo>
                      <a:pt x="12" y="0"/>
                    </a:moveTo>
                    <a:lnTo>
                      <a:pt x="0" y="80"/>
                    </a:lnTo>
                    <a:lnTo>
                      <a:pt x="1464" y="126"/>
                    </a:lnTo>
                    <a:lnTo>
                      <a:pt x="1555" y="126"/>
                    </a:lnTo>
                    <a:lnTo>
                      <a:pt x="3658" y="183"/>
                    </a:lnTo>
                    <a:lnTo>
                      <a:pt x="5591" y="240"/>
                    </a:lnTo>
                    <a:lnTo>
                      <a:pt x="5682" y="240"/>
                    </a:lnTo>
                    <a:cubicBezTo>
                      <a:pt x="6997" y="275"/>
                      <a:pt x="8220" y="297"/>
                      <a:pt x="9272" y="320"/>
                    </a:cubicBezTo>
                    <a:lnTo>
                      <a:pt x="9272" y="252"/>
                    </a:lnTo>
                    <a:cubicBezTo>
                      <a:pt x="8220" y="217"/>
                      <a:pt x="6997" y="183"/>
                      <a:pt x="5682" y="137"/>
                    </a:cubicBezTo>
                    <a:lnTo>
                      <a:pt x="5591" y="137"/>
                    </a:lnTo>
                    <a:lnTo>
                      <a:pt x="3658" y="92"/>
                    </a:lnTo>
                    <a:lnTo>
                      <a:pt x="1555" y="35"/>
                    </a:lnTo>
                    <a:lnTo>
                      <a:pt x="1464" y="3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80"/>
              <p:cNvSpPr/>
              <p:nvPr/>
            </p:nvSpPr>
            <p:spPr>
              <a:xfrm>
                <a:off x="4308251" y="3730283"/>
                <a:ext cx="403160" cy="13017"/>
              </a:xfrm>
              <a:custGeom>
                <a:rect b="b" l="l" r="r" t="t"/>
                <a:pathLst>
                  <a:path extrusionOk="0" h="378" w="11707">
                    <a:moveTo>
                      <a:pt x="23" y="1"/>
                    </a:moveTo>
                    <a:cubicBezTo>
                      <a:pt x="12" y="23"/>
                      <a:pt x="0" y="58"/>
                      <a:pt x="0" y="81"/>
                    </a:cubicBezTo>
                    <a:lnTo>
                      <a:pt x="2081" y="138"/>
                    </a:lnTo>
                    <a:lnTo>
                      <a:pt x="2184" y="149"/>
                    </a:lnTo>
                    <a:lnTo>
                      <a:pt x="4127" y="195"/>
                    </a:lnTo>
                    <a:lnTo>
                      <a:pt x="6265" y="252"/>
                    </a:lnTo>
                    <a:lnTo>
                      <a:pt x="6368" y="252"/>
                    </a:lnTo>
                    <a:cubicBezTo>
                      <a:pt x="7717" y="286"/>
                      <a:pt x="8974" y="321"/>
                      <a:pt x="10038" y="344"/>
                    </a:cubicBezTo>
                    <a:lnTo>
                      <a:pt x="10141" y="344"/>
                    </a:lnTo>
                    <a:cubicBezTo>
                      <a:pt x="10712" y="355"/>
                      <a:pt x="11249" y="366"/>
                      <a:pt x="11707" y="378"/>
                    </a:cubicBezTo>
                    <a:cubicBezTo>
                      <a:pt x="11707" y="355"/>
                      <a:pt x="11695" y="332"/>
                      <a:pt x="11695" y="321"/>
                    </a:cubicBezTo>
                    <a:lnTo>
                      <a:pt x="10141" y="264"/>
                    </a:lnTo>
                    <a:lnTo>
                      <a:pt x="10049" y="264"/>
                    </a:lnTo>
                    <a:cubicBezTo>
                      <a:pt x="8974" y="241"/>
                      <a:pt x="7728" y="195"/>
                      <a:pt x="6368" y="161"/>
                    </a:cubicBezTo>
                    <a:lnTo>
                      <a:pt x="6276" y="161"/>
                    </a:lnTo>
                    <a:lnTo>
                      <a:pt x="4139" y="104"/>
                    </a:lnTo>
                    <a:lnTo>
                      <a:pt x="2195" y="46"/>
                    </a:lnTo>
                    <a:lnTo>
                      <a:pt x="2092" y="46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80"/>
              <p:cNvSpPr/>
              <p:nvPr/>
            </p:nvSpPr>
            <p:spPr>
              <a:xfrm>
                <a:off x="4280701" y="3855501"/>
                <a:ext cx="452750" cy="13809"/>
              </a:xfrm>
              <a:custGeom>
                <a:rect b="b" l="l" r="r" t="t"/>
                <a:pathLst>
                  <a:path extrusionOk="0" h="401" w="13147">
                    <a:moveTo>
                      <a:pt x="11" y="0"/>
                    </a:moveTo>
                    <a:lnTo>
                      <a:pt x="0" y="80"/>
                    </a:lnTo>
                    <a:cubicBezTo>
                      <a:pt x="846" y="103"/>
                      <a:pt x="1772" y="137"/>
                      <a:pt x="2755" y="160"/>
                    </a:cubicBezTo>
                    <a:lnTo>
                      <a:pt x="2835" y="160"/>
                    </a:lnTo>
                    <a:lnTo>
                      <a:pt x="4630" y="206"/>
                    </a:lnTo>
                    <a:lnTo>
                      <a:pt x="7008" y="274"/>
                    </a:lnTo>
                    <a:lnTo>
                      <a:pt x="7111" y="274"/>
                    </a:lnTo>
                    <a:cubicBezTo>
                      <a:pt x="8471" y="309"/>
                      <a:pt x="9729" y="332"/>
                      <a:pt x="10780" y="354"/>
                    </a:cubicBezTo>
                    <a:lnTo>
                      <a:pt x="10883" y="354"/>
                    </a:lnTo>
                    <a:cubicBezTo>
                      <a:pt x="11798" y="377"/>
                      <a:pt x="12575" y="400"/>
                      <a:pt x="13147" y="400"/>
                    </a:cubicBezTo>
                    <a:lnTo>
                      <a:pt x="13147" y="354"/>
                    </a:lnTo>
                    <a:cubicBezTo>
                      <a:pt x="12575" y="343"/>
                      <a:pt x="11798" y="309"/>
                      <a:pt x="10883" y="286"/>
                    </a:cubicBezTo>
                    <a:lnTo>
                      <a:pt x="10792" y="286"/>
                    </a:lnTo>
                    <a:cubicBezTo>
                      <a:pt x="9729" y="252"/>
                      <a:pt x="8483" y="217"/>
                      <a:pt x="7111" y="183"/>
                    </a:cubicBezTo>
                    <a:lnTo>
                      <a:pt x="7019" y="183"/>
                    </a:lnTo>
                    <a:lnTo>
                      <a:pt x="4630" y="114"/>
                    </a:lnTo>
                    <a:lnTo>
                      <a:pt x="2847" y="69"/>
                    </a:lnTo>
                    <a:lnTo>
                      <a:pt x="2755" y="6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80"/>
              <p:cNvSpPr/>
              <p:nvPr/>
            </p:nvSpPr>
            <p:spPr>
              <a:xfrm>
                <a:off x="4266891" y="3980685"/>
                <a:ext cx="464596" cy="14188"/>
              </a:xfrm>
              <a:custGeom>
                <a:rect b="b" l="l" r="r" t="t"/>
                <a:pathLst>
                  <a:path extrusionOk="0" h="412" w="13491">
                    <a:moveTo>
                      <a:pt x="1" y="0"/>
                    </a:moveTo>
                    <a:lnTo>
                      <a:pt x="1" y="92"/>
                    </a:lnTo>
                    <a:cubicBezTo>
                      <a:pt x="927" y="115"/>
                      <a:pt x="1944" y="149"/>
                      <a:pt x="3019" y="172"/>
                    </a:cubicBezTo>
                    <a:lnTo>
                      <a:pt x="3099" y="172"/>
                    </a:lnTo>
                    <a:lnTo>
                      <a:pt x="4722" y="218"/>
                    </a:lnTo>
                    <a:lnTo>
                      <a:pt x="7386" y="286"/>
                    </a:lnTo>
                    <a:lnTo>
                      <a:pt x="7477" y="286"/>
                    </a:lnTo>
                    <a:cubicBezTo>
                      <a:pt x="8849" y="321"/>
                      <a:pt x="10084" y="355"/>
                      <a:pt x="11136" y="378"/>
                    </a:cubicBezTo>
                    <a:lnTo>
                      <a:pt x="11227" y="378"/>
                    </a:lnTo>
                    <a:cubicBezTo>
                      <a:pt x="12165" y="389"/>
                      <a:pt x="12942" y="412"/>
                      <a:pt x="13491" y="412"/>
                    </a:cubicBezTo>
                    <a:lnTo>
                      <a:pt x="13491" y="378"/>
                    </a:lnTo>
                    <a:cubicBezTo>
                      <a:pt x="12942" y="355"/>
                      <a:pt x="12165" y="332"/>
                      <a:pt x="11227" y="298"/>
                    </a:cubicBezTo>
                    <a:lnTo>
                      <a:pt x="11136" y="298"/>
                    </a:lnTo>
                    <a:cubicBezTo>
                      <a:pt x="10084" y="275"/>
                      <a:pt x="8849" y="229"/>
                      <a:pt x="7477" y="195"/>
                    </a:cubicBezTo>
                    <a:lnTo>
                      <a:pt x="7386" y="195"/>
                    </a:lnTo>
                    <a:lnTo>
                      <a:pt x="4722" y="126"/>
                    </a:lnTo>
                    <a:lnTo>
                      <a:pt x="3099" y="80"/>
                    </a:lnTo>
                    <a:lnTo>
                      <a:pt x="3019" y="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80"/>
              <p:cNvSpPr/>
              <p:nvPr/>
            </p:nvSpPr>
            <p:spPr>
              <a:xfrm>
                <a:off x="4269646" y="4107075"/>
                <a:ext cx="449237" cy="13809"/>
              </a:xfrm>
              <a:custGeom>
                <a:rect b="b" l="l" r="r" t="t"/>
                <a:pathLst>
                  <a:path extrusionOk="0" h="401" w="13045">
                    <a:moveTo>
                      <a:pt x="1" y="0"/>
                    </a:moveTo>
                    <a:cubicBezTo>
                      <a:pt x="1" y="23"/>
                      <a:pt x="1" y="46"/>
                      <a:pt x="12" y="80"/>
                    </a:cubicBezTo>
                    <a:lnTo>
                      <a:pt x="2802" y="149"/>
                    </a:lnTo>
                    <a:lnTo>
                      <a:pt x="2882" y="149"/>
                    </a:lnTo>
                    <a:lnTo>
                      <a:pt x="4345" y="194"/>
                    </a:lnTo>
                    <a:lnTo>
                      <a:pt x="7306" y="274"/>
                    </a:lnTo>
                    <a:lnTo>
                      <a:pt x="7397" y="274"/>
                    </a:lnTo>
                    <a:cubicBezTo>
                      <a:pt x="8758" y="309"/>
                      <a:pt x="9993" y="332"/>
                      <a:pt x="11010" y="355"/>
                    </a:cubicBezTo>
                    <a:lnTo>
                      <a:pt x="11101" y="355"/>
                    </a:lnTo>
                    <a:cubicBezTo>
                      <a:pt x="11890" y="377"/>
                      <a:pt x="12553" y="389"/>
                      <a:pt x="13045" y="400"/>
                    </a:cubicBezTo>
                    <a:cubicBezTo>
                      <a:pt x="13045" y="377"/>
                      <a:pt x="13045" y="366"/>
                      <a:pt x="13045" y="355"/>
                    </a:cubicBezTo>
                    <a:cubicBezTo>
                      <a:pt x="12553" y="332"/>
                      <a:pt x="11890" y="309"/>
                      <a:pt x="11090" y="286"/>
                    </a:cubicBezTo>
                    <a:lnTo>
                      <a:pt x="11010" y="286"/>
                    </a:lnTo>
                    <a:cubicBezTo>
                      <a:pt x="9993" y="252"/>
                      <a:pt x="8758" y="217"/>
                      <a:pt x="7386" y="183"/>
                    </a:cubicBezTo>
                    <a:lnTo>
                      <a:pt x="7306" y="183"/>
                    </a:lnTo>
                    <a:lnTo>
                      <a:pt x="4357" y="103"/>
                    </a:lnTo>
                    <a:lnTo>
                      <a:pt x="2882" y="69"/>
                    </a:lnTo>
                    <a:lnTo>
                      <a:pt x="2813" y="69"/>
                    </a:lnTo>
                    <a:cubicBezTo>
                      <a:pt x="1807" y="34"/>
                      <a:pt x="870" y="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80"/>
              <p:cNvSpPr/>
              <p:nvPr/>
            </p:nvSpPr>
            <p:spPr>
              <a:xfrm>
                <a:off x="4288174" y="4233051"/>
                <a:ext cx="412217" cy="13017"/>
              </a:xfrm>
              <a:custGeom>
                <a:rect b="b" l="l" r="r" t="t"/>
                <a:pathLst>
                  <a:path extrusionOk="0" h="378" w="11970">
                    <a:moveTo>
                      <a:pt x="0" y="0"/>
                    </a:moveTo>
                    <a:lnTo>
                      <a:pt x="12" y="92"/>
                    </a:lnTo>
                    <a:lnTo>
                      <a:pt x="2138" y="149"/>
                    </a:lnTo>
                    <a:lnTo>
                      <a:pt x="2195" y="149"/>
                    </a:lnTo>
                    <a:lnTo>
                      <a:pt x="3510" y="183"/>
                    </a:lnTo>
                    <a:lnTo>
                      <a:pt x="6802" y="263"/>
                    </a:lnTo>
                    <a:lnTo>
                      <a:pt x="6871" y="263"/>
                    </a:lnTo>
                    <a:cubicBezTo>
                      <a:pt x="8243" y="298"/>
                      <a:pt x="9477" y="332"/>
                      <a:pt x="10472" y="355"/>
                    </a:cubicBezTo>
                    <a:lnTo>
                      <a:pt x="10541" y="355"/>
                    </a:lnTo>
                    <a:lnTo>
                      <a:pt x="11970" y="378"/>
                    </a:lnTo>
                    <a:lnTo>
                      <a:pt x="11970" y="332"/>
                    </a:lnTo>
                    <a:lnTo>
                      <a:pt x="10541" y="286"/>
                    </a:lnTo>
                    <a:lnTo>
                      <a:pt x="10472" y="286"/>
                    </a:lnTo>
                    <a:cubicBezTo>
                      <a:pt x="9466" y="252"/>
                      <a:pt x="8243" y="218"/>
                      <a:pt x="6871" y="183"/>
                    </a:cubicBezTo>
                    <a:lnTo>
                      <a:pt x="6802" y="183"/>
                    </a:lnTo>
                    <a:cubicBezTo>
                      <a:pt x="5773" y="149"/>
                      <a:pt x="4665" y="115"/>
                      <a:pt x="3521" y="92"/>
                    </a:cubicBezTo>
                    <a:lnTo>
                      <a:pt x="2207" y="58"/>
                    </a:lnTo>
                    <a:lnTo>
                      <a:pt x="2138" y="58"/>
                    </a:lnTo>
                    <a:cubicBezTo>
                      <a:pt x="1395" y="35"/>
                      <a:pt x="675" y="12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80"/>
              <p:cNvSpPr/>
              <p:nvPr/>
            </p:nvSpPr>
            <p:spPr>
              <a:xfrm>
                <a:off x="4404714" y="3123579"/>
                <a:ext cx="150010" cy="2789"/>
              </a:xfrm>
              <a:custGeom>
                <a:rect b="b" l="l" r="r" t="t"/>
                <a:pathLst>
                  <a:path extrusionOk="0" h="81" w="4356">
                    <a:moveTo>
                      <a:pt x="640" y="1"/>
                    </a:moveTo>
                    <a:cubicBezTo>
                      <a:pt x="446" y="1"/>
                      <a:pt x="286" y="12"/>
                      <a:pt x="172" y="24"/>
                    </a:cubicBezTo>
                    <a:cubicBezTo>
                      <a:pt x="114" y="24"/>
                      <a:pt x="57" y="24"/>
                      <a:pt x="0" y="47"/>
                    </a:cubicBezTo>
                    <a:lnTo>
                      <a:pt x="12" y="47"/>
                    </a:lnTo>
                    <a:cubicBezTo>
                      <a:pt x="57" y="58"/>
                      <a:pt x="286" y="69"/>
                      <a:pt x="640" y="69"/>
                    </a:cubicBezTo>
                    <a:lnTo>
                      <a:pt x="2184" y="81"/>
                    </a:lnTo>
                    <a:cubicBezTo>
                      <a:pt x="2778" y="81"/>
                      <a:pt x="3327" y="81"/>
                      <a:pt x="3727" y="58"/>
                    </a:cubicBezTo>
                    <a:cubicBezTo>
                      <a:pt x="3921" y="58"/>
                      <a:pt x="4081" y="47"/>
                      <a:pt x="4184" y="35"/>
                    </a:cubicBezTo>
                    <a:cubicBezTo>
                      <a:pt x="4241" y="35"/>
                      <a:pt x="4299" y="35"/>
                      <a:pt x="4356" y="12"/>
                    </a:cubicBezTo>
                    <a:cubicBezTo>
                      <a:pt x="4321" y="1"/>
                      <a:pt x="4287" y="1"/>
                      <a:pt x="4241" y="1"/>
                    </a:cubicBezTo>
                    <a:lnTo>
                      <a:pt x="4241" y="12"/>
                    </a:lnTo>
                    <a:lnTo>
                      <a:pt x="720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80"/>
              <p:cNvSpPr/>
              <p:nvPr/>
            </p:nvSpPr>
            <p:spPr>
              <a:xfrm>
                <a:off x="4449174" y="3437727"/>
                <a:ext cx="108306" cy="29479"/>
              </a:xfrm>
              <a:custGeom>
                <a:rect b="b" l="l" r="r" t="t"/>
                <a:pathLst>
                  <a:path extrusionOk="0" h="856" w="3145">
                    <a:moveTo>
                      <a:pt x="14" y="1"/>
                    </a:moveTo>
                    <a:cubicBezTo>
                      <a:pt x="13" y="1"/>
                      <a:pt x="13" y="1"/>
                      <a:pt x="12" y="2"/>
                    </a:cubicBezTo>
                    <a:cubicBezTo>
                      <a:pt x="1" y="13"/>
                      <a:pt x="35" y="47"/>
                      <a:pt x="92" y="116"/>
                    </a:cubicBezTo>
                    <a:cubicBezTo>
                      <a:pt x="172" y="207"/>
                      <a:pt x="264" y="287"/>
                      <a:pt x="367" y="367"/>
                    </a:cubicBezTo>
                    <a:cubicBezTo>
                      <a:pt x="787" y="688"/>
                      <a:pt x="1295" y="855"/>
                      <a:pt x="1812" y="855"/>
                    </a:cubicBezTo>
                    <a:cubicBezTo>
                      <a:pt x="2013" y="855"/>
                      <a:pt x="2215" y="830"/>
                      <a:pt x="2413" y="779"/>
                    </a:cubicBezTo>
                    <a:cubicBezTo>
                      <a:pt x="2436" y="768"/>
                      <a:pt x="2470" y="756"/>
                      <a:pt x="2493" y="756"/>
                    </a:cubicBezTo>
                    <a:cubicBezTo>
                      <a:pt x="2573" y="722"/>
                      <a:pt x="2642" y="699"/>
                      <a:pt x="2699" y="676"/>
                    </a:cubicBezTo>
                    <a:cubicBezTo>
                      <a:pt x="2813" y="630"/>
                      <a:pt x="2928" y="573"/>
                      <a:pt x="3030" y="505"/>
                    </a:cubicBezTo>
                    <a:cubicBezTo>
                      <a:pt x="3099" y="459"/>
                      <a:pt x="3145" y="425"/>
                      <a:pt x="3133" y="425"/>
                    </a:cubicBezTo>
                    <a:lnTo>
                      <a:pt x="3133" y="425"/>
                    </a:lnTo>
                    <a:cubicBezTo>
                      <a:pt x="3133" y="425"/>
                      <a:pt x="2962" y="516"/>
                      <a:pt x="2676" y="619"/>
                    </a:cubicBezTo>
                    <a:cubicBezTo>
                      <a:pt x="2619" y="630"/>
                      <a:pt x="2562" y="653"/>
                      <a:pt x="2493" y="665"/>
                    </a:cubicBezTo>
                    <a:lnTo>
                      <a:pt x="2413" y="688"/>
                    </a:lnTo>
                    <a:cubicBezTo>
                      <a:pt x="2218" y="740"/>
                      <a:pt x="2019" y="763"/>
                      <a:pt x="1818" y="763"/>
                    </a:cubicBezTo>
                    <a:cubicBezTo>
                      <a:pt x="1712" y="763"/>
                      <a:pt x="1605" y="757"/>
                      <a:pt x="1499" y="745"/>
                    </a:cubicBezTo>
                    <a:cubicBezTo>
                      <a:pt x="1110" y="688"/>
                      <a:pt x="733" y="539"/>
                      <a:pt x="401" y="310"/>
                    </a:cubicBezTo>
                    <a:cubicBezTo>
                      <a:pt x="159" y="145"/>
                      <a:pt x="33" y="1"/>
                      <a:pt x="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80"/>
              <p:cNvSpPr/>
              <p:nvPr/>
            </p:nvSpPr>
            <p:spPr>
              <a:xfrm>
                <a:off x="4595262" y="3401360"/>
                <a:ext cx="167332" cy="14670"/>
              </a:xfrm>
              <a:custGeom>
                <a:rect b="b" l="l" r="r" t="t"/>
                <a:pathLst>
                  <a:path extrusionOk="0" h="426" w="4859">
                    <a:moveTo>
                      <a:pt x="65" y="0"/>
                    </a:moveTo>
                    <a:cubicBezTo>
                      <a:pt x="23" y="0"/>
                      <a:pt x="0" y="2"/>
                      <a:pt x="0" y="6"/>
                    </a:cubicBezTo>
                    <a:cubicBezTo>
                      <a:pt x="0" y="29"/>
                      <a:pt x="755" y="109"/>
                      <a:pt x="1784" y="200"/>
                    </a:cubicBezTo>
                    <a:lnTo>
                      <a:pt x="2424" y="257"/>
                    </a:lnTo>
                    <a:cubicBezTo>
                      <a:pt x="3487" y="349"/>
                      <a:pt x="4390" y="417"/>
                      <a:pt x="4722" y="417"/>
                    </a:cubicBezTo>
                    <a:cubicBezTo>
                      <a:pt x="4745" y="423"/>
                      <a:pt x="4767" y="426"/>
                      <a:pt x="4790" y="426"/>
                    </a:cubicBezTo>
                    <a:cubicBezTo>
                      <a:pt x="4813" y="426"/>
                      <a:pt x="4836" y="423"/>
                      <a:pt x="4859" y="417"/>
                    </a:cubicBezTo>
                    <a:cubicBezTo>
                      <a:pt x="4859" y="395"/>
                      <a:pt x="3784" y="269"/>
                      <a:pt x="2435" y="166"/>
                    </a:cubicBezTo>
                    <a:lnTo>
                      <a:pt x="1887" y="120"/>
                    </a:lnTo>
                    <a:lnTo>
                      <a:pt x="1818" y="120"/>
                    </a:lnTo>
                    <a:cubicBezTo>
                      <a:pt x="947" y="44"/>
                      <a:pt x="272" y="0"/>
                      <a:pt x="6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80"/>
              <p:cNvSpPr/>
              <p:nvPr/>
            </p:nvSpPr>
            <p:spPr>
              <a:xfrm>
                <a:off x="4552731" y="2996432"/>
                <a:ext cx="106343" cy="356807"/>
              </a:xfrm>
              <a:custGeom>
                <a:rect b="b" l="l" r="r" t="t"/>
                <a:pathLst>
                  <a:path extrusionOk="0" h="10361" w="3088">
                    <a:moveTo>
                      <a:pt x="1934" y="2862"/>
                    </a:moveTo>
                    <a:cubicBezTo>
                      <a:pt x="1996" y="2862"/>
                      <a:pt x="2036" y="2871"/>
                      <a:pt x="2036" y="2881"/>
                    </a:cubicBezTo>
                    <a:cubicBezTo>
                      <a:pt x="2036" y="2904"/>
                      <a:pt x="1875" y="2938"/>
                      <a:pt x="1681" y="2995"/>
                    </a:cubicBezTo>
                    <a:cubicBezTo>
                      <a:pt x="1523" y="3042"/>
                      <a:pt x="1387" y="3096"/>
                      <a:pt x="1336" y="3096"/>
                    </a:cubicBezTo>
                    <a:cubicBezTo>
                      <a:pt x="1325" y="3096"/>
                      <a:pt x="1317" y="3093"/>
                      <a:pt x="1315" y="3087"/>
                    </a:cubicBezTo>
                    <a:cubicBezTo>
                      <a:pt x="1304" y="3064"/>
                      <a:pt x="1441" y="2961"/>
                      <a:pt x="1647" y="2904"/>
                    </a:cubicBezTo>
                    <a:cubicBezTo>
                      <a:pt x="1757" y="2873"/>
                      <a:pt x="1861" y="2862"/>
                      <a:pt x="1934" y="2862"/>
                    </a:cubicBezTo>
                    <a:close/>
                    <a:moveTo>
                      <a:pt x="1864" y="5476"/>
                    </a:moveTo>
                    <a:cubicBezTo>
                      <a:pt x="1990" y="5476"/>
                      <a:pt x="2093" y="5522"/>
                      <a:pt x="2081" y="5545"/>
                    </a:cubicBezTo>
                    <a:cubicBezTo>
                      <a:pt x="2081" y="5579"/>
                      <a:pt x="1978" y="5568"/>
                      <a:pt x="1864" y="5579"/>
                    </a:cubicBezTo>
                    <a:cubicBezTo>
                      <a:pt x="1798" y="5586"/>
                      <a:pt x="1740" y="5592"/>
                      <a:pt x="1700" y="5592"/>
                    </a:cubicBezTo>
                    <a:cubicBezTo>
                      <a:pt x="1671" y="5592"/>
                      <a:pt x="1652" y="5589"/>
                      <a:pt x="1647" y="5579"/>
                    </a:cubicBezTo>
                    <a:cubicBezTo>
                      <a:pt x="1635" y="5556"/>
                      <a:pt x="1727" y="5488"/>
                      <a:pt x="1864" y="5476"/>
                    </a:cubicBezTo>
                    <a:close/>
                    <a:moveTo>
                      <a:pt x="1623" y="8322"/>
                    </a:moveTo>
                    <a:cubicBezTo>
                      <a:pt x="1669" y="8322"/>
                      <a:pt x="1720" y="8325"/>
                      <a:pt x="1773" y="8334"/>
                    </a:cubicBezTo>
                    <a:cubicBezTo>
                      <a:pt x="1967" y="8357"/>
                      <a:pt x="2116" y="8449"/>
                      <a:pt x="2104" y="8471"/>
                    </a:cubicBezTo>
                    <a:cubicBezTo>
                      <a:pt x="2102" y="8479"/>
                      <a:pt x="2092" y="8482"/>
                      <a:pt x="2077" y="8482"/>
                    </a:cubicBezTo>
                    <a:cubicBezTo>
                      <a:pt x="2025" y="8482"/>
                      <a:pt x="1901" y="8443"/>
                      <a:pt x="1750" y="8426"/>
                    </a:cubicBezTo>
                    <a:cubicBezTo>
                      <a:pt x="1567" y="8403"/>
                      <a:pt x="1407" y="8391"/>
                      <a:pt x="1407" y="8369"/>
                    </a:cubicBezTo>
                    <a:cubicBezTo>
                      <a:pt x="1398" y="8352"/>
                      <a:pt x="1491" y="8322"/>
                      <a:pt x="1623" y="8322"/>
                    </a:cubicBezTo>
                    <a:close/>
                    <a:moveTo>
                      <a:pt x="2253" y="0"/>
                    </a:moveTo>
                    <a:cubicBezTo>
                      <a:pt x="1955" y="1178"/>
                      <a:pt x="1327" y="2298"/>
                      <a:pt x="1" y="2618"/>
                    </a:cubicBezTo>
                    <a:cubicBezTo>
                      <a:pt x="94" y="2990"/>
                      <a:pt x="476" y="3315"/>
                      <a:pt x="1030" y="3315"/>
                    </a:cubicBezTo>
                    <a:cubicBezTo>
                      <a:pt x="1089" y="3315"/>
                      <a:pt x="1150" y="3312"/>
                      <a:pt x="1212" y="3304"/>
                    </a:cubicBezTo>
                    <a:lnTo>
                      <a:pt x="1212" y="3304"/>
                    </a:lnTo>
                    <a:cubicBezTo>
                      <a:pt x="1121" y="3476"/>
                      <a:pt x="1064" y="3658"/>
                      <a:pt x="1041" y="3853"/>
                    </a:cubicBezTo>
                    <a:cubicBezTo>
                      <a:pt x="949" y="4470"/>
                      <a:pt x="1178" y="5088"/>
                      <a:pt x="1624" y="5510"/>
                    </a:cubicBezTo>
                    <a:cubicBezTo>
                      <a:pt x="1327" y="5888"/>
                      <a:pt x="1132" y="6345"/>
                      <a:pt x="1087" y="6837"/>
                    </a:cubicBezTo>
                    <a:cubicBezTo>
                      <a:pt x="1087" y="6859"/>
                      <a:pt x="1075" y="6894"/>
                      <a:pt x="1075" y="6928"/>
                    </a:cubicBezTo>
                    <a:cubicBezTo>
                      <a:pt x="1029" y="7443"/>
                      <a:pt x="1155" y="7968"/>
                      <a:pt x="1418" y="8414"/>
                    </a:cubicBezTo>
                    <a:cubicBezTo>
                      <a:pt x="1132" y="8769"/>
                      <a:pt x="847" y="9146"/>
                      <a:pt x="835" y="9580"/>
                    </a:cubicBezTo>
                    <a:cubicBezTo>
                      <a:pt x="847" y="9786"/>
                      <a:pt x="927" y="9980"/>
                      <a:pt x="1087" y="10129"/>
                    </a:cubicBezTo>
                    <a:cubicBezTo>
                      <a:pt x="1132" y="10163"/>
                      <a:pt x="1178" y="10198"/>
                      <a:pt x="1224" y="10232"/>
                    </a:cubicBezTo>
                    <a:lnTo>
                      <a:pt x="1281" y="10278"/>
                    </a:lnTo>
                    <a:cubicBezTo>
                      <a:pt x="1377" y="10335"/>
                      <a:pt x="1489" y="10360"/>
                      <a:pt x="1603" y="10360"/>
                    </a:cubicBezTo>
                    <a:cubicBezTo>
                      <a:pt x="1625" y="10360"/>
                      <a:pt x="1647" y="10360"/>
                      <a:pt x="1670" y="10358"/>
                    </a:cubicBezTo>
                    <a:cubicBezTo>
                      <a:pt x="1693" y="10358"/>
                      <a:pt x="1715" y="10346"/>
                      <a:pt x="1738" y="10335"/>
                    </a:cubicBezTo>
                    <a:cubicBezTo>
                      <a:pt x="1795" y="10323"/>
                      <a:pt x="1853" y="10301"/>
                      <a:pt x="1898" y="10278"/>
                    </a:cubicBezTo>
                    <a:cubicBezTo>
                      <a:pt x="2058" y="10175"/>
                      <a:pt x="2196" y="10038"/>
                      <a:pt x="2276" y="9866"/>
                    </a:cubicBezTo>
                    <a:cubicBezTo>
                      <a:pt x="2516" y="9420"/>
                      <a:pt x="2550" y="8894"/>
                      <a:pt x="2367" y="8426"/>
                    </a:cubicBezTo>
                    <a:cubicBezTo>
                      <a:pt x="2710" y="8140"/>
                      <a:pt x="2939" y="7751"/>
                      <a:pt x="3030" y="7317"/>
                    </a:cubicBezTo>
                    <a:cubicBezTo>
                      <a:pt x="3053" y="7225"/>
                      <a:pt x="3064" y="7111"/>
                      <a:pt x="3076" y="7008"/>
                    </a:cubicBezTo>
                    <a:lnTo>
                      <a:pt x="3076" y="6974"/>
                    </a:lnTo>
                    <a:lnTo>
                      <a:pt x="3076" y="6894"/>
                    </a:lnTo>
                    <a:cubicBezTo>
                      <a:pt x="3076" y="6825"/>
                      <a:pt x="3064" y="6768"/>
                      <a:pt x="3064" y="6711"/>
                    </a:cubicBezTo>
                    <a:cubicBezTo>
                      <a:pt x="3053" y="6619"/>
                      <a:pt x="3030" y="6528"/>
                      <a:pt x="3019" y="6436"/>
                    </a:cubicBezTo>
                    <a:cubicBezTo>
                      <a:pt x="2927" y="6071"/>
                      <a:pt x="2733" y="5739"/>
                      <a:pt x="2458" y="5488"/>
                    </a:cubicBezTo>
                    <a:cubicBezTo>
                      <a:pt x="2653" y="5316"/>
                      <a:pt x="2801" y="5110"/>
                      <a:pt x="2904" y="4882"/>
                    </a:cubicBezTo>
                    <a:lnTo>
                      <a:pt x="2904" y="4882"/>
                    </a:lnTo>
                    <a:cubicBezTo>
                      <a:pt x="2813" y="4985"/>
                      <a:pt x="2687" y="5065"/>
                      <a:pt x="2561" y="5110"/>
                    </a:cubicBezTo>
                    <a:cubicBezTo>
                      <a:pt x="2458" y="5156"/>
                      <a:pt x="2356" y="5179"/>
                      <a:pt x="2241" y="5190"/>
                    </a:cubicBezTo>
                    <a:lnTo>
                      <a:pt x="2161" y="5190"/>
                    </a:lnTo>
                    <a:cubicBezTo>
                      <a:pt x="2138" y="5190"/>
                      <a:pt x="2127" y="5190"/>
                      <a:pt x="2127" y="5179"/>
                    </a:cubicBezTo>
                    <a:cubicBezTo>
                      <a:pt x="2127" y="5179"/>
                      <a:pt x="2138" y="5179"/>
                      <a:pt x="2161" y="5168"/>
                    </a:cubicBezTo>
                    <a:cubicBezTo>
                      <a:pt x="2167" y="5162"/>
                      <a:pt x="2178" y="5162"/>
                      <a:pt x="2193" y="5162"/>
                    </a:cubicBezTo>
                    <a:cubicBezTo>
                      <a:pt x="2207" y="5162"/>
                      <a:pt x="2224" y="5162"/>
                      <a:pt x="2241" y="5156"/>
                    </a:cubicBezTo>
                    <a:cubicBezTo>
                      <a:pt x="2493" y="5110"/>
                      <a:pt x="2721" y="4973"/>
                      <a:pt x="2893" y="4779"/>
                    </a:cubicBezTo>
                    <a:cubicBezTo>
                      <a:pt x="2939" y="4722"/>
                      <a:pt x="2973" y="4665"/>
                      <a:pt x="3007" y="4607"/>
                    </a:cubicBezTo>
                    <a:cubicBezTo>
                      <a:pt x="3019" y="4573"/>
                      <a:pt x="3030" y="4527"/>
                      <a:pt x="3030" y="4493"/>
                    </a:cubicBezTo>
                    <a:cubicBezTo>
                      <a:pt x="3087" y="4242"/>
                      <a:pt x="3087" y="3979"/>
                      <a:pt x="3030" y="3727"/>
                    </a:cubicBezTo>
                    <a:cubicBezTo>
                      <a:pt x="2973" y="3590"/>
                      <a:pt x="2893" y="3464"/>
                      <a:pt x="2779" y="3361"/>
                    </a:cubicBezTo>
                    <a:cubicBezTo>
                      <a:pt x="2676" y="3270"/>
                      <a:pt x="2550" y="3190"/>
                      <a:pt x="2424" y="3133"/>
                    </a:cubicBezTo>
                    <a:lnTo>
                      <a:pt x="2458" y="3133"/>
                    </a:lnTo>
                    <a:cubicBezTo>
                      <a:pt x="2493" y="3133"/>
                      <a:pt x="2516" y="3144"/>
                      <a:pt x="2550" y="3155"/>
                    </a:cubicBezTo>
                    <a:cubicBezTo>
                      <a:pt x="2653" y="3190"/>
                      <a:pt x="2744" y="3247"/>
                      <a:pt x="2836" y="3316"/>
                    </a:cubicBezTo>
                    <a:cubicBezTo>
                      <a:pt x="2881" y="3350"/>
                      <a:pt x="2927" y="3396"/>
                      <a:pt x="2961" y="3453"/>
                    </a:cubicBezTo>
                    <a:cubicBezTo>
                      <a:pt x="2870" y="3201"/>
                      <a:pt x="2721" y="2973"/>
                      <a:pt x="2539" y="2778"/>
                    </a:cubicBezTo>
                    <a:cubicBezTo>
                      <a:pt x="2927" y="1864"/>
                      <a:pt x="2824" y="812"/>
                      <a:pt x="22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80"/>
              <p:cNvSpPr/>
              <p:nvPr/>
            </p:nvSpPr>
            <p:spPr>
              <a:xfrm>
                <a:off x="4451171" y="2802715"/>
                <a:ext cx="102383" cy="106343"/>
              </a:xfrm>
              <a:custGeom>
                <a:rect b="b" l="l" r="r" t="t"/>
                <a:pathLst>
                  <a:path extrusionOk="0" h="3088" w="2973">
                    <a:moveTo>
                      <a:pt x="0" y="1"/>
                    </a:moveTo>
                    <a:lnTo>
                      <a:pt x="0" y="104"/>
                    </a:lnTo>
                    <a:cubicBezTo>
                      <a:pt x="12" y="309"/>
                      <a:pt x="46" y="504"/>
                      <a:pt x="103" y="698"/>
                    </a:cubicBezTo>
                    <a:cubicBezTo>
                      <a:pt x="172" y="995"/>
                      <a:pt x="274" y="1270"/>
                      <a:pt x="423" y="1533"/>
                    </a:cubicBezTo>
                    <a:cubicBezTo>
                      <a:pt x="503" y="1681"/>
                      <a:pt x="595" y="1818"/>
                      <a:pt x="709" y="1956"/>
                    </a:cubicBezTo>
                    <a:cubicBezTo>
                      <a:pt x="823" y="2104"/>
                      <a:pt x="949" y="2241"/>
                      <a:pt x="1098" y="2356"/>
                    </a:cubicBezTo>
                    <a:cubicBezTo>
                      <a:pt x="1235" y="2481"/>
                      <a:pt x="1383" y="2584"/>
                      <a:pt x="1555" y="2676"/>
                    </a:cubicBezTo>
                    <a:cubicBezTo>
                      <a:pt x="1703" y="2767"/>
                      <a:pt x="1864" y="2836"/>
                      <a:pt x="2024" y="2904"/>
                    </a:cubicBezTo>
                    <a:cubicBezTo>
                      <a:pt x="2298" y="2996"/>
                      <a:pt x="2595" y="3064"/>
                      <a:pt x="2892" y="3087"/>
                    </a:cubicBezTo>
                    <a:lnTo>
                      <a:pt x="2972" y="3087"/>
                    </a:lnTo>
                    <a:lnTo>
                      <a:pt x="2972" y="2470"/>
                    </a:lnTo>
                    <a:cubicBezTo>
                      <a:pt x="2972" y="2470"/>
                      <a:pt x="515" y="2264"/>
                      <a:pt x="0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80"/>
              <p:cNvSpPr/>
              <p:nvPr/>
            </p:nvSpPr>
            <p:spPr>
              <a:xfrm>
                <a:off x="4357843" y="2799581"/>
                <a:ext cx="196087" cy="324436"/>
              </a:xfrm>
              <a:custGeom>
                <a:rect b="b" l="l" r="r" t="t"/>
                <a:pathLst>
                  <a:path extrusionOk="0" h="9421" w="5694">
                    <a:moveTo>
                      <a:pt x="2888" y="2578"/>
                    </a:moveTo>
                    <a:cubicBezTo>
                      <a:pt x="2983" y="2578"/>
                      <a:pt x="3080" y="2607"/>
                      <a:pt x="3167" y="2664"/>
                    </a:cubicBezTo>
                    <a:cubicBezTo>
                      <a:pt x="3236" y="2710"/>
                      <a:pt x="3270" y="2755"/>
                      <a:pt x="3259" y="2778"/>
                    </a:cubicBezTo>
                    <a:lnTo>
                      <a:pt x="3259" y="2767"/>
                    </a:lnTo>
                    <a:cubicBezTo>
                      <a:pt x="3256" y="2772"/>
                      <a:pt x="3249" y="2774"/>
                      <a:pt x="3241" y="2774"/>
                    </a:cubicBezTo>
                    <a:cubicBezTo>
                      <a:pt x="3192" y="2774"/>
                      <a:pt x="3064" y="2709"/>
                      <a:pt x="2903" y="2709"/>
                    </a:cubicBezTo>
                    <a:cubicBezTo>
                      <a:pt x="2892" y="2709"/>
                      <a:pt x="2881" y="2709"/>
                      <a:pt x="2870" y="2710"/>
                    </a:cubicBezTo>
                    <a:cubicBezTo>
                      <a:pt x="2671" y="2720"/>
                      <a:pt x="2539" y="2827"/>
                      <a:pt x="2492" y="2827"/>
                    </a:cubicBezTo>
                    <a:cubicBezTo>
                      <a:pt x="2488" y="2827"/>
                      <a:pt x="2484" y="2826"/>
                      <a:pt x="2481" y="2824"/>
                    </a:cubicBezTo>
                    <a:cubicBezTo>
                      <a:pt x="2459" y="2801"/>
                      <a:pt x="2481" y="2767"/>
                      <a:pt x="2561" y="2710"/>
                    </a:cubicBezTo>
                    <a:cubicBezTo>
                      <a:pt x="2656" y="2622"/>
                      <a:pt x="2771" y="2578"/>
                      <a:pt x="2888" y="2578"/>
                    </a:cubicBezTo>
                    <a:close/>
                    <a:moveTo>
                      <a:pt x="567" y="2605"/>
                    </a:moveTo>
                    <a:cubicBezTo>
                      <a:pt x="659" y="2605"/>
                      <a:pt x="756" y="2637"/>
                      <a:pt x="835" y="2687"/>
                    </a:cubicBezTo>
                    <a:cubicBezTo>
                      <a:pt x="904" y="2732"/>
                      <a:pt x="938" y="2778"/>
                      <a:pt x="927" y="2790"/>
                    </a:cubicBezTo>
                    <a:cubicBezTo>
                      <a:pt x="923" y="2795"/>
                      <a:pt x="917" y="2797"/>
                      <a:pt x="909" y="2797"/>
                    </a:cubicBezTo>
                    <a:cubicBezTo>
                      <a:pt x="860" y="2797"/>
                      <a:pt x="730" y="2732"/>
                      <a:pt x="561" y="2732"/>
                    </a:cubicBezTo>
                    <a:cubicBezTo>
                      <a:pt x="549" y="2732"/>
                      <a:pt x="538" y="2732"/>
                      <a:pt x="527" y="2732"/>
                    </a:cubicBezTo>
                    <a:cubicBezTo>
                      <a:pt x="345" y="2753"/>
                      <a:pt x="217" y="2853"/>
                      <a:pt x="166" y="2853"/>
                    </a:cubicBezTo>
                    <a:cubicBezTo>
                      <a:pt x="159" y="2853"/>
                      <a:pt x="153" y="2851"/>
                      <a:pt x="149" y="2847"/>
                    </a:cubicBezTo>
                    <a:cubicBezTo>
                      <a:pt x="126" y="2824"/>
                      <a:pt x="161" y="2790"/>
                      <a:pt x="218" y="2732"/>
                    </a:cubicBezTo>
                    <a:cubicBezTo>
                      <a:pt x="309" y="2652"/>
                      <a:pt x="412" y="2607"/>
                      <a:pt x="527" y="2607"/>
                    </a:cubicBezTo>
                    <a:cubicBezTo>
                      <a:pt x="540" y="2605"/>
                      <a:pt x="553" y="2605"/>
                      <a:pt x="567" y="2605"/>
                    </a:cubicBezTo>
                    <a:close/>
                    <a:moveTo>
                      <a:pt x="2803" y="2844"/>
                    </a:moveTo>
                    <a:cubicBezTo>
                      <a:pt x="2902" y="2844"/>
                      <a:pt x="3002" y="2910"/>
                      <a:pt x="3007" y="3041"/>
                    </a:cubicBezTo>
                    <a:cubicBezTo>
                      <a:pt x="2996" y="3155"/>
                      <a:pt x="2916" y="3235"/>
                      <a:pt x="2813" y="3235"/>
                    </a:cubicBezTo>
                    <a:lnTo>
                      <a:pt x="2813" y="3247"/>
                    </a:lnTo>
                    <a:cubicBezTo>
                      <a:pt x="2699" y="3235"/>
                      <a:pt x="2607" y="3155"/>
                      <a:pt x="2607" y="3041"/>
                    </a:cubicBezTo>
                    <a:cubicBezTo>
                      <a:pt x="2607" y="2910"/>
                      <a:pt x="2704" y="2844"/>
                      <a:pt x="2803" y="2844"/>
                    </a:cubicBezTo>
                    <a:close/>
                    <a:moveTo>
                      <a:pt x="534" y="2861"/>
                    </a:moveTo>
                    <a:cubicBezTo>
                      <a:pt x="636" y="2861"/>
                      <a:pt x="732" y="2942"/>
                      <a:pt x="732" y="3064"/>
                    </a:cubicBezTo>
                    <a:cubicBezTo>
                      <a:pt x="732" y="3167"/>
                      <a:pt x="652" y="3258"/>
                      <a:pt x="538" y="3258"/>
                    </a:cubicBezTo>
                    <a:lnTo>
                      <a:pt x="538" y="3270"/>
                    </a:lnTo>
                    <a:cubicBezTo>
                      <a:pt x="355" y="3270"/>
                      <a:pt x="264" y="3053"/>
                      <a:pt x="389" y="2927"/>
                    </a:cubicBezTo>
                    <a:cubicBezTo>
                      <a:pt x="431" y="2881"/>
                      <a:pt x="483" y="2861"/>
                      <a:pt x="534" y="2861"/>
                    </a:cubicBezTo>
                    <a:close/>
                    <a:moveTo>
                      <a:pt x="1750" y="2778"/>
                    </a:moveTo>
                    <a:lnTo>
                      <a:pt x="1750" y="2778"/>
                    </a:lnTo>
                    <a:cubicBezTo>
                      <a:pt x="1773" y="2778"/>
                      <a:pt x="1647" y="3304"/>
                      <a:pt x="1453" y="3944"/>
                    </a:cubicBezTo>
                    <a:cubicBezTo>
                      <a:pt x="1395" y="4104"/>
                      <a:pt x="1350" y="4253"/>
                      <a:pt x="1304" y="4390"/>
                    </a:cubicBezTo>
                    <a:cubicBezTo>
                      <a:pt x="1281" y="4447"/>
                      <a:pt x="1270" y="4504"/>
                      <a:pt x="1281" y="4562"/>
                    </a:cubicBezTo>
                    <a:cubicBezTo>
                      <a:pt x="1293" y="4607"/>
                      <a:pt x="1338" y="4619"/>
                      <a:pt x="1395" y="4619"/>
                    </a:cubicBezTo>
                    <a:cubicBezTo>
                      <a:pt x="1510" y="4619"/>
                      <a:pt x="1624" y="4630"/>
                      <a:pt x="1738" y="4653"/>
                    </a:cubicBezTo>
                    <a:cubicBezTo>
                      <a:pt x="1655" y="4670"/>
                      <a:pt x="1571" y="4680"/>
                      <a:pt x="1487" y="4680"/>
                    </a:cubicBezTo>
                    <a:cubicBezTo>
                      <a:pt x="1457" y="4680"/>
                      <a:pt x="1426" y="4679"/>
                      <a:pt x="1395" y="4676"/>
                    </a:cubicBezTo>
                    <a:lnTo>
                      <a:pt x="1304" y="4676"/>
                    </a:lnTo>
                    <a:cubicBezTo>
                      <a:pt x="1270" y="4664"/>
                      <a:pt x="1235" y="4630"/>
                      <a:pt x="1213" y="4596"/>
                    </a:cubicBezTo>
                    <a:cubicBezTo>
                      <a:pt x="1201" y="4516"/>
                      <a:pt x="1201" y="4436"/>
                      <a:pt x="1235" y="4367"/>
                    </a:cubicBezTo>
                    <a:lnTo>
                      <a:pt x="1361" y="3921"/>
                    </a:lnTo>
                    <a:cubicBezTo>
                      <a:pt x="1555" y="3281"/>
                      <a:pt x="1727" y="2778"/>
                      <a:pt x="1750" y="2778"/>
                    </a:cubicBezTo>
                    <a:close/>
                    <a:moveTo>
                      <a:pt x="2480" y="4832"/>
                    </a:moveTo>
                    <a:lnTo>
                      <a:pt x="2480" y="4832"/>
                    </a:lnTo>
                    <a:cubicBezTo>
                      <a:pt x="2483" y="4832"/>
                      <a:pt x="2473" y="4840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47" y="4859"/>
                      <a:pt x="2447" y="4859"/>
                      <a:pt x="2447" y="4859"/>
                    </a:cubicBezTo>
                    <a:cubicBezTo>
                      <a:pt x="2447" y="4859"/>
                      <a:pt x="2447" y="4859"/>
                      <a:pt x="2447" y="4859"/>
                    </a:cubicBezTo>
                    <a:lnTo>
                      <a:pt x="2447" y="4859"/>
                    </a:lnTo>
                    <a:cubicBezTo>
                      <a:pt x="2453" y="4866"/>
                      <a:pt x="2562" y="5229"/>
                      <a:pt x="2127" y="5419"/>
                    </a:cubicBezTo>
                    <a:cubicBezTo>
                      <a:pt x="2050" y="5454"/>
                      <a:pt x="1970" y="5471"/>
                      <a:pt x="1892" y="5471"/>
                    </a:cubicBezTo>
                    <a:cubicBezTo>
                      <a:pt x="1713" y="5471"/>
                      <a:pt x="1541" y="5384"/>
                      <a:pt x="1430" y="5225"/>
                    </a:cubicBezTo>
                    <a:cubicBezTo>
                      <a:pt x="1799" y="5225"/>
                      <a:pt x="2457" y="4832"/>
                      <a:pt x="2480" y="4832"/>
                    </a:cubicBezTo>
                    <a:close/>
                    <a:moveTo>
                      <a:pt x="2710" y="0"/>
                    </a:moveTo>
                    <a:lnTo>
                      <a:pt x="2687" y="12"/>
                    </a:lnTo>
                    <a:cubicBezTo>
                      <a:pt x="2550" y="377"/>
                      <a:pt x="2299" y="1143"/>
                      <a:pt x="2481" y="1761"/>
                    </a:cubicBezTo>
                    <a:lnTo>
                      <a:pt x="252" y="2378"/>
                    </a:lnTo>
                    <a:lnTo>
                      <a:pt x="1" y="2630"/>
                    </a:lnTo>
                    <a:cubicBezTo>
                      <a:pt x="1" y="3681"/>
                      <a:pt x="12" y="4882"/>
                      <a:pt x="69" y="5613"/>
                    </a:cubicBezTo>
                    <a:cubicBezTo>
                      <a:pt x="172" y="7191"/>
                      <a:pt x="1716" y="7328"/>
                      <a:pt x="1716" y="7328"/>
                    </a:cubicBezTo>
                    <a:cubicBezTo>
                      <a:pt x="2447" y="7294"/>
                      <a:pt x="3145" y="7042"/>
                      <a:pt x="3739" y="6608"/>
                    </a:cubicBezTo>
                    <a:lnTo>
                      <a:pt x="3739" y="6608"/>
                    </a:lnTo>
                    <a:cubicBezTo>
                      <a:pt x="3739" y="6608"/>
                      <a:pt x="3299" y="7718"/>
                      <a:pt x="1838" y="7718"/>
                    </a:cubicBezTo>
                    <a:cubicBezTo>
                      <a:pt x="1809" y="7718"/>
                      <a:pt x="1780" y="7718"/>
                      <a:pt x="1750" y="7717"/>
                    </a:cubicBezTo>
                    <a:lnTo>
                      <a:pt x="1716" y="7328"/>
                    </a:lnTo>
                    <a:lnTo>
                      <a:pt x="1716" y="7328"/>
                    </a:lnTo>
                    <a:cubicBezTo>
                      <a:pt x="1716" y="7330"/>
                      <a:pt x="1841" y="8986"/>
                      <a:pt x="1830" y="9409"/>
                    </a:cubicBezTo>
                    <a:lnTo>
                      <a:pt x="2081" y="9409"/>
                    </a:lnTo>
                    <a:lnTo>
                      <a:pt x="5602" y="9420"/>
                    </a:lnTo>
                    <a:lnTo>
                      <a:pt x="5602" y="9409"/>
                    </a:lnTo>
                    <a:lnTo>
                      <a:pt x="5648" y="8334"/>
                    </a:lnTo>
                    <a:lnTo>
                      <a:pt x="5637" y="8334"/>
                    </a:lnTo>
                    <a:lnTo>
                      <a:pt x="5671" y="4664"/>
                    </a:lnTo>
                    <a:lnTo>
                      <a:pt x="5671" y="4653"/>
                    </a:lnTo>
                    <a:cubicBezTo>
                      <a:pt x="5648" y="4482"/>
                      <a:pt x="5660" y="4299"/>
                      <a:pt x="5682" y="4127"/>
                    </a:cubicBezTo>
                    <a:lnTo>
                      <a:pt x="5694" y="3247"/>
                    </a:lnTo>
                    <a:lnTo>
                      <a:pt x="5602" y="3247"/>
                    </a:lnTo>
                    <a:cubicBezTo>
                      <a:pt x="5305" y="3235"/>
                      <a:pt x="5008" y="3178"/>
                      <a:pt x="4722" y="3075"/>
                    </a:cubicBezTo>
                    <a:cubicBezTo>
                      <a:pt x="4551" y="3018"/>
                      <a:pt x="4391" y="2938"/>
                      <a:pt x="4231" y="2847"/>
                    </a:cubicBezTo>
                    <a:cubicBezTo>
                      <a:pt x="4059" y="2755"/>
                      <a:pt x="3899" y="2652"/>
                      <a:pt x="3750" y="2527"/>
                    </a:cubicBezTo>
                    <a:cubicBezTo>
                      <a:pt x="3613" y="2401"/>
                      <a:pt x="3476" y="2252"/>
                      <a:pt x="3350" y="2104"/>
                    </a:cubicBezTo>
                    <a:cubicBezTo>
                      <a:pt x="3247" y="1967"/>
                      <a:pt x="3145" y="1818"/>
                      <a:pt x="3053" y="1658"/>
                    </a:cubicBezTo>
                    <a:cubicBezTo>
                      <a:pt x="2916" y="1383"/>
                      <a:pt x="2813" y="1098"/>
                      <a:pt x="2744" y="800"/>
                    </a:cubicBezTo>
                    <a:cubicBezTo>
                      <a:pt x="2710" y="595"/>
                      <a:pt x="2687" y="400"/>
                      <a:pt x="2699" y="195"/>
                    </a:cubicBezTo>
                    <a:cubicBezTo>
                      <a:pt x="2699" y="115"/>
                      <a:pt x="2699" y="69"/>
                      <a:pt x="2710" y="23"/>
                    </a:cubicBez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80"/>
              <p:cNvSpPr/>
              <p:nvPr/>
            </p:nvSpPr>
            <p:spPr>
              <a:xfrm>
                <a:off x="4366900" y="2898006"/>
                <a:ext cx="16186" cy="13844"/>
              </a:xfrm>
              <a:custGeom>
                <a:rect b="b" l="l" r="r" t="t"/>
                <a:pathLst>
                  <a:path extrusionOk="0" h="402" w="470">
                    <a:moveTo>
                      <a:pt x="275" y="0"/>
                    </a:moveTo>
                    <a:cubicBezTo>
                      <a:pt x="92" y="0"/>
                      <a:pt x="1" y="217"/>
                      <a:pt x="126" y="343"/>
                    </a:cubicBezTo>
                    <a:cubicBezTo>
                      <a:pt x="167" y="384"/>
                      <a:pt x="217" y="402"/>
                      <a:pt x="266" y="402"/>
                    </a:cubicBezTo>
                    <a:cubicBezTo>
                      <a:pt x="370" y="402"/>
                      <a:pt x="469" y="322"/>
                      <a:pt x="469" y="206"/>
                    </a:cubicBezTo>
                    <a:cubicBezTo>
                      <a:pt x="469" y="92"/>
                      <a:pt x="378" y="0"/>
                      <a:pt x="27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80"/>
              <p:cNvSpPr/>
              <p:nvPr/>
            </p:nvSpPr>
            <p:spPr>
              <a:xfrm>
                <a:off x="4362561" y="2888949"/>
                <a:ext cx="27619" cy="8713"/>
              </a:xfrm>
              <a:custGeom>
                <a:rect b="b" l="l" r="r" t="t"/>
                <a:pathLst>
                  <a:path extrusionOk="0" h="253" w="802">
                    <a:moveTo>
                      <a:pt x="390" y="0"/>
                    </a:moveTo>
                    <a:cubicBezTo>
                      <a:pt x="275" y="12"/>
                      <a:pt x="172" y="57"/>
                      <a:pt x="81" y="137"/>
                    </a:cubicBezTo>
                    <a:cubicBezTo>
                      <a:pt x="24" y="195"/>
                      <a:pt x="1" y="240"/>
                      <a:pt x="12" y="252"/>
                    </a:cubicBezTo>
                    <a:cubicBezTo>
                      <a:pt x="13" y="252"/>
                      <a:pt x="14" y="253"/>
                      <a:pt x="15" y="253"/>
                    </a:cubicBezTo>
                    <a:cubicBezTo>
                      <a:pt x="39" y="253"/>
                      <a:pt x="194" y="148"/>
                      <a:pt x="390" y="137"/>
                    </a:cubicBezTo>
                    <a:cubicBezTo>
                      <a:pt x="401" y="137"/>
                      <a:pt x="412" y="137"/>
                      <a:pt x="424" y="137"/>
                    </a:cubicBezTo>
                    <a:cubicBezTo>
                      <a:pt x="593" y="137"/>
                      <a:pt x="723" y="202"/>
                      <a:pt x="772" y="202"/>
                    </a:cubicBezTo>
                    <a:cubicBezTo>
                      <a:pt x="780" y="202"/>
                      <a:pt x="786" y="200"/>
                      <a:pt x="790" y="195"/>
                    </a:cubicBezTo>
                    <a:cubicBezTo>
                      <a:pt x="801" y="172"/>
                      <a:pt x="767" y="137"/>
                      <a:pt x="698" y="92"/>
                    </a:cubicBezTo>
                    <a:cubicBezTo>
                      <a:pt x="607" y="23"/>
                      <a:pt x="492" y="0"/>
                      <a:pt x="39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80"/>
              <p:cNvSpPr/>
              <p:nvPr/>
            </p:nvSpPr>
            <p:spPr>
              <a:xfrm>
                <a:off x="4447624" y="2897214"/>
                <a:ext cx="15772" cy="13568"/>
              </a:xfrm>
              <a:custGeom>
                <a:rect b="b" l="l" r="r" t="t"/>
                <a:pathLst>
                  <a:path extrusionOk="0" h="394" w="458">
                    <a:moveTo>
                      <a:pt x="195" y="0"/>
                    </a:moveTo>
                    <a:cubicBezTo>
                      <a:pt x="92" y="0"/>
                      <a:pt x="0" y="92"/>
                      <a:pt x="0" y="206"/>
                    </a:cubicBezTo>
                    <a:cubicBezTo>
                      <a:pt x="8" y="320"/>
                      <a:pt x="101" y="393"/>
                      <a:pt x="199" y="393"/>
                    </a:cubicBezTo>
                    <a:cubicBezTo>
                      <a:pt x="249" y="393"/>
                      <a:pt x="301" y="374"/>
                      <a:pt x="343" y="332"/>
                    </a:cubicBezTo>
                    <a:cubicBezTo>
                      <a:pt x="458" y="206"/>
                      <a:pt x="366" y="0"/>
                      <a:pt x="19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80"/>
              <p:cNvSpPr/>
              <p:nvPr/>
            </p:nvSpPr>
            <p:spPr>
              <a:xfrm>
                <a:off x="4442906" y="2888088"/>
                <a:ext cx="27963" cy="8782"/>
              </a:xfrm>
              <a:custGeom>
                <a:rect b="b" l="l" r="r" t="t"/>
                <a:pathLst>
                  <a:path extrusionOk="0" h="255" w="812">
                    <a:moveTo>
                      <a:pt x="425" y="1"/>
                    </a:moveTo>
                    <a:cubicBezTo>
                      <a:pt x="306" y="1"/>
                      <a:pt x="188" y="45"/>
                      <a:pt x="91" y="128"/>
                    </a:cubicBezTo>
                    <a:cubicBezTo>
                      <a:pt x="23" y="185"/>
                      <a:pt x="0" y="242"/>
                      <a:pt x="11" y="254"/>
                    </a:cubicBezTo>
                    <a:cubicBezTo>
                      <a:pt x="12" y="254"/>
                      <a:pt x="13" y="255"/>
                      <a:pt x="14" y="255"/>
                    </a:cubicBezTo>
                    <a:cubicBezTo>
                      <a:pt x="38" y="255"/>
                      <a:pt x="193" y="150"/>
                      <a:pt x="400" y="140"/>
                    </a:cubicBezTo>
                    <a:cubicBezTo>
                      <a:pt x="421" y="137"/>
                      <a:pt x="441" y="136"/>
                      <a:pt x="461" y="136"/>
                    </a:cubicBezTo>
                    <a:cubicBezTo>
                      <a:pt x="617" y="136"/>
                      <a:pt x="738" y="200"/>
                      <a:pt x="778" y="200"/>
                    </a:cubicBezTo>
                    <a:cubicBezTo>
                      <a:pt x="783" y="200"/>
                      <a:pt x="787" y="199"/>
                      <a:pt x="789" y="197"/>
                    </a:cubicBezTo>
                    <a:cubicBezTo>
                      <a:pt x="812" y="162"/>
                      <a:pt x="766" y="140"/>
                      <a:pt x="697" y="82"/>
                    </a:cubicBezTo>
                    <a:cubicBezTo>
                      <a:pt x="612" y="27"/>
                      <a:pt x="518" y="1"/>
                      <a:pt x="42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80"/>
              <p:cNvSpPr/>
              <p:nvPr/>
            </p:nvSpPr>
            <p:spPr>
              <a:xfrm>
                <a:off x="4399204" y="2895251"/>
                <a:ext cx="20490" cy="65535"/>
              </a:xfrm>
              <a:custGeom>
                <a:rect b="b" l="l" r="r" t="t"/>
                <a:pathLst>
                  <a:path extrusionOk="0" h="1903" w="595">
                    <a:moveTo>
                      <a:pt x="560" y="0"/>
                    </a:moveTo>
                    <a:cubicBezTo>
                      <a:pt x="526" y="0"/>
                      <a:pt x="354" y="503"/>
                      <a:pt x="172" y="1143"/>
                    </a:cubicBezTo>
                    <a:lnTo>
                      <a:pt x="34" y="1589"/>
                    </a:lnTo>
                    <a:cubicBezTo>
                      <a:pt x="0" y="1658"/>
                      <a:pt x="0" y="1738"/>
                      <a:pt x="12" y="1818"/>
                    </a:cubicBezTo>
                    <a:cubicBezTo>
                      <a:pt x="34" y="1852"/>
                      <a:pt x="69" y="1886"/>
                      <a:pt x="103" y="1898"/>
                    </a:cubicBezTo>
                    <a:cubicBezTo>
                      <a:pt x="126" y="1898"/>
                      <a:pt x="149" y="1903"/>
                      <a:pt x="168" y="1903"/>
                    </a:cubicBezTo>
                    <a:cubicBezTo>
                      <a:pt x="178" y="1903"/>
                      <a:pt x="187" y="1902"/>
                      <a:pt x="194" y="1898"/>
                    </a:cubicBezTo>
                    <a:cubicBezTo>
                      <a:pt x="225" y="1901"/>
                      <a:pt x="257" y="1902"/>
                      <a:pt x="288" y="1902"/>
                    </a:cubicBezTo>
                    <a:cubicBezTo>
                      <a:pt x="375" y="1902"/>
                      <a:pt x="465" y="1892"/>
                      <a:pt x="549" y="1875"/>
                    </a:cubicBezTo>
                    <a:cubicBezTo>
                      <a:pt x="435" y="1852"/>
                      <a:pt x="320" y="1829"/>
                      <a:pt x="206" y="1829"/>
                    </a:cubicBezTo>
                    <a:cubicBezTo>
                      <a:pt x="149" y="1829"/>
                      <a:pt x="92" y="1829"/>
                      <a:pt x="80" y="1784"/>
                    </a:cubicBezTo>
                    <a:cubicBezTo>
                      <a:pt x="80" y="1726"/>
                      <a:pt x="92" y="1669"/>
                      <a:pt x="114" y="1612"/>
                    </a:cubicBezTo>
                    <a:cubicBezTo>
                      <a:pt x="160" y="1475"/>
                      <a:pt x="206" y="1326"/>
                      <a:pt x="252" y="1166"/>
                    </a:cubicBezTo>
                    <a:cubicBezTo>
                      <a:pt x="446" y="526"/>
                      <a:pt x="595" y="0"/>
                      <a:pt x="5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80"/>
              <p:cNvSpPr/>
              <p:nvPr/>
            </p:nvSpPr>
            <p:spPr>
              <a:xfrm>
                <a:off x="4407056" y="2965678"/>
                <a:ext cx="39396" cy="22247"/>
              </a:xfrm>
              <a:custGeom>
                <a:rect b="b" l="l" r="r" t="t"/>
                <a:pathLst>
                  <a:path extrusionOk="0" h="646" w="1144">
                    <a:moveTo>
                      <a:pt x="1052" y="1"/>
                    </a:moveTo>
                    <a:lnTo>
                      <a:pt x="1052" y="1"/>
                    </a:lnTo>
                    <a:cubicBezTo>
                      <a:pt x="1040" y="1"/>
                      <a:pt x="383" y="392"/>
                      <a:pt x="1" y="402"/>
                    </a:cubicBezTo>
                    <a:cubicBezTo>
                      <a:pt x="114" y="555"/>
                      <a:pt x="289" y="645"/>
                      <a:pt x="471" y="645"/>
                    </a:cubicBezTo>
                    <a:cubicBezTo>
                      <a:pt x="547" y="645"/>
                      <a:pt x="624" y="630"/>
                      <a:pt x="698" y="596"/>
                    </a:cubicBezTo>
                    <a:cubicBezTo>
                      <a:pt x="1144" y="402"/>
                      <a:pt x="1018" y="24"/>
                      <a:pt x="1018" y="24"/>
                    </a:cubicBezTo>
                    <a:cubicBezTo>
                      <a:pt x="1043" y="8"/>
                      <a:pt x="1053" y="1"/>
                      <a:pt x="10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80"/>
              <p:cNvSpPr/>
              <p:nvPr/>
            </p:nvSpPr>
            <p:spPr>
              <a:xfrm>
                <a:off x="4416905" y="3027116"/>
                <a:ext cx="69701" cy="38294"/>
              </a:xfrm>
              <a:custGeom>
                <a:rect b="b" l="l" r="r" t="t"/>
                <a:pathLst>
                  <a:path extrusionOk="0" h="1112" w="2024">
                    <a:moveTo>
                      <a:pt x="2024" y="1"/>
                    </a:moveTo>
                    <a:lnTo>
                      <a:pt x="2024" y="1"/>
                    </a:lnTo>
                    <a:cubicBezTo>
                      <a:pt x="1430" y="435"/>
                      <a:pt x="732" y="687"/>
                      <a:pt x="1" y="721"/>
                    </a:cubicBezTo>
                    <a:lnTo>
                      <a:pt x="35" y="1110"/>
                    </a:lnTo>
                    <a:cubicBezTo>
                      <a:pt x="65" y="1111"/>
                      <a:pt x="94" y="1111"/>
                      <a:pt x="123" y="1111"/>
                    </a:cubicBezTo>
                    <a:cubicBezTo>
                      <a:pt x="1584" y="1111"/>
                      <a:pt x="2024" y="1"/>
                      <a:pt x="2024" y="1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80"/>
              <p:cNvSpPr/>
              <p:nvPr/>
            </p:nvSpPr>
            <p:spPr>
              <a:xfrm>
                <a:off x="4329121" y="2728603"/>
                <a:ext cx="309455" cy="358012"/>
              </a:xfrm>
              <a:custGeom>
                <a:rect b="b" l="l" r="r" t="t"/>
                <a:pathLst>
                  <a:path extrusionOk="0" h="10396" w="8986">
                    <a:moveTo>
                      <a:pt x="4022" y="1"/>
                    </a:moveTo>
                    <a:cubicBezTo>
                      <a:pt x="3414" y="1"/>
                      <a:pt x="2574" y="166"/>
                      <a:pt x="1498" y="1341"/>
                    </a:cubicBezTo>
                    <a:cubicBezTo>
                      <a:pt x="0" y="2976"/>
                      <a:pt x="823" y="4691"/>
                      <a:pt x="823" y="4691"/>
                    </a:cubicBezTo>
                    <a:lnTo>
                      <a:pt x="1075" y="4450"/>
                    </a:lnTo>
                    <a:lnTo>
                      <a:pt x="3304" y="3833"/>
                    </a:lnTo>
                    <a:cubicBezTo>
                      <a:pt x="3121" y="3216"/>
                      <a:pt x="3373" y="2450"/>
                      <a:pt x="3521" y="2084"/>
                    </a:cubicBezTo>
                    <a:lnTo>
                      <a:pt x="3533" y="2073"/>
                    </a:lnTo>
                    <a:lnTo>
                      <a:pt x="3533" y="2084"/>
                    </a:lnTo>
                    <a:cubicBezTo>
                      <a:pt x="3533" y="2050"/>
                      <a:pt x="3533" y="2038"/>
                      <a:pt x="3544" y="2038"/>
                    </a:cubicBezTo>
                    <a:cubicBezTo>
                      <a:pt x="3556" y="2038"/>
                      <a:pt x="3544" y="2061"/>
                      <a:pt x="3544" y="2095"/>
                    </a:cubicBezTo>
                    <a:lnTo>
                      <a:pt x="3544" y="2164"/>
                    </a:lnTo>
                    <a:cubicBezTo>
                      <a:pt x="4059" y="4416"/>
                      <a:pt x="6516" y="4633"/>
                      <a:pt x="6516" y="4633"/>
                    </a:cubicBezTo>
                    <a:lnTo>
                      <a:pt x="6516" y="5239"/>
                    </a:lnTo>
                    <a:cubicBezTo>
                      <a:pt x="6587" y="5244"/>
                      <a:pt x="6659" y="5247"/>
                      <a:pt x="6730" y="5247"/>
                    </a:cubicBezTo>
                    <a:cubicBezTo>
                      <a:pt x="6830" y="5247"/>
                      <a:pt x="6930" y="5241"/>
                      <a:pt x="7031" y="5228"/>
                    </a:cubicBezTo>
                    <a:cubicBezTo>
                      <a:pt x="7099" y="5228"/>
                      <a:pt x="7157" y="5216"/>
                      <a:pt x="7191" y="5216"/>
                    </a:cubicBezTo>
                    <a:cubicBezTo>
                      <a:pt x="7206" y="5213"/>
                      <a:pt x="7219" y="5211"/>
                      <a:pt x="7229" y="5211"/>
                    </a:cubicBezTo>
                    <a:cubicBezTo>
                      <a:pt x="7249" y="5211"/>
                      <a:pt x="7260" y="5216"/>
                      <a:pt x="7260" y="5216"/>
                    </a:cubicBezTo>
                    <a:cubicBezTo>
                      <a:pt x="7260" y="5216"/>
                      <a:pt x="7237" y="5228"/>
                      <a:pt x="7202" y="5228"/>
                    </a:cubicBezTo>
                    <a:cubicBezTo>
                      <a:pt x="7168" y="5239"/>
                      <a:pt x="7111" y="5262"/>
                      <a:pt x="7042" y="5274"/>
                    </a:cubicBezTo>
                    <a:cubicBezTo>
                      <a:pt x="6859" y="5296"/>
                      <a:pt x="6688" y="5308"/>
                      <a:pt x="6516" y="5308"/>
                    </a:cubicBezTo>
                    <a:lnTo>
                      <a:pt x="6505" y="6188"/>
                    </a:lnTo>
                    <a:cubicBezTo>
                      <a:pt x="6516" y="6131"/>
                      <a:pt x="6528" y="6074"/>
                      <a:pt x="6551" y="6017"/>
                    </a:cubicBezTo>
                    <a:cubicBezTo>
                      <a:pt x="6619" y="5788"/>
                      <a:pt x="6802" y="5617"/>
                      <a:pt x="7042" y="5571"/>
                    </a:cubicBezTo>
                    <a:cubicBezTo>
                      <a:pt x="7058" y="5570"/>
                      <a:pt x="7073" y="5569"/>
                      <a:pt x="7088" y="5569"/>
                    </a:cubicBezTo>
                    <a:cubicBezTo>
                      <a:pt x="7354" y="5569"/>
                      <a:pt x="7582" y="5757"/>
                      <a:pt x="7625" y="6017"/>
                    </a:cubicBezTo>
                    <a:cubicBezTo>
                      <a:pt x="7671" y="6291"/>
                      <a:pt x="7534" y="6565"/>
                      <a:pt x="7305" y="6703"/>
                    </a:cubicBezTo>
                    <a:cubicBezTo>
                      <a:pt x="7168" y="6776"/>
                      <a:pt x="7024" y="6812"/>
                      <a:pt x="6872" y="6812"/>
                    </a:cubicBezTo>
                    <a:cubicBezTo>
                      <a:pt x="6834" y="6812"/>
                      <a:pt x="6795" y="6810"/>
                      <a:pt x="6757" y="6805"/>
                    </a:cubicBezTo>
                    <a:lnTo>
                      <a:pt x="6757" y="6840"/>
                    </a:lnTo>
                    <a:cubicBezTo>
                      <a:pt x="6734" y="6920"/>
                      <a:pt x="6757" y="7011"/>
                      <a:pt x="6802" y="7091"/>
                    </a:cubicBezTo>
                    <a:cubicBezTo>
                      <a:pt x="6859" y="7183"/>
                      <a:pt x="6962" y="7251"/>
                      <a:pt x="7065" y="7263"/>
                    </a:cubicBezTo>
                    <a:cubicBezTo>
                      <a:pt x="7080" y="7264"/>
                      <a:pt x="7094" y="7265"/>
                      <a:pt x="7108" y="7265"/>
                    </a:cubicBezTo>
                    <a:cubicBezTo>
                      <a:pt x="7205" y="7265"/>
                      <a:pt x="7293" y="7231"/>
                      <a:pt x="7362" y="7171"/>
                    </a:cubicBezTo>
                    <a:cubicBezTo>
                      <a:pt x="7431" y="7114"/>
                      <a:pt x="7477" y="7023"/>
                      <a:pt x="7477" y="6943"/>
                    </a:cubicBezTo>
                    <a:cubicBezTo>
                      <a:pt x="7488" y="6851"/>
                      <a:pt x="7465" y="6760"/>
                      <a:pt x="7442" y="6680"/>
                    </a:cubicBezTo>
                    <a:cubicBezTo>
                      <a:pt x="7442" y="6679"/>
                      <a:pt x="7443" y="6679"/>
                      <a:pt x="7443" y="6679"/>
                    </a:cubicBezTo>
                    <a:cubicBezTo>
                      <a:pt x="7454" y="6679"/>
                      <a:pt x="7545" y="6770"/>
                      <a:pt x="7545" y="6943"/>
                    </a:cubicBezTo>
                    <a:cubicBezTo>
                      <a:pt x="7545" y="7046"/>
                      <a:pt x="7500" y="7148"/>
                      <a:pt x="7420" y="7228"/>
                    </a:cubicBezTo>
                    <a:cubicBezTo>
                      <a:pt x="7338" y="7320"/>
                      <a:pt x="7227" y="7363"/>
                      <a:pt x="7117" y="7363"/>
                    </a:cubicBezTo>
                    <a:cubicBezTo>
                      <a:pt x="6965" y="7363"/>
                      <a:pt x="6813" y="7282"/>
                      <a:pt x="6734" y="7137"/>
                    </a:cubicBezTo>
                    <a:cubicBezTo>
                      <a:pt x="6677" y="7034"/>
                      <a:pt x="6665" y="6931"/>
                      <a:pt x="6688" y="6817"/>
                    </a:cubicBezTo>
                    <a:lnTo>
                      <a:pt x="6699" y="6794"/>
                    </a:lnTo>
                    <a:cubicBezTo>
                      <a:pt x="6642" y="6783"/>
                      <a:pt x="6574" y="6771"/>
                      <a:pt x="6516" y="6748"/>
                    </a:cubicBezTo>
                    <a:lnTo>
                      <a:pt x="6505" y="6725"/>
                    </a:lnTo>
                    <a:lnTo>
                      <a:pt x="6471" y="10395"/>
                    </a:lnTo>
                    <a:lnTo>
                      <a:pt x="6494" y="10395"/>
                    </a:lnTo>
                    <a:cubicBezTo>
                      <a:pt x="7820" y="10075"/>
                      <a:pt x="8448" y="8955"/>
                      <a:pt x="8746" y="7789"/>
                    </a:cubicBezTo>
                    <a:cubicBezTo>
                      <a:pt x="8757" y="7709"/>
                      <a:pt x="8780" y="7629"/>
                      <a:pt x="8791" y="7549"/>
                    </a:cubicBezTo>
                    <a:lnTo>
                      <a:pt x="8791" y="7549"/>
                    </a:lnTo>
                    <a:cubicBezTo>
                      <a:pt x="8780" y="7571"/>
                      <a:pt x="8769" y="7594"/>
                      <a:pt x="8757" y="7617"/>
                    </a:cubicBezTo>
                    <a:cubicBezTo>
                      <a:pt x="8677" y="7777"/>
                      <a:pt x="8586" y="7926"/>
                      <a:pt x="8471" y="8074"/>
                    </a:cubicBezTo>
                    <a:cubicBezTo>
                      <a:pt x="8437" y="8120"/>
                      <a:pt x="8391" y="8166"/>
                      <a:pt x="8346" y="8212"/>
                    </a:cubicBezTo>
                    <a:cubicBezTo>
                      <a:pt x="8334" y="8200"/>
                      <a:pt x="8506" y="7983"/>
                      <a:pt x="8700" y="7583"/>
                    </a:cubicBezTo>
                    <a:cubicBezTo>
                      <a:pt x="8757" y="7457"/>
                      <a:pt x="8803" y="7331"/>
                      <a:pt x="8860" y="7194"/>
                    </a:cubicBezTo>
                    <a:cubicBezTo>
                      <a:pt x="8951" y="6531"/>
                      <a:pt x="8986" y="5857"/>
                      <a:pt x="8963" y="5182"/>
                    </a:cubicBezTo>
                    <a:lnTo>
                      <a:pt x="8963" y="5079"/>
                    </a:lnTo>
                    <a:cubicBezTo>
                      <a:pt x="8906" y="4793"/>
                      <a:pt x="8803" y="4519"/>
                      <a:pt x="8677" y="4268"/>
                    </a:cubicBezTo>
                    <a:cubicBezTo>
                      <a:pt x="8483" y="3867"/>
                      <a:pt x="8311" y="3650"/>
                      <a:pt x="8323" y="3639"/>
                    </a:cubicBezTo>
                    <a:lnTo>
                      <a:pt x="8323" y="3639"/>
                    </a:lnTo>
                    <a:cubicBezTo>
                      <a:pt x="8368" y="3685"/>
                      <a:pt x="8414" y="3730"/>
                      <a:pt x="8448" y="3787"/>
                    </a:cubicBezTo>
                    <a:cubicBezTo>
                      <a:pt x="8563" y="3925"/>
                      <a:pt x="8654" y="4073"/>
                      <a:pt x="8734" y="4233"/>
                    </a:cubicBezTo>
                    <a:cubicBezTo>
                      <a:pt x="8826" y="4393"/>
                      <a:pt x="8894" y="4553"/>
                      <a:pt x="8963" y="4725"/>
                    </a:cubicBezTo>
                    <a:lnTo>
                      <a:pt x="8963" y="4553"/>
                    </a:lnTo>
                    <a:lnTo>
                      <a:pt x="8963" y="4496"/>
                    </a:lnTo>
                    <a:cubicBezTo>
                      <a:pt x="8940" y="4279"/>
                      <a:pt x="8906" y="4073"/>
                      <a:pt x="8860" y="3867"/>
                    </a:cubicBezTo>
                    <a:cubicBezTo>
                      <a:pt x="7991" y="598"/>
                      <a:pt x="5179" y="26"/>
                      <a:pt x="4630" y="26"/>
                    </a:cubicBezTo>
                    <a:cubicBezTo>
                      <a:pt x="4463" y="26"/>
                      <a:pt x="4260" y="1"/>
                      <a:pt x="402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80"/>
              <p:cNvSpPr/>
              <p:nvPr/>
            </p:nvSpPr>
            <p:spPr>
              <a:xfrm>
                <a:off x="4548805" y="3348394"/>
                <a:ext cx="51587" cy="66946"/>
              </a:xfrm>
              <a:custGeom>
                <a:rect b="b" l="l" r="r" t="t"/>
                <a:pathLst>
                  <a:path extrusionOk="0" h="1944" w="1498">
                    <a:moveTo>
                      <a:pt x="1292" y="102"/>
                    </a:moveTo>
                    <a:lnTo>
                      <a:pt x="1292" y="102"/>
                    </a:lnTo>
                    <a:cubicBezTo>
                      <a:pt x="1302" y="111"/>
                      <a:pt x="1313" y="120"/>
                      <a:pt x="1326" y="127"/>
                    </a:cubicBezTo>
                    <a:lnTo>
                      <a:pt x="1326" y="127"/>
                    </a:lnTo>
                    <a:cubicBezTo>
                      <a:pt x="1311" y="114"/>
                      <a:pt x="1300" y="105"/>
                      <a:pt x="1292" y="102"/>
                    </a:cubicBezTo>
                    <a:close/>
                    <a:moveTo>
                      <a:pt x="1326" y="127"/>
                    </a:moveTo>
                    <a:cubicBezTo>
                      <a:pt x="1341" y="141"/>
                      <a:pt x="1361" y="160"/>
                      <a:pt x="1384" y="183"/>
                    </a:cubicBezTo>
                    <a:lnTo>
                      <a:pt x="1372" y="149"/>
                    </a:lnTo>
                    <a:cubicBezTo>
                      <a:pt x="1356" y="144"/>
                      <a:pt x="1340" y="136"/>
                      <a:pt x="1326" y="127"/>
                    </a:cubicBezTo>
                    <a:close/>
                    <a:moveTo>
                      <a:pt x="1201" y="1"/>
                    </a:moveTo>
                    <a:cubicBezTo>
                      <a:pt x="1132" y="1"/>
                      <a:pt x="1063" y="12"/>
                      <a:pt x="1006" y="23"/>
                    </a:cubicBezTo>
                    <a:cubicBezTo>
                      <a:pt x="926" y="46"/>
                      <a:pt x="846" y="69"/>
                      <a:pt x="766" y="115"/>
                    </a:cubicBezTo>
                    <a:cubicBezTo>
                      <a:pt x="618" y="172"/>
                      <a:pt x="480" y="275"/>
                      <a:pt x="366" y="401"/>
                    </a:cubicBezTo>
                    <a:cubicBezTo>
                      <a:pt x="126" y="641"/>
                      <a:pt x="0" y="972"/>
                      <a:pt x="12" y="1315"/>
                    </a:cubicBezTo>
                    <a:lnTo>
                      <a:pt x="343" y="1189"/>
                    </a:lnTo>
                    <a:lnTo>
                      <a:pt x="343" y="1189"/>
                    </a:lnTo>
                    <a:cubicBezTo>
                      <a:pt x="252" y="1361"/>
                      <a:pt x="195" y="1544"/>
                      <a:pt x="183" y="1738"/>
                    </a:cubicBezTo>
                    <a:cubicBezTo>
                      <a:pt x="366" y="1738"/>
                      <a:pt x="538" y="1658"/>
                      <a:pt x="663" y="1521"/>
                    </a:cubicBezTo>
                    <a:lnTo>
                      <a:pt x="663" y="1521"/>
                    </a:lnTo>
                    <a:cubicBezTo>
                      <a:pt x="640" y="1658"/>
                      <a:pt x="606" y="1807"/>
                      <a:pt x="572" y="1944"/>
                    </a:cubicBezTo>
                    <a:cubicBezTo>
                      <a:pt x="1155" y="1670"/>
                      <a:pt x="1498" y="1041"/>
                      <a:pt x="1418" y="401"/>
                    </a:cubicBezTo>
                    <a:cubicBezTo>
                      <a:pt x="1406" y="355"/>
                      <a:pt x="1395" y="321"/>
                      <a:pt x="1372" y="275"/>
                    </a:cubicBezTo>
                    <a:cubicBezTo>
                      <a:pt x="1315" y="172"/>
                      <a:pt x="1269" y="115"/>
                      <a:pt x="1281" y="103"/>
                    </a:cubicBezTo>
                    <a:cubicBezTo>
                      <a:pt x="1282" y="102"/>
                      <a:pt x="1284" y="101"/>
                      <a:pt x="1286" y="101"/>
                    </a:cubicBezTo>
                    <a:cubicBezTo>
                      <a:pt x="1288" y="101"/>
                      <a:pt x="1290" y="102"/>
                      <a:pt x="1292" y="102"/>
                    </a:cubicBezTo>
                    <a:lnTo>
                      <a:pt x="1292" y="102"/>
                    </a:lnTo>
                    <a:cubicBezTo>
                      <a:pt x="1288" y="99"/>
                      <a:pt x="1284" y="95"/>
                      <a:pt x="1281" y="92"/>
                    </a:cubicBezTo>
                    <a:cubicBezTo>
                      <a:pt x="1246" y="58"/>
                      <a:pt x="1224" y="35"/>
                      <a:pt x="120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80"/>
              <p:cNvSpPr/>
              <p:nvPr/>
            </p:nvSpPr>
            <p:spPr>
              <a:xfrm>
                <a:off x="4588547" y="3345260"/>
                <a:ext cx="11054" cy="9126"/>
              </a:xfrm>
              <a:custGeom>
                <a:rect b="b" l="l" r="r" t="t"/>
                <a:pathLst>
                  <a:path extrusionOk="0" h="265" w="321">
                    <a:moveTo>
                      <a:pt x="12" y="0"/>
                    </a:moveTo>
                    <a:cubicBezTo>
                      <a:pt x="1" y="11"/>
                      <a:pt x="12" y="46"/>
                      <a:pt x="47" y="92"/>
                    </a:cubicBezTo>
                    <a:cubicBezTo>
                      <a:pt x="70" y="126"/>
                      <a:pt x="92" y="149"/>
                      <a:pt x="127" y="183"/>
                    </a:cubicBezTo>
                    <a:cubicBezTo>
                      <a:pt x="150" y="206"/>
                      <a:pt x="184" y="217"/>
                      <a:pt x="218" y="240"/>
                    </a:cubicBezTo>
                    <a:cubicBezTo>
                      <a:pt x="246" y="254"/>
                      <a:pt x="275" y="264"/>
                      <a:pt x="295" y="264"/>
                    </a:cubicBezTo>
                    <a:cubicBezTo>
                      <a:pt x="307" y="264"/>
                      <a:pt x="317" y="260"/>
                      <a:pt x="321" y="252"/>
                    </a:cubicBezTo>
                    <a:cubicBezTo>
                      <a:pt x="321" y="240"/>
                      <a:pt x="321" y="229"/>
                      <a:pt x="298" y="217"/>
                    </a:cubicBezTo>
                    <a:cubicBezTo>
                      <a:pt x="287" y="194"/>
                      <a:pt x="264" y="172"/>
                      <a:pt x="241" y="149"/>
                    </a:cubicBezTo>
                    <a:lnTo>
                      <a:pt x="184" y="103"/>
                    </a:lnTo>
                    <a:cubicBezTo>
                      <a:pt x="138" y="69"/>
                      <a:pt x="92" y="34"/>
                      <a:pt x="4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80"/>
              <p:cNvSpPr/>
              <p:nvPr/>
            </p:nvSpPr>
            <p:spPr>
              <a:xfrm>
                <a:off x="4600876" y="3282995"/>
                <a:ext cx="24726" cy="5441"/>
              </a:xfrm>
              <a:custGeom>
                <a:rect b="b" l="l" r="r" t="t"/>
                <a:pathLst>
                  <a:path extrusionOk="0" h="158" w="718">
                    <a:moveTo>
                      <a:pt x="225" y="1"/>
                    </a:moveTo>
                    <a:cubicBezTo>
                      <a:pt x="93" y="1"/>
                      <a:pt x="0" y="31"/>
                      <a:pt x="9" y="48"/>
                    </a:cubicBezTo>
                    <a:cubicBezTo>
                      <a:pt x="9" y="70"/>
                      <a:pt x="169" y="82"/>
                      <a:pt x="352" y="105"/>
                    </a:cubicBezTo>
                    <a:cubicBezTo>
                      <a:pt x="502" y="131"/>
                      <a:pt x="625" y="158"/>
                      <a:pt x="678" y="158"/>
                    </a:cubicBezTo>
                    <a:cubicBezTo>
                      <a:pt x="694" y="158"/>
                      <a:pt x="704" y="156"/>
                      <a:pt x="706" y="150"/>
                    </a:cubicBezTo>
                    <a:cubicBezTo>
                      <a:pt x="718" y="128"/>
                      <a:pt x="569" y="36"/>
                      <a:pt x="375" y="13"/>
                    </a:cubicBezTo>
                    <a:cubicBezTo>
                      <a:pt x="322" y="4"/>
                      <a:pt x="271" y="1"/>
                      <a:pt x="2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80"/>
              <p:cNvSpPr/>
              <p:nvPr/>
            </p:nvSpPr>
            <p:spPr>
              <a:xfrm>
                <a:off x="4609038" y="3185327"/>
                <a:ext cx="15738" cy="3616"/>
              </a:xfrm>
              <a:custGeom>
                <a:rect b="b" l="l" r="r" t="t"/>
                <a:pathLst>
                  <a:path extrusionOk="0" h="105" w="457">
                    <a:moveTo>
                      <a:pt x="268" y="1"/>
                    </a:moveTo>
                    <a:cubicBezTo>
                      <a:pt x="256" y="1"/>
                      <a:pt x="242" y="1"/>
                      <a:pt x="229" y="3"/>
                    </a:cubicBezTo>
                    <a:cubicBezTo>
                      <a:pt x="92" y="14"/>
                      <a:pt x="0" y="71"/>
                      <a:pt x="12" y="94"/>
                    </a:cubicBezTo>
                    <a:cubicBezTo>
                      <a:pt x="16" y="102"/>
                      <a:pt x="28" y="104"/>
                      <a:pt x="48" y="104"/>
                    </a:cubicBezTo>
                    <a:cubicBezTo>
                      <a:pt x="87" y="104"/>
                      <a:pt x="153" y="94"/>
                      <a:pt x="229" y="94"/>
                    </a:cubicBezTo>
                    <a:cubicBezTo>
                      <a:pt x="343" y="94"/>
                      <a:pt x="446" y="94"/>
                      <a:pt x="446" y="71"/>
                    </a:cubicBezTo>
                    <a:cubicBezTo>
                      <a:pt x="456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80"/>
              <p:cNvSpPr/>
              <p:nvPr/>
            </p:nvSpPr>
            <p:spPr>
              <a:xfrm>
                <a:off x="4597604" y="3094995"/>
                <a:ext cx="25243" cy="7955"/>
              </a:xfrm>
              <a:custGeom>
                <a:rect b="b" l="l" r="r" t="t"/>
                <a:pathLst>
                  <a:path extrusionOk="0" h="231" w="733">
                    <a:moveTo>
                      <a:pt x="626" y="0"/>
                    </a:moveTo>
                    <a:cubicBezTo>
                      <a:pt x="555" y="0"/>
                      <a:pt x="454" y="11"/>
                      <a:pt x="344" y="42"/>
                    </a:cubicBezTo>
                    <a:cubicBezTo>
                      <a:pt x="138" y="99"/>
                      <a:pt x="1" y="213"/>
                      <a:pt x="12" y="225"/>
                    </a:cubicBezTo>
                    <a:cubicBezTo>
                      <a:pt x="14" y="229"/>
                      <a:pt x="21" y="231"/>
                      <a:pt x="32" y="231"/>
                    </a:cubicBezTo>
                    <a:cubicBezTo>
                      <a:pt x="81" y="231"/>
                      <a:pt x="218" y="190"/>
                      <a:pt x="378" y="133"/>
                    </a:cubicBezTo>
                    <a:cubicBezTo>
                      <a:pt x="572" y="76"/>
                      <a:pt x="733" y="53"/>
                      <a:pt x="733" y="19"/>
                    </a:cubicBezTo>
                    <a:cubicBezTo>
                      <a:pt x="727" y="9"/>
                      <a:pt x="688" y="0"/>
                      <a:pt x="6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80"/>
              <p:cNvSpPr/>
              <p:nvPr/>
            </p:nvSpPr>
            <p:spPr>
              <a:xfrm>
                <a:off x="4451171" y="2799168"/>
                <a:ext cx="127970" cy="112645"/>
              </a:xfrm>
              <a:custGeom>
                <a:rect b="b" l="l" r="r" t="t"/>
                <a:pathLst>
                  <a:path extrusionOk="0" h="3271" w="3716">
                    <a:moveTo>
                      <a:pt x="23" y="1"/>
                    </a:moveTo>
                    <a:cubicBezTo>
                      <a:pt x="23" y="1"/>
                      <a:pt x="23" y="12"/>
                      <a:pt x="12" y="35"/>
                    </a:cubicBezTo>
                    <a:lnTo>
                      <a:pt x="12" y="58"/>
                    </a:lnTo>
                    <a:cubicBezTo>
                      <a:pt x="12" y="92"/>
                      <a:pt x="0" y="149"/>
                      <a:pt x="0" y="218"/>
                    </a:cubicBezTo>
                    <a:cubicBezTo>
                      <a:pt x="0" y="424"/>
                      <a:pt x="12" y="630"/>
                      <a:pt x="57" y="824"/>
                    </a:cubicBezTo>
                    <a:cubicBezTo>
                      <a:pt x="114" y="1121"/>
                      <a:pt x="217" y="1418"/>
                      <a:pt x="366" y="1681"/>
                    </a:cubicBezTo>
                    <a:cubicBezTo>
                      <a:pt x="446" y="1841"/>
                      <a:pt x="549" y="1990"/>
                      <a:pt x="663" y="2139"/>
                    </a:cubicBezTo>
                    <a:cubicBezTo>
                      <a:pt x="777" y="2287"/>
                      <a:pt x="915" y="2424"/>
                      <a:pt x="1052" y="2550"/>
                    </a:cubicBezTo>
                    <a:cubicBezTo>
                      <a:pt x="1200" y="2676"/>
                      <a:pt x="1361" y="2779"/>
                      <a:pt x="1532" y="2882"/>
                    </a:cubicBezTo>
                    <a:cubicBezTo>
                      <a:pt x="1692" y="2962"/>
                      <a:pt x="1852" y="3042"/>
                      <a:pt x="2024" y="3099"/>
                    </a:cubicBezTo>
                    <a:cubicBezTo>
                      <a:pt x="2309" y="3202"/>
                      <a:pt x="2607" y="3259"/>
                      <a:pt x="2915" y="3270"/>
                    </a:cubicBezTo>
                    <a:lnTo>
                      <a:pt x="2995" y="3270"/>
                    </a:lnTo>
                    <a:cubicBezTo>
                      <a:pt x="3167" y="3270"/>
                      <a:pt x="3338" y="3247"/>
                      <a:pt x="3498" y="3225"/>
                    </a:cubicBezTo>
                    <a:cubicBezTo>
                      <a:pt x="3567" y="3213"/>
                      <a:pt x="3624" y="3190"/>
                      <a:pt x="3658" y="3179"/>
                    </a:cubicBezTo>
                    <a:cubicBezTo>
                      <a:pt x="3693" y="3179"/>
                      <a:pt x="3716" y="3167"/>
                      <a:pt x="3716" y="3167"/>
                    </a:cubicBezTo>
                    <a:cubicBezTo>
                      <a:pt x="3716" y="3164"/>
                      <a:pt x="3713" y="3162"/>
                      <a:pt x="3708" y="3162"/>
                    </a:cubicBezTo>
                    <a:cubicBezTo>
                      <a:pt x="3699" y="3162"/>
                      <a:pt x="3681" y="3167"/>
                      <a:pt x="3658" y="3167"/>
                    </a:cubicBezTo>
                    <a:cubicBezTo>
                      <a:pt x="3624" y="3167"/>
                      <a:pt x="3567" y="3179"/>
                      <a:pt x="3498" y="3179"/>
                    </a:cubicBezTo>
                    <a:cubicBezTo>
                      <a:pt x="3398" y="3192"/>
                      <a:pt x="3294" y="3198"/>
                      <a:pt x="3190" y="3198"/>
                    </a:cubicBezTo>
                    <a:cubicBezTo>
                      <a:pt x="3116" y="3198"/>
                      <a:pt x="3043" y="3195"/>
                      <a:pt x="2972" y="3190"/>
                    </a:cubicBezTo>
                    <a:lnTo>
                      <a:pt x="2892" y="3190"/>
                    </a:lnTo>
                    <a:cubicBezTo>
                      <a:pt x="2595" y="3167"/>
                      <a:pt x="2309" y="3110"/>
                      <a:pt x="2035" y="3007"/>
                    </a:cubicBezTo>
                    <a:cubicBezTo>
                      <a:pt x="1864" y="2950"/>
                      <a:pt x="1703" y="2870"/>
                      <a:pt x="1555" y="2790"/>
                    </a:cubicBezTo>
                    <a:cubicBezTo>
                      <a:pt x="1395" y="2699"/>
                      <a:pt x="1246" y="2584"/>
                      <a:pt x="1098" y="2470"/>
                    </a:cubicBezTo>
                    <a:cubicBezTo>
                      <a:pt x="960" y="2344"/>
                      <a:pt x="823" y="2207"/>
                      <a:pt x="709" y="2070"/>
                    </a:cubicBezTo>
                    <a:cubicBezTo>
                      <a:pt x="606" y="1933"/>
                      <a:pt x="503" y="1784"/>
                      <a:pt x="423" y="1636"/>
                    </a:cubicBezTo>
                    <a:cubicBezTo>
                      <a:pt x="183" y="1201"/>
                      <a:pt x="46" y="710"/>
                      <a:pt x="23" y="218"/>
                    </a:cubicBezTo>
                    <a:lnTo>
                      <a:pt x="23" y="127"/>
                    </a:lnTo>
                    <a:lnTo>
                      <a:pt x="23" y="58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80"/>
              <p:cNvSpPr/>
              <p:nvPr/>
            </p:nvSpPr>
            <p:spPr>
              <a:xfrm>
                <a:off x="4614927" y="2853891"/>
                <a:ext cx="29961" cy="157517"/>
              </a:xfrm>
              <a:custGeom>
                <a:rect b="b" l="l" r="r" t="t"/>
                <a:pathLst>
                  <a:path extrusionOk="0" h="4574" w="87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2"/>
                      <a:pt x="184" y="229"/>
                      <a:pt x="378" y="630"/>
                    </a:cubicBezTo>
                    <a:cubicBezTo>
                      <a:pt x="504" y="881"/>
                      <a:pt x="595" y="1155"/>
                      <a:pt x="664" y="1441"/>
                    </a:cubicBezTo>
                    <a:cubicBezTo>
                      <a:pt x="733" y="1716"/>
                      <a:pt x="767" y="2001"/>
                      <a:pt x="767" y="2287"/>
                    </a:cubicBezTo>
                    <a:cubicBezTo>
                      <a:pt x="767" y="2722"/>
                      <a:pt x="698" y="3145"/>
                      <a:pt x="550" y="3556"/>
                    </a:cubicBezTo>
                    <a:cubicBezTo>
                      <a:pt x="504" y="3693"/>
                      <a:pt x="458" y="3819"/>
                      <a:pt x="401" y="3945"/>
                    </a:cubicBezTo>
                    <a:cubicBezTo>
                      <a:pt x="207" y="4345"/>
                      <a:pt x="35" y="4562"/>
                      <a:pt x="47" y="4574"/>
                    </a:cubicBezTo>
                    <a:cubicBezTo>
                      <a:pt x="92" y="4539"/>
                      <a:pt x="138" y="4482"/>
                      <a:pt x="172" y="4436"/>
                    </a:cubicBezTo>
                    <a:cubicBezTo>
                      <a:pt x="287" y="4288"/>
                      <a:pt x="378" y="4139"/>
                      <a:pt x="458" y="3979"/>
                    </a:cubicBezTo>
                    <a:cubicBezTo>
                      <a:pt x="470" y="3956"/>
                      <a:pt x="481" y="3933"/>
                      <a:pt x="492" y="3911"/>
                    </a:cubicBezTo>
                    <a:cubicBezTo>
                      <a:pt x="744" y="3408"/>
                      <a:pt x="870" y="2847"/>
                      <a:pt x="870" y="2287"/>
                    </a:cubicBezTo>
                    <a:cubicBezTo>
                      <a:pt x="858" y="1967"/>
                      <a:pt x="813" y="1636"/>
                      <a:pt x="721" y="1327"/>
                    </a:cubicBezTo>
                    <a:cubicBezTo>
                      <a:pt x="698" y="1247"/>
                      <a:pt x="675" y="1167"/>
                      <a:pt x="652" y="1098"/>
                    </a:cubicBezTo>
                    <a:cubicBezTo>
                      <a:pt x="584" y="927"/>
                      <a:pt x="515" y="755"/>
                      <a:pt x="424" y="595"/>
                    </a:cubicBezTo>
                    <a:cubicBezTo>
                      <a:pt x="344" y="435"/>
                      <a:pt x="252" y="287"/>
                      <a:pt x="149" y="149"/>
                    </a:cubicBezTo>
                    <a:cubicBezTo>
                      <a:pt x="104" y="92"/>
                      <a:pt x="69" y="47"/>
                      <a:pt x="1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80"/>
              <p:cNvSpPr/>
              <p:nvPr/>
            </p:nvSpPr>
            <p:spPr>
              <a:xfrm>
                <a:off x="4625568" y="3104293"/>
                <a:ext cx="38604" cy="71182"/>
              </a:xfrm>
              <a:custGeom>
                <a:rect b="b" l="l" r="r" t="t"/>
                <a:pathLst>
                  <a:path extrusionOk="0" h="2067" w="1121">
                    <a:moveTo>
                      <a:pt x="309" y="1"/>
                    </a:moveTo>
                    <a:cubicBezTo>
                      <a:pt x="435" y="69"/>
                      <a:pt x="561" y="149"/>
                      <a:pt x="664" y="241"/>
                    </a:cubicBezTo>
                    <a:cubicBezTo>
                      <a:pt x="778" y="344"/>
                      <a:pt x="858" y="458"/>
                      <a:pt x="915" y="595"/>
                    </a:cubicBezTo>
                    <a:lnTo>
                      <a:pt x="915" y="607"/>
                    </a:lnTo>
                    <a:cubicBezTo>
                      <a:pt x="995" y="778"/>
                      <a:pt x="1018" y="972"/>
                      <a:pt x="995" y="1155"/>
                    </a:cubicBezTo>
                    <a:cubicBezTo>
                      <a:pt x="984" y="1224"/>
                      <a:pt x="961" y="1304"/>
                      <a:pt x="938" y="1372"/>
                    </a:cubicBezTo>
                    <a:cubicBezTo>
                      <a:pt x="915" y="1407"/>
                      <a:pt x="904" y="1452"/>
                      <a:pt x="881" y="1487"/>
                    </a:cubicBezTo>
                    <a:cubicBezTo>
                      <a:pt x="846" y="1544"/>
                      <a:pt x="812" y="1601"/>
                      <a:pt x="766" y="1647"/>
                    </a:cubicBezTo>
                    <a:cubicBezTo>
                      <a:pt x="595" y="1841"/>
                      <a:pt x="366" y="1978"/>
                      <a:pt x="115" y="2024"/>
                    </a:cubicBezTo>
                    <a:cubicBezTo>
                      <a:pt x="81" y="2036"/>
                      <a:pt x="46" y="2036"/>
                      <a:pt x="35" y="2047"/>
                    </a:cubicBezTo>
                    <a:cubicBezTo>
                      <a:pt x="12" y="2047"/>
                      <a:pt x="1" y="2047"/>
                      <a:pt x="1" y="2058"/>
                    </a:cubicBezTo>
                    <a:lnTo>
                      <a:pt x="35" y="2058"/>
                    </a:lnTo>
                    <a:cubicBezTo>
                      <a:pt x="46" y="2064"/>
                      <a:pt x="61" y="2067"/>
                      <a:pt x="75" y="2067"/>
                    </a:cubicBezTo>
                    <a:cubicBezTo>
                      <a:pt x="89" y="2067"/>
                      <a:pt x="103" y="2064"/>
                      <a:pt x="115" y="2058"/>
                    </a:cubicBezTo>
                    <a:cubicBezTo>
                      <a:pt x="229" y="2058"/>
                      <a:pt x="332" y="2036"/>
                      <a:pt x="435" y="1990"/>
                    </a:cubicBezTo>
                    <a:cubicBezTo>
                      <a:pt x="561" y="1933"/>
                      <a:pt x="686" y="1853"/>
                      <a:pt x="778" y="1750"/>
                    </a:cubicBezTo>
                    <a:cubicBezTo>
                      <a:pt x="801" y="1738"/>
                      <a:pt x="812" y="1715"/>
                      <a:pt x="835" y="1704"/>
                    </a:cubicBezTo>
                    <a:cubicBezTo>
                      <a:pt x="846" y="1681"/>
                      <a:pt x="858" y="1670"/>
                      <a:pt x="869" y="1658"/>
                    </a:cubicBezTo>
                    <a:lnTo>
                      <a:pt x="881" y="1647"/>
                    </a:lnTo>
                    <a:cubicBezTo>
                      <a:pt x="984" y="1498"/>
                      <a:pt x="1064" y="1338"/>
                      <a:pt x="1098" y="1167"/>
                    </a:cubicBezTo>
                    <a:cubicBezTo>
                      <a:pt x="1121" y="961"/>
                      <a:pt x="1087" y="755"/>
                      <a:pt x="995" y="572"/>
                    </a:cubicBezTo>
                    <a:cubicBezTo>
                      <a:pt x="961" y="481"/>
                      <a:pt x="904" y="401"/>
                      <a:pt x="835" y="321"/>
                    </a:cubicBezTo>
                    <a:cubicBezTo>
                      <a:pt x="801" y="275"/>
                      <a:pt x="755" y="229"/>
                      <a:pt x="721" y="184"/>
                    </a:cubicBezTo>
                    <a:cubicBezTo>
                      <a:pt x="629" y="115"/>
                      <a:pt x="538" y="58"/>
                      <a:pt x="435" y="23"/>
                    </a:cubicBezTo>
                    <a:cubicBezTo>
                      <a:pt x="401" y="12"/>
                      <a:pt x="378" y="1"/>
                      <a:pt x="34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80"/>
              <p:cNvSpPr/>
              <p:nvPr/>
            </p:nvSpPr>
            <p:spPr>
              <a:xfrm>
                <a:off x="4592507" y="3351941"/>
                <a:ext cx="12225" cy="42324"/>
              </a:xfrm>
              <a:custGeom>
                <a:rect b="b" l="l" r="r" t="t"/>
                <a:pathLst>
                  <a:path extrusionOk="0" h="1229" w="355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12"/>
                      <a:pt x="57" y="69"/>
                      <a:pt x="103" y="172"/>
                    </a:cubicBezTo>
                    <a:cubicBezTo>
                      <a:pt x="126" y="218"/>
                      <a:pt x="137" y="252"/>
                      <a:pt x="149" y="298"/>
                    </a:cubicBezTo>
                    <a:cubicBezTo>
                      <a:pt x="240" y="538"/>
                      <a:pt x="229" y="812"/>
                      <a:pt x="137" y="1052"/>
                    </a:cubicBezTo>
                    <a:cubicBezTo>
                      <a:pt x="115" y="1098"/>
                      <a:pt x="103" y="1144"/>
                      <a:pt x="80" y="1178"/>
                    </a:cubicBezTo>
                    <a:cubicBezTo>
                      <a:pt x="69" y="1201"/>
                      <a:pt x="69" y="1224"/>
                      <a:pt x="69" y="1224"/>
                    </a:cubicBezTo>
                    <a:cubicBezTo>
                      <a:pt x="72" y="1227"/>
                      <a:pt x="75" y="1228"/>
                      <a:pt x="78" y="1228"/>
                    </a:cubicBezTo>
                    <a:cubicBezTo>
                      <a:pt x="87" y="1228"/>
                      <a:pt x="98" y="1217"/>
                      <a:pt x="115" y="1201"/>
                    </a:cubicBezTo>
                    <a:cubicBezTo>
                      <a:pt x="149" y="1155"/>
                      <a:pt x="183" y="1121"/>
                      <a:pt x="206" y="1075"/>
                    </a:cubicBezTo>
                    <a:cubicBezTo>
                      <a:pt x="355" y="778"/>
                      <a:pt x="343" y="423"/>
                      <a:pt x="160" y="138"/>
                    </a:cubicBezTo>
                    <a:cubicBezTo>
                      <a:pt x="149" y="115"/>
                      <a:pt x="126" y="92"/>
                      <a:pt x="115" y="80"/>
                    </a:cubicBezTo>
                    <a:cubicBezTo>
                      <a:pt x="69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80"/>
              <p:cNvSpPr/>
              <p:nvPr/>
            </p:nvSpPr>
            <p:spPr>
              <a:xfrm>
                <a:off x="4552352" y="2920391"/>
                <a:ext cx="40981" cy="42840"/>
              </a:xfrm>
              <a:custGeom>
                <a:rect b="b" l="l" r="r" t="t"/>
                <a:pathLst>
                  <a:path extrusionOk="0" h="1244" w="1190">
                    <a:moveTo>
                      <a:pt x="650" y="288"/>
                    </a:moveTo>
                    <a:cubicBezTo>
                      <a:pt x="707" y="288"/>
                      <a:pt x="765" y="306"/>
                      <a:pt x="812" y="345"/>
                    </a:cubicBezTo>
                    <a:cubicBezTo>
                      <a:pt x="892" y="413"/>
                      <a:pt x="926" y="516"/>
                      <a:pt x="915" y="619"/>
                    </a:cubicBezTo>
                    <a:cubicBezTo>
                      <a:pt x="915" y="711"/>
                      <a:pt x="880" y="802"/>
                      <a:pt x="823" y="882"/>
                    </a:cubicBezTo>
                    <a:cubicBezTo>
                      <a:pt x="766" y="951"/>
                      <a:pt x="698" y="985"/>
                      <a:pt x="617" y="996"/>
                    </a:cubicBezTo>
                    <a:cubicBezTo>
                      <a:pt x="599" y="999"/>
                      <a:pt x="582" y="1001"/>
                      <a:pt x="566" y="1001"/>
                    </a:cubicBezTo>
                    <a:cubicBezTo>
                      <a:pt x="456" y="1001"/>
                      <a:pt x="413" y="939"/>
                      <a:pt x="423" y="939"/>
                    </a:cubicBezTo>
                    <a:cubicBezTo>
                      <a:pt x="426" y="936"/>
                      <a:pt x="432" y="936"/>
                      <a:pt x="440" y="936"/>
                    </a:cubicBezTo>
                    <a:cubicBezTo>
                      <a:pt x="449" y="936"/>
                      <a:pt x="460" y="936"/>
                      <a:pt x="475" y="936"/>
                    </a:cubicBezTo>
                    <a:cubicBezTo>
                      <a:pt x="503" y="936"/>
                      <a:pt x="543" y="934"/>
                      <a:pt x="595" y="916"/>
                    </a:cubicBezTo>
                    <a:cubicBezTo>
                      <a:pt x="720" y="871"/>
                      <a:pt x="800" y="745"/>
                      <a:pt x="800" y="608"/>
                    </a:cubicBezTo>
                    <a:cubicBezTo>
                      <a:pt x="812" y="539"/>
                      <a:pt x="789" y="482"/>
                      <a:pt x="743" y="425"/>
                    </a:cubicBezTo>
                    <a:cubicBezTo>
                      <a:pt x="698" y="391"/>
                      <a:pt x="640" y="379"/>
                      <a:pt x="583" y="379"/>
                    </a:cubicBezTo>
                    <a:cubicBezTo>
                      <a:pt x="505" y="388"/>
                      <a:pt x="447" y="410"/>
                      <a:pt x="418" y="410"/>
                    </a:cubicBezTo>
                    <a:cubicBezTo>
                      <a:pt x="409" y="410"/>
                      <a:pt x="403" y="407"/>
                      <a:pt x="400" y="402"/>
                    </a:cubicBezTo>
                    <a:cubicBezTo>
                      <a:pt x="400" y="391"/>
                      <a:pt x="446" y="345"/>
                      <a:pt x="572" y="299"/>
                    </a:cubicBezTo>
                    <a:cubicBezTo>
                      <a:pt x="597" y="292"/>
                      <a:pt x="624" y="288"/>
                      <a:pt x="650" y="288"/>
                    </a:cubicBezTo>
                    <a:close/>
                    <a:moveTo>
                      <a:pt x="606" y="0"/>
                    </a:moveTo>
                    <a:cubicBezTo>
                      <a:pt x="591" y="0"/>
                      <a:pt x="576" y="1"/>
                      <a:pt x="560" y="2"/>
                    </a:cubicBezTo>
                    <a:cubicBezTo>
                      <a:pt x="332" y="48"/>
                      <a:pt x="137" y="219"/>
                      <a:pt x="69" y="448"/>
                    </a:cubicBezTo>
                    <a:cubicBezTo>
                      <a:pt x="57" y="505"/>
                      <a:pt x="34" y="562"/>
                      <a:pt x="23" y="619"/>
                    </a:cubicBezTo>
                    <a:cubicBezTo>
                      <a:pt x="0" y="791"/>
                      <a:pt x="0" y="974"/>
                      <a:pt x="12" y="1156"/>
                    </a:cubicBezTo>
                    <a:lnTo>
                      <a:pt x="34" y="1179"/>
                    </a:lnTo>
                    <a:cubicBezTo>
                      <a:pt x="92" y="1202"/>
                      <a:pt x="160" y="1214"/>
                      <a:pt x="217" y="1236"/>
                    </a:cubicBezTo>
                    <a:cubicBezTo>
                      <a:pt x="270" y="1090"/>
                      <a:pt x="361" y="1029"/>
                      <a:pt x="375" y="1029"/>
                    </a:cubicBezTo>
                    <a:cubicBezTo>
                      <a:pt x="377" y="1029"/>
                      <a:pt x="377" y="1030"/>
                      <a:pt x="377" y="1031"/>
                    </a:cubicBezTo>
                    <a:cubicBezTo>
                      <a:pt x="377" y="1042"/>
                      <a:pt x="320" y="1111"/>
                      <a:pt x="286" y="1236"/>
                    </a:cubicBezTo>
                    <a:cubicBezTo>
                      <a:pt x="323" y="1241"/>
                      <a:pt x="360" y="1243"/>
                      <a:pt x="397" y="1243"/>
                    </a:cubicBezTo>
                    <a:cubicBezTo>
                      <a:pt x="545" y="1243"/>
                      <a:pt x="695" y="1207"/>
                      <a:pt x="823" y="1134"/>
                    </a:cubicBezTo>
                    <a:cubicBezTo>
                      <a:pt x="1063" y="996"/>
                      <a:pt x="1189" y="722"/>
                      <a:pt x="1155" y="448"/>
                    </a:cubicBezTo>
                    <a:cubicBezTo>
                      <a:pt x="1101" y="188"/>
                      <a:pt x="873" y="0"/>
                      <a:pt x="606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80"/>
              <p:cNvSpPr/>
              <p:nvPr/>
            </p:nvSpPr>
            <p:spPr>
              <a:xfrm>
                <a:off x="4566127" y="2930310"/>
                <a:ext cx="18149" cy="24588"/>
              </a:xfrm>
              <a:custGeom>
                <a:rect b="b" l="l" r="r" t="t"/>
                <a:pathLst>
                  <a:path extrusionOk="0" h="714" w="527">
                    <a:moveTo>
                      <a:pt x="250" y="0"/>
                    </a:moveTo>
                    <a:cubicBezTo>
                      <a:pt x="224" y="0"/>
                      <a:pt x="197" y="4"/>
                      <a:pt x="172" y="11"/>
                    </a:cubicBezTo>
                    <a:cubicBezTo>
                      <a:pt x="46" y="57"/>
                      <a:pt x="0" y="114"/>
                      <a:pt x="0" y="125"/>
                    </a:cubicBezTo>
                    <a:cubicBezTo>
                      <a:pt x="2" y="127"/>
                      <a:pt x="5" y="128"/>
                      <a:pt x="8" y="128"/>
                    </a:cubicBezTo>
                    <a:cubicBezTo>
                      <a:pt x="32" y="128"/>
                      <a:pt x="96" y="101"/>
                      <a:pt x="195" y="91"/>
                    </a:cubicBezTo>
                    <a:cubicBezTo>
                      <a:pt x="240" y="91"/>
                      <a:pt x="298" y="103"/>
                      <a:pt x="343" y="137"/>
                    </a:cubicBezTo>
                    <a:cubicBezTo>
                      <a:pt x="389" y="194"/>
                      <a:pt x="412" y="251"/>
                      <a:pt x="400" y="320"/>
                    </a:cubicBezTo>
                    <a:cubicBezTo>
                      <a:pt x="400" y="457"/>
                      <a:pt x="320" y="583"/>
                      <a:pt x="195" y="628"/>
                    </a:cubicBezTo>
                    <a:cubicBezTo>
                      <a:pt x="159" y="642"/>
                      <a:pt x="127" y="645"/>
                      <a:pt x="101" y="645"/>
                    </a:cubicBezTo>
                    <a:cubicBezTo>
                      <a:pt x="79" y="645"/>
                      <a:pt x="61" y="643"/>
                      <a:pt x="48" y="643"/>
                    </a:cubicBezTo>
                    <a:cubicBezTo>
                      <a:pt x="35" y="643"/>
                      <a:pt x="27" y="644"/>
                      <a:pt x="23" y="651"/>
                    </a:cubicBezTo>
                    <a:cubicBezTo>
                      <a:pt x="13" y="661"/>
                      <a:pt x="63" y="713"/>
                      <a:pt x="164" y="713"/>
                    </a:cubicBezTo>
                    <a:cubicBezTo>
                      <a:pt x="180" y="713"/>
                      <a:pt x="198" y="712"/>
                      <a:pt x="217" y="708"/>
                    </a:cubicBezTo>
                    <a:cubicBezTo>
                      <a:pt x="298" y="697"/>
                      <a:pt x="366" y="663"/>
                      <a:pt x="423" y="594"/>
                    </a:cubicBezTo>
                    <a:cubicBezTo>
                      <a:pt x="480" y="514"/>
                      <a:pt x="515" y="423"/>
                      <a:pt x="515" y="331"/>
                    </a:cubicBezTo>
                    <a:cubicBezTo>
                      <a:pt x="526" y="228"/>
                      <a:pt x="492" y="125"/>
                      <a:pt x="412" y="57"/>
                    </a:cubicBezTo>
                    <a:cubicBezTo>
                      <a:pt x="365" y="18"/>
                      <a:pt x="307" y="0"/>
                      <a:pt x="250" y="0"/>
                    </a:cubicBezTo>
                    <a:close/>
                  </a:path>
                </a:pathLst>
              </a:custGeom>
              <a:solidFill>
                <a:srgbClr val="A36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80"/>
              <p:cNvSpPr/>
              <p:nvPr/>
            </p:nvSpPr>
            <p:spPr>
              <a:xfrm>
                <a:off x="4558654" y="2956207"/>
                <a:ext cx="30339" cy="26104"/>
              </a:xfrm>
              <a:custGeom>
                <a:rect b="b" l="l" r="r" t="t"/>
                <a:pathLst>
                  <a:path extrusionOk="0" h="758" w="881">
                    <a:moveTo>
                      <a:pt x="189" y="0"/>
                    </a:moveTo>
                    <a:cubicBezTo>
                      <a:pt x="166" y="0"/>
                      <a:pt x="86" y="52"/>
                      <a:pt x="34" y="196"/>
                    </a:cubicBezTo>
                    <a:lnTo>
                      <a:pt x="23" y="219"/>
                    </a:lnTo>
                    <a:cubicBezTo>
                      <a:pt x="0" y="322"/>
                      <a:pt x="12" y="437"/>
                      <a:pt x="69" y="528"/>
                    </a:cubicBezTo>
                    <a:cubicBezTo>
                      <a:pt x="147" y="678"/>
                      <a:pt x="296" y="757"/>
                      <a:pt x="446" y="757"/>
                    </a:cubicBezTo>
                    <a:cubicBezTo>
                      <a:pt x="558" y="757"/>
                      <a:pt x="671" y="713"/>
                      <a:pt x="755" y="619"/>
                    </a:cubicBezTo>
                    <a:cubicBezTo>
                      <a:pt x="835" y="551"/>
                      <a:pt x="880" y="448"/>
                      <a:pt x="880" y="334"/>
                    </a:cubicBezTo>
                    <a:cubicBezTo>
                      <a:pt x="880" y="151"/>
                      <a:pt x="789" y="71"/>
                      <a:pt x="777" y="71"/>
                    </a:cubicBezTo>
                    <a:lnTo>
                      <a:pt x="777" y="71"/>
                    </a:lnTo>
                    <a:cubicBezTo>
                      <a:pt x="800" y="162"/>
                      <a:pt x="823" y="242"/>
                      <a:pt x="812" y="334"/>
                    </a:cubicBezTo>
                    <a:cubicBezTo>
                      <a:pt x="812" y="425"/>
                      <a:pt x="766" y="505"/>
                      <a:pt x="697" y="562"/>
                    </a:cubicBezTo>
                    <a:cubicBezTo>
                      <a:pt x="628" y="622"/>
                      <a:pt x="540" y="656"/>
                      <a:pt x="443" y="656"/>
                    </a:cubicBezTo>
                    <a:cubicBezTo>
                      <a:pt x="429" y="656"/>
                      <a:pt x="415" y="655"/>
                      <a:pt x="400" y="654"/>
                    </a:cubicBezTo>
                    <a:cubicBezTo>
                      <a:pt x="297" y="642"/>
                      <a:pt x="206" y="574"/>
                      <a:pt x="137" y="482"/>
                    </a:cubicBezTo>
                    <a:cubicBezTo>
                      <a:pt x="92" y="414"/>
                      <a:pt x="80" y="322"/>
                      <a:pt x="92" y="231"/>
                    </a:cubicBezTo>
                    <a:lnTo>
                      <a:pt x="103" y="208"/>
                    </a:lnTo>
                    <a:cubicBezTo>
                      <a:pt x="137" y="71"/>
                      <a:pt x="206" y="2"/>
                      <a:pt x="194" y="2"/>
                    </a:cubicBezTo>
                    <a:cubicBezTo>
                      <a:pt x="193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80"/>
              <p:cNvSpPr/>
              <p:nvPr/>
            </p:nvSpPr>
            <p:spPr>
              <a:xfrm>
                <a:off x="3528631" y="2728534"/>
                <a:ext cx="710721" cy="582097"/>
              </a:xfrm>
              <a:custGeom>
                <a:rect b="b" l="l" r="r" t="t"/>
                <a:pathLst>
                  <a:path extrusionOk="0" h="16903" w="20638">
                    <a:moveTo>
                      <a:pt x="8576" y="0"/>
                    </a:moveTo>
                    <a:cubicBezTo>
                      <a:pt x="7842" y="0"/>
                      <a:pt x="6065" y="427"/>
                      <a:pt x="3272" y="6990"/>
                    </a:cubicBezTo>
                    <a:cubicBezTo>
                      <a:pt x="0" y="14679"/>
                      <a:pt x="1382" y="16457"/>
                      <a:pt x="2086" y="16457"/>
                    </a:cubicBezTo>
                    <a:cubicBezTo>
                      <a:pt x="2093" y="16457"/>
                      <a:pt x="2100" y="16457"/>
                      <a:pt x="2106" y="16456"/>
                    </a:cubicBezTo>
                    <a:cubicBezTo>
                      <a:pt x="2748" y="16425"/>
                      <a:pt x="6804" y="15181"/>
                      <a:pt x="9771" y="15181"/>
                    </a:cubicBezTo>
                    <a:cubicBezTo>
                      <a:pt x="10026" y="15181"/>
                      <a:pt x="10273" y="15190"/>
                      <a:pt x="10509" y="15210"/>
                    </a:cubicBezTo>
                    <a:cubicBezTo>
                      <a:pt x="13493" y="15462"/>
                      <a:pt x="17345" y="16902"/>
                      <a:pt x="17345" y="16902"/>
                    </a:cubicBezTo>
                    <a:lnTo>
                      <a:pt x="20638" y="11289"/>
                    </a:lnTo>
                    <a:cubicBezTo>
                      <a:pt x="20638" y="11289"/>
                      <a:pt x="18157" y="10809"/>
                      <a:pt x="14602" y="7573"/>
                    </a:cubicBezTo>
                    <a:cubicBezTo>
                      <a:pt x="11055" y="4358"/>
                      <a:pt x="9306" y="5"/>
                      <a:pt x="8877" y="5"/>
                    </a:cubicBezTo>
                    <a:cubicBezTo>
                      <a:pt x="8876" y="5"/>
                      <a:pt x="8875" y="5"/>
                      <a:pt x="8874" y="5"/>
                    </a:cubicBezTo>
                    <a:lnTo>
                      <a:pt x="8725" y="5"/>
                    </a:lnTo>
                    <a:cubicBezTo>
                      <a:pt x="8682" y="3"/>
                      <a:pt x="8632" y="0"/>
                      <a:pt x="85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80"/>
              <p:cNvSpPr/>
              <p:nvPr/>
            </p:nvSpPr>
            <p:spPr>
              <a:xfrm>
                <a:off x="3569269" y="2728293"/>
                <a:ext cx="669706" cy="582338"/>
              </a:xfrm>
              <a:custGeom>
                <a:rect b="b" l="l" r="r" t="t"/>
                <a:pathLst>
                  <a:path extrusionOk="0" h="16910" w="19447">
                    <a:moveTo>
                      <a:pt x="7385" y="1"/>
                    </a:moveTo>
                    <a:cubicBezTo>
                      <a:pt x="6642" y="1"/>
                      <a:pt x="4882" y="447"/>
                      <a:pt x="2092" y="6997"/>
                    </a:cubicBezTo>
                    <a:cubicBezTo>
                      <a:pt x="492" y="10747"/>
                      <a:pt x="0" y="13091"/>
                      <a:pt x="0" y="14508"/>
                    </a:cubicBezTo>
                    <a:cubicBezTo>
                      <a:pt x="0" y="15994"/>
                      <a:pt x="538" y="16452"/>
                      <a:pt x="903" y="16452"/>
                    </a:cubicBezTo>
                    <a:lnTo>
                      <a:pt x="926" y="16452"/>
                    </a:lnTo>
                    <a:cubicBezTo>
                      <a:pt x="1566" y="16429"/>
                      <a:pt x="5613" y="15183"/>
                      <a:pt x="8574" y="15183"/>
                    </a:cubicBezTo>
                    <a:cubicBezTo>
                      <a:pt x="8837" y="15183"/>
                      <a:pt x="9089" y="15194"/>
                      <a:pt x="9317" y="15217"/>
                    </a:cubicBezTo>
                    <a:cubicBezTo>
                      <a:pt x="12301" y="15469"/>
                      <a:pt x="16165" y="16909"/>
                      <a:pt x="16165" y="16909"/>
                    </a:cubicBezTo>
                    <a:lnTo>
                      <a:pt x="19446" y="11296"/>
                    </a:lnTo>
                    <a:cubicBezTo>
                      <a:pt x="19446" y="11296"/>
                      <a:pt x="17697" y="10953"/>
                      <a:pt x="15022" y="8929"/>
                    </a:cubicBezTo>
                    <a:cubicBezTo>
                      <a:pt x="14519" y="8541"/>
                      <a:pt x="13982" y="8095"/>
                      <a:pt x="13410" y="7580"/>
                    </a:cubicBezTo>
                    <a:cubicBezTo>
                      <a:pt x="13010" y="7215"/>
                      <a:pt x="12633" y="6837"/>
                      <a:pt x="12267" y="6449"/>
                    </a:cubicBezTo>
                    <a:cubicBezTo>
                      <a:pt x="12175" y="6346"/>
                      <a:pt x="12095" y="6254"/>
                      <a:pt x="12004" y="6151"/>
                    </a:cubicBezTo>
                    <a:cubicBezTo>
                      <a:pt x="11855" y="5991"/>
                      <a:pt x="11707" y="5820"/>
                      <a:pt x="11570" y="5648"/>
                    </a:cubicBezTo>
                    <a:cubicBezTo>
                      <a:pt x="11067" y="5043"/>
                      <a:pt x="10609" y="4425"/>
                      <a:pt x="10198" y="3831"/>
                    </a:cubicBezTo>
                    <a:cubicBezTo>
                      <a:pt x="9569" y="2916"/>
                      <a:pt x="9054" y="2070"/>
                      <a:pt x="8666" y="1407"/>
                    </a:cubicBezTo>
                    <a:cubicBezTo>
                      <a:pt x="8163" y="561"/>
                      <a:pt x="7843" y="12"/>
                      <a:pt x="7683" y="12"/>
                    </a:cubicBezTo>
                    <a:lnTo>
                      <a:pt x="7374" y="12"/>
                    </a:lnTo>
                    <a:lnTo>
                      <a:pt x="7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80"/>
              <p:cNvSpPr/>
              <p:nvPr/>
            </p:nvSpPr>
            <p:spPr>
              <a:xfrm>
                <a:off x="4107853" y="3080668"/>
                <a:ext cx="333079" cy="308181"/>
              </a:xfrm>
              <a:custGeom>
                <a:rect b="b" l="l" r="r" t="t"/>
                <a:pathLst>
                  <a:path extrusionOk="0" h="8949" w="9672">
                    <a:moveTo>
                      <a:pt x="2870" y="1"/>
                    </a:moveTo>
                    <a:lnTo>
                      <a:pt x="0" y="7100"/>
                    </a:lnTo>
                    <a:lnTo>
                      <a:pt x="5328" y="8781"/>
                    </a:lnTo>
                    <a:cubicBezTo>
                      <a:pt x="5594" y="8894"/>
                      <a:pt x="5872" y="8949"/>
                      <a:pt x="6146" y="8949"/>
                    </a:cubicBezTo>
                    <a:cubicBezTo>
                      <a:pt x="6916" y="8949"/>
                      <a:pt x="7652" y="8520"/>
                      <a:pt x="8014" y="7786"/>
                    </a:cubicBezTo>
                    <a:lnTo>
                      <a:pt x="8369" y="7054"/>
                    </a:lnTo>
                    <a:lnTo>
                      <a:pt x="9157" y="5442"/>
                    </a:lnTo>
                    <a:cubicBezTo>
                      <a:pt x="9672" y="4402"/>
                      <a:pt x="9249" y="3167"/>
                      <a:pt x="8220" y="2653"/>
                    </a:cubicBez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80"/>
              <p:cNvSpPr/>
              <p:nvPr/>
            </p:nvSpPr>
            <p:spPr>
              <a:xfrm>
                <a:off x="3996823" y="3322392"/>
                <a:ext cx="324436" cy="303601"/>
              </a:xfrm>
              <a:custGeom>
                <a:rect b="b" l="l" r="r" t="t"/>
                <a:pathLst>
                  <a:path extrusionOk="0" h="8816" w="9421">
                    <a:moveTo>
                      <a:pt x="5122" y="1"/>
                    </a:moveTo>
                    <a:lnTo>
                      <a:pt x="3636" y="1773"/>
                    </a:lnTo>
                    <a:cubicBezTo>
                      <a:pt x="3636" y="1773"/>
                      <a:pt x="4333" y="2013"/>
                      <a:pt x="3773" y="3191"/>
                    </a:cubicBezTo>
                    <a:cubicBezTo>
                      <a:pt x="3213" y="4368"/>
                      <a:pt x="0" y="5854"/>
                      <a:pt x="0" y="5854"/>
                    </a:cubicBezTo>
                    <a:lnTo>
                      <a:pt x="1624" y="8815"/>
                    </a:lnTo>
                    <a:lnTo>
                      <a:pt x="6985" y="4197"/>
                    </a:lnTo>
                    <a:lnTo>
                      <a:pt x="7831" y="4402"/>
                    </a:lnTo>
                    <a:lnTo>
                      <a:pt x="9421" y="1064"/>
                    </a:lnTo>
                    <a:lnTo>
                      <a:pt x="5122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80"/>
              <p:cNvSpPr/>
              <p:nvPr/>
            </p:nvSpPr>
            <p:spPr>
              <a:xfrm>
                <a:off x="3567306" y="2746856"/>
                <a:ext cx="282697" cy="526239"/>
              </a:xfrm>
              <a:custGeom>
                <a:rect b="b" l="l" r="r" t="t"/>
                <a:pathLst>
                  <a:path extrusionOk="0" h="15281" w="8209">
                    <a:moveTo>
                      <a:pt x="7114" y="1"/>
                    </a:moveTo>
                    <a:cubicBezTo>
                      <a:pt x="6121" y="1"/>
                      <a:pt x="4085" y="2981"/>
                      <a:pt x="2435" y="6939"/>
                    </a:cubicBezTo>
                    <a:cubicBezTo>
                      <a:pt x="675" y="11146"/>
                      <a:pt x="0" y="14861"/>
                      <a:pt x="926" y="15250"/>
                    </a:cubicBezTo>
                    <a:cubicBezTo>
                      <a:pt x="977" y="15271"/>
                      <a:pt x="1033" y="15281"/>
                      <a:pt x="1091" y="15281"/>
                    </a:cubicBezTo>
                    <a:cubicBezTo>
                      <a:pt x="2092" y="15281"/>
                      <a:pt x="4121" y="12307"/>
                      <a:pt x="5773" y="8333"/>
                    </a:cubicBezTo>
                    <a:cubicBezTo>
                      <a:pt x="7534" y="4138"/>
                      <a:pt x="8208" y="422"/>
                      <a:pt x="7282" y="34"/>
                    </a:cubicBezTo>
                    <a:cubicBezTo>
                      <a:pt x="7230" y="11"/>
                      <a:pt x="7174" y="1"/>
                      <a:pt x="7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80"/>
              <p:cNvSpPr/>
              <p:nvPr/>
            </p:nvSpPr>
            <p:spPr>
              <a:xfrm>
                <a:off x="4391696" y="3273972"/>
                <a:ext cx="66189" cy="72870"/>
              </a:xfrm>
              <a:custGeom>
                <a:rect b="b" l="l" r="r" t="t"/>
                <a:pathLst>
                  <a:path extrusionOk="0" h="2116" w="1922">
                    <a:moveTo>
                      <a:pt x="835" y="1"/>
                    </a:moveTo>
                    <a:lnTo>
                      <a:pt x="1" y="1704"/>
                    </a:lnTo>
                    <a:lnTo>
                      <a:pt x="1441" y="2116"/>
                    </a:lnTo>
                    <a:lnTo>
                      <a:pt x="1921" y="64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80"/>
              <p:cNvSpPr/>
              <p:nvPr/>
            </p:nvSpPr>
            <p:spPr>
              <a:xfrm>
                <a:off x="4155482" y="3343262"/>
                <a:ext cx="150423" cy="80756"/>
              </a:xfrm>
              <a:custGeom>
                <a:rect b="b" l="l" r="r" t="t"/>
                <a:pathLst>
                  <a:path extrusionOk="0" h="2345" w="4368">
                    <a:moveTo>
                      <a:pt x="1" y="1"/>
                    </a:moveTo>
                    <a:lnTo>
                      <a:pt x="3922" y="2344"/>
                    </a:lnTo>
                    <a:lnTo>
                      <a:pt x="4368" y="13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80"/>
              <p:cNvSpPr/>
              <p:nvPr/>
            </p:nvSpPr>
            <p:spPr>
              <a:xfrm>
                <a:off x="4391696" y="3273972"/>
                <a:ext cx="33129" cy="61850"/>
              </a:xfrm>
              <a:custGeom>
                <a:rect b="b" l="l" r="r" t="t"/>
                <a:pathLst>
                  <a:path extrusionOk="0" h="1796" w="962">
                    <a:moveTo>
                      <a:pt x="835" y="1"/>
                    </a:moveTo>
                    <a:lnTo>
                      <a:pt x="1" y="1704"/>
                    </a:lnTo>
                    <a:lnTo>
                      <a:pt x="298" y="1796"/>
                    </a:lnTo>
                    <a:lnTo>
                      <a:pt x="961" y="8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80"/>
              <p:cNvSpPr/>
              <p:nvPr/>
            </p:nvSpPr>
            <p:spPr>
              <a:xfrm>
                <a:off x="4081473" y="3098783"/>
                <a:ext cx="116158" cy="207899"/>
              </a:xfrm>
              <a:custGeom>
                <a:rect b="b" l="l" r="r" t="t"/>
                <a:pathLst>
                  <a:path extrusionOk="0" h="6037" w="3373">
                    <a:moveTo>
                      <a:pt x="3133" y="1"/>
                    </a:moveTo>
                    <a:cubicBezTo>
                      <a:pt x="3133" y="1"/>
                      <a:pt x="41" y="5705"/>
                      <a:pt x="1" y="5705"/>
                    </a:cubicBezTo>
                    <a:cubicBezTo>
                      <a:pt x="0" y="5705"/>
                      <a:pt x="0" y="5705"/>
                      <a:pt x="0" y="5705"/>
                    </a:cubicBezTo>
                    <a:lnTo>
                      <a:pt x="0" y="5705"/>
                    </a:lnTo>
                    <a:lnTo>
                      <a:pt x="984" y="6037"/>
                    </a:lnTo>
                    <a:lnTo>
                      <a:pt x="1075" y="5854"/>
                    </a:lnTo>
                    <a:lnTo>
                      <a:pt x="3373" y="115"/>
                    </a:lnTo>
                    <a:lnTo>
                      <a:pt x="313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80"/>
              <p:cNvSpPr/>
              <p:nvPr/>
            </p:nvSpPr>
            <p:spPr>
              <a:xfrm>
                <a:off x="4277532" y="3242702"/>
                <a:ext cx="109890" cy="46043"/>
              </a:xfrm>
              <a:custGeom>
                <a:rect b="b" l="l" r="r" t="t"/>
                <a:pathLst>
                  <a:path extrusionOk="0" h="1337" w="3191">
                    <a:moveTo>
                      <a:pt x="41" y="1"/>
                    </a:moveTo>
                    <a:cubicBezTo>
                      <a:pt x="31" y="1"/>
                      <a:pt x="25" y="2"/>
                      <a:pt x="23" y="6"/>
                    </a:cubicBezTo>
                    <a:cubicBezTo>
                      <a:pt x="1" y="63"/>
                      <a:pt x="698" y="394"/>
                      <a:pt x="1567" y="760"/>
                    </a:cubicBezTo>
                    <a:cubicBezTo>
                      <a:pt x="2369" y="1088"/>
                      <a:pt x="3045" y="1337"/>
                      <a:pt x="3162" y="1337"/>
                    </a:cubicBezTo>
                    <a:cubicBezTo>
                      <a:pt x="3171" y="1337"/>
                      <a:pt x="3177" y="1335"/>
                      <a:pt x="3179" y="1332"/>
                    </a:cubicBezTo>
                    <a:cubicBezTo>
                      <a:pt x="3190" y="1275"/>
                      <a:pt x="2504" y="943"/>
                      <a:pt x="1635" y="577"/>
                    </a:cubicBezTo>
                    <a:cubicBezTo>
                      <a:pt x="833" y="250"/>
                      <a:pt x="157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80"/>
              <p:cNvSpPr/>
              <p:nvPr/>
            </p:nvSpPr>
            <p:spPr>
              <a:xfrm>
                <a:off x="4302328" y="3208435"/>
                <a:ext cx="99662" cy="45285"/>
              </a:xfrm>
              <a:custGeom>
                <a:rect b="b" l="l" r="r" t="t"/>
                <a:pathLst>
                  <a:path extrusionOk="0" h="1315" w="2894">
                    <a:moveTo>
                      <a:pt x="41" y="1"/>
                    </a:moveTo>
                    <a:cubicBezTo>
                      <a:pt x="31" y="1"/>
                      <a:pt x="25" y="3"/>
                      <a:pt x="24" y="6"/>
                    </a:cubicBezTo>
                    <a:cubicBezTo>
                      <a:pt x="1" y="52"/>
                      <a:pt x="618" y="372"/>
                      <a:pt x="1407" y="738"/>
                    </a:cubicBezTo>
                    <a:cubicBezTo>
                      <a:pt x="2134" y="1075"/>
                      <a:pt x="2744" y="1315"/>
                      <a:pt x="2853" y="1315"/>
                    </a:cubicBezTo>
                    <a:cubicBezTo>
                      <a:pt x="2863" y="1315"/>
                      <a:pt x="2868" y="1313"/>
                      <a:pt x="2870" y="1309"/>
                    </a:cubicBezTo>
                    <a:cubicBezTo>
                      <a:pt x="2893" y="1264"/>
                      <a:pt x="2264" y="944"/>
                      <a:pt x="1487" y="578"/>
                    </a:cubicBezTo>
                    <a:cubicBezTo>
                      <a:pt x="760" y="241"/>
                      <a:pt x="150" y="1"/>
                      <a:pt x="4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80"/>
              <p:cNvSpPr/>
              <p:nvPr/>
            </p:nvSpPr>
            <p:spPr>
              <a:xfrm>
                <a:off x="4269267" y="3284441"/>
                <a:ext cx="99628" cy="40981"/>
              </a:xfrm>
              <a:custGeom>
                <a:rect b="b" l="l" r="r" t="t"/>
                <a:pathLst>
                  <a:path extrusionOk="0" h="1190" w="2893">
                    <a:moveTo>
                      <a:pt x="38" y="0"/>
                    </a:moveTo>
                    <a:cubicBezTo>
                      <a:pt x="29" y="0"/>
                      <a:pt x="24" y="2"/>
                      <a:pt x="23" y="6"/>
                    </a:cubicBezTo>
                    <a:cubicBezTo>
                      <a:pt x="0" y="40"/>
                      <a:pt x="606" y="383"/>
                      <a:pt x="1395" y="726"/>
                    </a:cubicBezTo>
                    <a:cubicBezTo>
                      <a:pt x="1601" y="806"/>
                      <a:pt x="1784" y="897"/>
                      <a:pt x="1967" y="954"/>
                    </a:cubicBezTo>
                    <a:cubicBezTo>
                      <a:pt x="2138" y="1012"/>
                      <a:pt x="2298" y="1057"/>
                      <a:pt x="2436" y="1092"/>
                    </a:cubicBezTo>
                    <a:cubicBezTo>
                      <a:pt x="2654" y="1155"/>
                      <a:pt x="2807" y="1190"/>
                      <a:pt x="2866" y="1190"/>
                    </a:cubicBezTo>
                    <a:cubicBezTo>
                      <a:pt x="2881" y="1190"/>
                      <a:pt x="2890" y="1188"/>
                      <a:pt x="2893" y="1183"/>
                    </a:cubicBezTo>
                    <a:cubicBezTo>
                      <a:pt x="2893" y="1160"/>
                      <a:pt x="2744" y="1080"/>
                      <a:pt x="2481" y="977"/>
                    </a:cubicBezTo>
                    <a:cubicBezTo>
                      <a:pt x="2356" y="920"/>
                      <a:pt x="2195" y="863"/>
                      <a:pt x="2024" y="794"/>
                    </a:cubicBezTo>
                    <a:cubicBezTo>
                      <a:pt x="1852" y="726"/>
                      <a:pt x="1670" y="634"/>
                      <a:pt x="1475" y="554"/>
                    </a:cubicBezTo>
                    <a:cubicBezTo>
                      <a:pt x="749" y="238"/>
                      <a:pt x="139" y="0"/>
                      <a:pt x="3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80"/>
              <p:cNvSpPr/>
              <p:nvPr/>
            </p:nvSpPr>
            <p:spPr>
              <a:xfrm>
                <a:off x="3631844" y="2940917"/>
                <a:ext cx="150044" cy="181141"/>
              </a:xfrm>
              <a:custGeom>
                <a:rect b="b" l="l" r="r" t="t"/>
                <a:pathLst>
                  <a:path extrusionOk="0" h="5260" w="4357">
                    <a:moveTo>
                      <a:pt x="3272" y="1"/>
                    </a:moveTo>
                    <a:cubicBezTo>
                      <a:pt x="2565" y="1"/>
                      <a:pt x="1669" y="365"/>
                      <a:pt x="1087" y="1932"/>
                    </a:cubicBezTo>
                    <a:cubicBezTo>
                      <a:pt x="1" y="4859"/>
                      <a:pt x="2265" y="5259"/>
                      <a:pt x="2265" y="5259"/>
                    </a:cubicBezTo>
                    <a:cubicBezTo>
                      <a:pt x="3191" y="3704"/>
                      <a:pt x="3899" y="2024"/>
                      <a:pt x="4357" y="275"/>
                    </a:cubicBezTo>
                    <a:cubicBezTo>
                      <a:pt x="4357" y="275"/>
                      <a:pt x="3886" y="1"/>
                      <a:pt x="327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80"/>
              <p:cNvSpPr/>
              <p:nvPr/>
            </p:nvSpPr>
            <p:spPr>
              <a:xfrm>
                <a:off x="3658224" y="2829508"/>
                <a:ext cx="198463" cy="440559"/>
              </a:xfrm>
              <a:custGeom>
                <a:rect b="b" l="l" r="r" t="t"/>
                <a:pathLst>
                  <a:path extrusionOk="0" h="12793" w="5763">
                    <a:moveTo>
                      <a:pt x="5763" y="0"/>
                    </a:moveTo>
                    <a:lnTo>
                      <a:pt x="5763" y="0"/>
                    </a:lnTo>
                    <a:cubicBezTo>
                      <a:pt x="5706" y="172"/>
                      <a:pt x="5660" y="354"/>
                      <a:pt x="5625" y="537"/>
                    </a:cubicBezTo>
                    <a:cubicBezTo>
                      <a:pt x="5557" y="903"/>
                      <a:pt x="5443" y="1406"/>
                      <a:pt x="5317" y="2035"/>
                    </a:cubicBezTo>
                    <a:cubicBezTo>
                      <a:pt x="5225" y="2344"/>
                      <a:pt x="5134" y="2675"/>
                      <a:pt x="5031" y="3041"/>
                    </a:cubicBezTo>
                    <a:cubicBezTo>
                      <a:pt x="4974" y="3224"/>
                      <a:pt x="4928" y="3407"/>
                      <a:pt x="4871" y="3601"/>
                    </a:cubicBezTo>
                    <a:cubicBezTo>
                      <a:pt x="4848" y="3693"/>
                      <a:pt x="4825" y="3795"/>
                      <a:pt x="4791" y="3898"/>
                    </a:cubicBezTo>
                    <a:cubicBezTo>
                      <a:pt x="4757" y="3990"/>
                      <a:pt x="4722" y="4093"/>
                      <a:pt x="4688" y="4184"/>
                    </a:cubicBezTo>
                    <a:lnTo>
                      <a:pt x="4231" y="5442"/>
                    </a:lnTo>
                    <a:cubicBezTo>
                      <a:pt x="4196" y="5545"/>
                      <a:pt x="4151" y="5659"/>
                      <a:pt x="4116" y="5762"/>
                    </a:cubicBezTo>
                    <a:cubicBezTo>
                      <a:pt x="4071" y="5876"/>
                      <a:pt x="4014" y="5979"/>
                      <a:pt x="3968" y="6093"/>
                    </a:cubicBezTo>
                    <a:cubicBezTo>
                      <a:pt x="3865" y="6311"/>
                      <a:pt x="3773" y="6528"/>
                      <a:pt x="3671" y="6745"/>
                    </a:cubicBezTo>
                    <a:cubicBezTo>
                      <a:pt x="3568" y="6974"/>
                      <a:pt x="3465" y="7191"/>
                      <a:pt x="3373" y="7408"/>
                    </a:cubicBezTo>
                    <a:cubicBezTo>
                      <a:pt x="3328" y="7511"/>
                      <a:pt x="3293" y="7625"/>
                      <a:pt x="3225" y="7728"/>
                    </a:cubicBezTo>
                    <a:cubicBezTo>
                      <a:pt x="3168" y="7831"/>
                      <a:pt x="3122" y="7934"/>
                      <a:pt x="3065" y="8037"/>
                    </a:cubicBezTo>
                    <a:lnTo>
                      <a:pt x="2425" y="9203"/>
                    </a:lnTo>
                    <a:cubicBezTo>
                      <a:pt x="2379" y="9294"/>
                      <a:pt x="2333" y="9386"/>
                      <a:pt x="2276" y="9477"/>
                    </a:cubicBezTo>
                    <a:lnTo>
                      <a:pt x="2104" y="9729"/>
                    </a:lnTo>
                    <a:lnTo>
                      <a:pt x="1796" y="10220"/>
                    </a:lnTo>
                    <a:cubicBezTo>
                      <a:pt x="1590" y="10529"/>
                      <a:pt x="1396" y="10838"/>
                      <a:pt x="1224" y="11101"/>
                    </a:cubicBezTo>
                    <a:cubicBezTo>
                      <a:pt x="847" y="11615"/>
                      <a:pt x="538" y="12027"/>
                      <a:pt x="310" y="12324"/>
                    </a:cubicBezTo>
                    <a:cubicBezTo>
                      <a:pt x="195" y="12472"/>
                      <a:pt x="92" y="12621"/>
                      <a:pt x="1" y="12793"/>
                    </a:cubicBezTo>
                    <a:cubicBezTo>
                      <a:pt x="138" y="12655"/>
                      <a:pt x="264" y="12518"/>
                      <a:pt x="367" y="12370"/>
                    </a:cubicBezTo>
                    <a:cubicBezTo>
                      <a:pt x="595" y="12095"/>
                      <a:pt x="927" y="11695"/>
                      <a:pt x="1327" y="11181"/>
                    </a:cubicBezTo>
                    <a:lnTo>
                      <a:pt x="1910" y="10312"/>
                    </a:lnTo>
                    <a:lnTo>
                      <a:pt x="2242" y="9820"/>
                    </a:lnTo>
                    <a:lnTo>
                      <a:pt x="2402" y="9569"/>
                    </a:lnTo>
                    <a:cubicBezTo>
                      <a:pt x="2459" y="9477"/>
                      <a:pt x="2505" y="9386"/>
                      <a:pt x="2550" y="9294"/>
                    </a:cubicBezTo>
                    <a:lnTo>
                      <a:pt x="3202" y="8117"/>
                    </a:lnTo>
                    <a:cubicBezTo>
                      <a:pt x="3259" y="8014"/>
                      <a:pt x="3316" y="7911"/>
                      <a:pt x="3373" y="7808"/>
                    </a:cubicBezTo>
                    <a:cubicBezTo>
                      <a:pt x="3431" y="7705"/>
                      <a:pt x="3476" y="7602"/>
                      <a:pt x="3522" y="7488"/>
                    </a:cubicBezTo>
                    <a:lnTo>
                      <a:pt x="3831" y="6825"/>
                    </a:lnTo>
                    <a:cubicBezTo>
                      <a:pt x="3934" y="6596"/>
                      <a:pt x="4025" y="6379"/>
                      <a:pt x="4128" y="6162"/>
                    </a:cubicBezTo>
                    <a:cubicBezTo>
                      <a:pt x="4174" y="6048"/>
                      <a:pt x="4231" y="5945"/>
                      <a:pt x="4265" y="5830"/>
                    </a:cubicBezTo>
                    <a:lnTo>
                      <a:pt x="4391" y="5499"/>
                    </a:lnTo>
                    <a:lnTo>
                      <a:pt x="4837" y="4241"/>
                    </a:lnTo>
                    <a:cubicBezTo>
                      <a:pt x="4871" y="4150"/>
                      <a:pt x="4917" y="4047"/>
                      <a:pt x="4940" y="3944"/>
                    </a:cubicBezTo>
                    <a:cubicBezTo>
                      <a:pt x="4962" y="3853"/>
                      <a:pt x="4997" y="3750"/>
                      <a:pt x="5020" y="3647"/>
                    </a:cubicBezTo>
                    <a:lnTo>
                      <a:pt x="5168" y="3075"/>
                    </a:lnTo>
                    <a:cubicBezTo>
                      <a:pt x="5271" y="2709"/>
                      <a:pt x="5351" y="2366"/>
                      <a:pt x="5431" y="2058"/>
                    </a:cubicBezTo>
                    <a:cubicBezTo>
                      <a:pt x="5557" y="1429"/>
                      <a:pt x="5637" y="915"/>
                      <a:pt x="5694" y="560"/>
                    </a:cubicBezTo>
                    <a:cubicBezTo>
                      <a:pt x="5728" y="377"/>
                      <a:pt x="5751" y="183"/>
                      <a:pt x="576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80"/>
              <p:cNvSpPr/>
              <p:nvPr/>
            </p:nvSpPr>
            <p:spPr>
              <a:xfrm>
                <a:off x="4052338" y="3401532"/>
                <a:ext cx="687028" cy="273503"/>
              </a:xfrm>
              <a:custGeom>
                <a:rect b="b" l="l" r="r" t="t"/>
                <a:pathLst>
                  <a:path extrusionOk="0" h="7942" w="19950">
                    <a:moveTo>
                      <a:pt x="15811" y="1"/>
                    </a:moveTo>
                    <a:cubicBezTo>
                      <a:pt x="15811" y="1"/>
                      <a:pt x="13707" y="3888"/>
                      <a:pt x="13147" y="3945"/>
                    </a:cubicBezTo>
                    <a:cubicBezTo>
                      <a:pt x="12727" y="3990"/>
                      <a:pt x="12302" y="4010"/>
                      <a:pt x="11879" y="4010"/>
                    </a:cubicBezTo>
                    <a:cubicBezTo>
                      <a:pt x="9175" y="4010"/>
                      <a:pt x="6540" y="3193"/>
                      <a:pt x="5522" y="2847"/>
                    </a:cubicBezTo>
                    <a:cubicBezTo>
                      <a:pt x="5408" y="2710"/>
                      <a:pt x="5271" y="2550"/>
                      <a:pt x="5122" y="2344"/>
                    </a:cubicBezTo>
                    <a:cubicBezTo>
                      <a:pt x="4996" y="2173"/>
                      <a:pt x="4893" y="1979"/>
                      <a:pt x="4825" y="1773"/>
                    </a:cubicBezTo>
                    <a:cubicBezTo>
                      <a:pt x="4733" y="1521"/>
                      <a:pt x="4676" y="1258"/>
                      <a:pt x="4665" y="984"/>
                    </a:cubicBezTo>
                    <a:cubicBezTo>
                      <a:pt x="4665" y="823"/>
                      <a:pt x="4537" y="714"/>
                      <a:pt x="4411" y="714"/>
                    </a:cubicBezTo>
                    <a:cubicBezTo>
                      <a:pt x="4349" y="714"/>
                      <a:pt x="4287" y="741"/>
                      <a:pt x="4242" y="801"/>
                    </a:cubicBezTo>
                    <a:cubicBezTo>
                      <a:pt x="4105" y="973"/>
                      <a:pt x="4070" y="1658"/>
                      <a:pt x="4379" y="2390"/>
                    </a:cubicBezTo>
                    <a:cubicBezTo>
                      <a:pt x="4497" y="2659"/>
                      <a:pt x="4423" y="2752"/>
                      <a:pt x="4262" y="2752"/>
                    </a:cubicBezTo>
                    <a:cubicBezTo>
                      <a:pt x="3986" y="2752"/>
                      <a:pt x="3454" y="2479"/>
                      <a:pt x="3201" y="2356"/>
                    </a:cubicBezTo>
                    <a:cubicBezTo>
                      <a:pt x="2828" y="2164"/>
                      <a:pt x="1696" y="1662"/>
                      <a:pt x="1418" y="1662"/>
                    </a:cubicBezTo>
                    <a:cubicBezTo>
                      <a:pt x="1398" y="1662"/>
                      <a:pt x="1383" y="1665"/>
                      <a:pt x="1372" y="1670"/>
                    </a:cubicBezTo>
                    <a:cubicBezTo>
                      <a:pt x="1144" y="1784"/>
                      <a:pt x="1212" y="2059"/>
                      <a:pt x="1612" y="2253"/>
                    </a:cubicBezTo>
                    <a:cubicBezTo>
                      <a:pt x="2024" y="2436"/>
                      <a:pt x="3201" y="3110"/>
                      <a:pt x="3076" y="3316"/>
                    </a:cubicBezTo>
                    <a:cubicBezTo>
                      <a:pt x="3065" y="3334"/>
                      <a:pt x="3040" y="3343"/>
                      <a:pt x="3002" y="3343"/>
                    </a:cubicBezTo>
                    <a:cubicBezTo>
                      <a:pt x="2617" y="3343"/>
                      <a:pt x="938" y="2470"/>
                      <a:pt x="938" y="2470"/>
                    </a:cubicBezTo>
                    <a:cubicBezTo>
                      <a:pt x="938" y="2470"/>
                      <a:pt x="735" y="2319"/>
                      <a:pt x="568" y="2319"/>
                    </a:cubicBezTo>
                    <a:cubicBezTo>
                      <a:pt x="501" y="2319"/>
                      <a:pt x="440" y="2344"/>
                      <a:pt x="401" y="2413"/>
                    </a:cubicBezTo>
                    <a:cubicBezTo>
                      <a:pt x="138" y="2847"/>
                      <a:pt x="2378" y="3808"/>
                      <a:pt x="2596" y="3888"/>
                    </a:cubicBezTo>
                    <a:cubicBezTo>
                      <a:pt x="2715" y="3948"/>
                      <a:pt x="2652" y="4129"/>
                      <a:pt x="2528" y="4129"/>
                    </a:cubicBezTo>
                    <a:cubicBezTo>
                      <a:pt x="2510" y="4129"/>
                      <a:pt x="2490" y="4125"/>
                      <a:pt x="2470" y="4116"/>
                    </a:cubicBezTo>
                    <a:cubicBezTo>
                      <a:pt x="2337" y="4060"/>
                      <a:pt x="1057" y="3347"/>
                      <a:pt x="468" y="3347"/>
                    </a:cubicBezTo>
                    <a:cubicBezTo>
                      <a:pt x="345" y="3347"/>
                      <a:pt x="252" y="3378"/>
                      <a:pt x="206" y="3453"/>
                    </a:cubicBezTo>
                    <a:cubicBezTo>
                      <a:pt x="0" y="3796"/>
                      <a:pt x="2035" y="4265"/>
                      <a:pt x="2298" y="4688"/>
                    </a:cubicBezTo>
                    <a:cubicBezTo>
                      <a:pt x="2349" y="4772"/>
                      <a:pt x="2324" y="4804"/>
                      <a:pt x="2249" y="4804"/>
                    </a:cubicBezTo>
                    <a:cubicBezTo>
                      <a:pt x="1997" y="4804"/>
                      <a:pt x="1176" y="4433"/>
                      <a:pt x="798" y="4433"/>
                    </a:cubicBezTo>
                    <a:cubicBezTo>
                      <a:pt x="709" y="4433"/>
                      <a:pt x="644" y="4454"/>
                      <a:pt x="618" y="4505"/>
                    </a:cubicBezTo>
                    <a:cubicBezTo>
                      <a:pt x="549" y="4631"/>
                      <a:pt x="515" y="4734"/>
                      <a:pt x="1612" y="5122"/>
                    </a:cubicBezTo>
                    <a:cubicBezTo>
                      <a:pt x="2413" y="5374"/>
                      <a:pt x="3224" y="5580"/>
                      <a:pt x="4047" y="5740"/>
                    </a:cubicBezTo>
                    <a:lnTo>
                      <a:pt x="4047" y="5751"/>
                    </a:lnTo>
                    <a:cubicBezTo>
                      <a:pt x="4047" y="5751"/>
                      <a:pt x="8744" y="7941"/>
                      <a:pt x="12685" y="7941"/>
                    </a:cubicBezTo>
                    <a:cubicBezTo>
                      <a:pt x="14643" y="7941"/>
                      <a:pt x="16414" y="7401"/>
                      <a:pt x="17331" y="5785"/>
                    </a:cubicBezTo>
                    <a:cubicBezTo>
                      <a:pt x="19149" y="2596"/>
                      <a:pt x="19309" y="2196"/>
                      <a:pt x="19949" y="401"/>
                    </a:cubicBezTo>
                    <a:lnTo>
                      <a:pt x="15811" y="1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80"/>
              <p:cNvSpPr/>
              <p:nvPr/>
            </p:nvSpPr>
            <p:spPr>
              <a:xfrm>
                <a:off x="3113750" y="3630652"/>
                <a:ext cx="746467" cy="305977"/>
              </a:xfrm>
              <a:custGeom>
                <a:rect b="b" l="l" r="r" t="t"/>
                <a:pathLst>
                  <a:path extrusionOk="0" h="8885" w="21676">
                    <a:moveTo>
                      <a:pt x="21032" y="1"/>
                    </a:moveTo>
                    <a:cubicBezTo>
                      <a:pt x="21026" y="1"/>
                      <a:pt x="21019" y="1"/>
                      <a:pt x="21013" y="1"/>
                    </a:cubicBezTo>
                    <a:lnTo>
                      <a:pt x="526" y="1"/>
                    </a:lnTo>
                    <a:cubicBezTo>
                      <a:pt x="240" y="1"/>
                      <a:pt x="0" y="230"/>
                      <a:pt x="12" y="516"/>
                    </a:cubicBezTo>
                    <a:lnTo>
                      <a:pt x="12" y="6518"/>
                    </a:lnTo>
                    <a:cubicBezTo>
                      <a:pt x="12" y="6815"/>
                      <a:pt x="240" y="7043"/>
                      <a:pt x="526" y="7043"/>
                    </a:cubicBezTo>
                    <a:lnTo>
                      <a:pt x="17674" y="7043"/>
                    </a:lnTo>
                    <a:lnTo>
                      <a:pt x="19515" y="8884"/>
                    </a:lnTo>
                    <a:lnTo>
                      <a:pt x="19515" y="7009"/>
                    </a:lnTo>
                    <a:cubicBezTo>
                      <a:pt x="21527" y="6872"/>
                      <a:pt x="21676" y="6426"/>
                      <a:pt x="21527" y="4666"/>
                    </a:cubicBezTo>
                    <a:lnTo>
                      <a:pt x="21527" y="516"/>
                    </a:lnTo>
                    <a:cubicBezTo>
                      <a:pt x="21527" y="237"/>
                      <a:pt x="21309" y="1"/>
                      <a:pt x="21032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80"/>
              <p:cNvSpPr/>
              <p:nvPr/>
            </p:nvSpPr>
            <p:spPr>
              <a:xfrm>
                <a:off x="3346830" y="3706279"/>
                <a:ext cx="373234" cy="16151"/>
              </a:xfrm>
              <a:custGeom>
                <a:rect b="b" l="l" r="r" t="t"/>
                <a:pathLst>
                  <a:path extrusionOk="0" h="469" w="10838">
                    <a:moveTo>
                      <a:pt x="0" y="0"/>
                    </a:moveTo>
                    <a:lnTo>
                      <a:pt x="0" y="469"/>
                    </a:lnTo>
                    <a:lnTo>
                      <a:pt x="10838" y="469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80"/>
              <p:cNvSpPr/>
              <p:nvPr/>
            </p:nvSpPr>
            <p:spPr>
              <a:xfrm>
                <a:off x="3346830" y="3740132"/>
                <a:ext cx="373234" cy="15772"/>
              </a:xfrm>
              <a:custGeom>
                <a:rect b="b" l="l" r="r" t="t"/>
                <a:pathLst>
                  <a:path extrusionOk="0" h="458" w="10838">
                    <a:moveTo>
                      <a:pt x="0" y="0"/>
                    </a:moveTo>
                    <a:lnTo>
                      <a:pt x="0" y="458"/>
                    </a:lnTo>
                    <a:lnTo>
                      <a:pt x="10838" y="458"/>
                    </a:lnTo>
                    <a:lnTo>
                      <a:pt x="10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80"/>
              <p:cNvSpPr/>
              <p:nvPr/>
            </p:nvSpPr>
            <p:spPr>
              <a:xfrm>
                <a:off x="3346830" y="3775948"/>
                <a:ext cx="189372" cy="16186"/>
              </a:xfrm>
              <a:custGeom>
                <a:rect b="b" l="l" r="r" t="t"/>
                <a:pathLst>
                  <a:path extrusionOk="0" h="470" w="5499">
                    <a:moveTo>
                      <a:pt x="0" y="1"/>
                    </a:moveTo>
                    <a:lnTo>
                      <a:pt x="0" y="469"/>
                    </a:lnTo>
                    <a:lnTo>
                      <a:pt x="5499" y="469"/>
                    </a:lnTo>
                    <a:lnTo>
                      <a:pt x="54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80"/>
              <p:cNvSpPr/>
              <p:nvPr/>
            </p:nvSpPr>
            <p:spPr>
              <a:xfrm>
                <a:off x="3209799" y="3699185"/>
                <a:ext cx="104380" cy="104346"/>
              </a:xfrm>
              <a:custGeom>
                <a:rect b="b" l="l" r="r" t="t"/>
                <a:pathLst>
                  <a:path extrusionOk="0" h="3030" w="3031">
                    <a:moveTo>
                      <a:pt x="1" y="0"/>
                    </a:moveTo>
                    <a:lnTo>
                      <a:pt x="1" y="3030"/>
                    </a:lnTo>
                    <a:lnTo>
                      <a:pt x="3030" y="3030"/>
                    </a:ln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80"/>
              <p:cNvSpPr/>
              <p:nvPr/>
            </p:nvSpPr>
            <p:spPr>
              <a:xfrm>
                <a:off x="4768488" y="2545252"/>
                <a:ext cx="844511" cy="402781"/>
              </a:xfrm>
              <a:custGeom>
                <a:rect b="b" l="l" r="r" t="t"/>
                <a:pathLst>
                  <a:path extrusionOk="0" h="11696" w="24523">
                    <a:moveTo>
                      <a:pt x="23573" y="0"/>
                    </a:moveTo>
                    <a:lnTo>
                      <a:pt x="915" y="114"/>
                    </a:lnTo>
                    <a:cubicBezTo>
                      <a:pt x="400" y="114"/>
                      <a:pt x="0" y="526"/>
                      <a:pt x="0" y="1029"/>
                    </a:cubicBezTo>
                    <a:lnTo>
                      <a:pt x="35" y="8174"/>
                    </a:lnTo>
                    <a:cubicBezTo>
                      <a:pt x="35" y="8670"/>
                      <a:pt x="435" y="9077"/>
                      <a:pt x="929" y="9077"/>
                    </a:cubicBezTo>
                    <a:cubicBezTo>
                      <a:pt x="936" y="9077"/>
                      <a:pt x="942" y="9077"/>
                      <a:pt x="949" y="9077"/>
                    </a:cubicBezTo>
                    <a:lnTo>
                      <a:pt x="1441" y="9077"/>
                    </a:lnTo>
                    <a:lnTo>
                      <a:pt x="1452" y="11695"/>
                    </a:lnTo>
                    <a:lnTo>
                      <a:pt x="4013" y="9066"/>
                    </a:lnTo>
                    <a:lnTo>
                      <a:pt x="23619" y="8974"/>
                    </a:lnTo>
                    <a:cubicBezTo>
                      <a:pt x="24122" y="8974"/>
                      <a:pt x="24522" y="8563"/>
                      <a:pt x="24522" y="8060"/>
                    </a:cubicBezTo>
                    <a:lnTo>
                      <a:pt x="24499" y="915"/>
                    </a:lnTo>
                    <a:cubicBezTo>
                      <a:pt x="24488" y="400"/>
                      <a:pt x="24076" y="0"/>
                      <a:pt x="2357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80"/>
              <p:cNvSpPr/>
              <p:nvPr/>
            </p:nvSpPr>
            <p:spPr>
              <a:xfrm>
                <a:off x="5285411" y="2570978"/>
                <a:ext cx="318237" cy="240821"/>
              </a:xfrm>
              <a:custGeom>
                <a:rect b="b" l="l" r="r" t="t"/>
                <a:pathLst>
                  <a:path extrusionOk="0" h="6993" w="9241">
                    <a:moveTo>
                      <a:pt x="4702" y="1"/>
                    </a:moveTo>
                    <a:cubicBezTo>
                      <a:pt x="4319" y="1"/>
                      <a:pt x="3922" y="61"/>
                      <a:pt x="3522" y="190"/>
                    </a:cubicBezTo>
                    <a:cubicBezTo>
                      <a:pt x="447" y="1197"/>
                      <a:pt x="1" y="5358"/>
                      <a:pt x="2790" y="6993"/>
                    </a:cubicBezTo>
                    <a:cubicBezTo>
                      <a:pt x="2607" y="6352"/>
                      <a:pt x="2550" y="5678"/>
                      <a:pt x="2619" y="5026"/>
                    </a:cubicBezTo>
                    <a:cubicBezTo>
                      <a:pt x="2607" y="4615"/>
                      <a:pt x="2607" y="4009"/>
                      <a:pt x="2619" y="3472"/>
                    </a:cubicBezTo>
                    <a:cubicBezTo>
                      <a:pt x="2367" y="2831"/>
                      <a:pt x="2527" y="2100"/>
                      <a:pt x="3019" y="1620"/>
                    </a:cubicBezTo>
                    <a:cubicBezTo>
                      <a:pt x="3606" y="1009"/>
                      <a:pt x="4060" y="915"/>
                      <a:pt x="4391" y="915"/>
                    </a:cubicBezTo>
                    <a:cubicBezTo>
                      <a:pt x="4537" y="915"/>
                      <a:pt x="4658" y="934"/>
                      <a:pt x="4756" y="934"/>
                    </a:cubicBezTo>
                    <a:cubicBezTo>
                      <a:pt x="5088" y="945"/>
                      <a:pt x="6608" y="1299"/>
                      <a:pt x="7043" y="3106"/>
                    </a:cubicBezTo>
                    <a:cubicBezTo>
                      <a:pt x="7066" y="3220"/>
                      <a:pt x="7089" y="3334"/>
                      <a:pt x="7100" y="3460"/>
                    </a:cubicBezTo>
                    <a:cubicBezTo>
                      <a:pt x="7100" y="3552"/>
                      <a:pt x="7111" y="3632"/>
                      <a:pt x="7123" y="3689"/>
                    </a:cubicBezTo>
                    <a:cubicBezTo>
                      <a:pt x="7157" y="4352"/>
                      <a:pt x="7534" y="4946"/>
                      <a:pt x="8117" y="5255"/>
                    </a:cubicBezTo>
                    <a:cubicBezTo>
                      <a:pt x="9241" y="2680"/>
                      <a:pt x="7260" y="1"/>
                      <a:pt x="47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80"/>
              <p:cNvSpPr/>
              <p:nvPr/>
            </p:nvSpPr>
            <p:spPr>
              <a:xfrm>
                <a:off x="5485017" y="2698401"/>
                <a:ext cx="79585" cy="125215"/>
              </a:xfrm>
              <a:custGeom>
                <a:rect b="b" l="l" r="r" t="t"/>
                <a:pathLst>
                  <a:path extrusionOk="0" h="3636" w="2311">
                    <a:moveTo>
                      <a:pt x="1315" y="0"/>
                    </a:moveTo>
                    <a:lnTo>
                      <a:pt x="1315" y="12"/>
                    </a:lnTo>
                    <a:lnTo>
                      <a:pt x="1304" y="12"/>
                    </a:lnTo>
                    <a:cubicBezTo>
                      <a:pt x="1304" y="720"/>
                      <a:pt x="1224" y="3201"/>
                      <a:pt x="1" y="3636"/>
                    </a:cubicBezTo>
                    <a:cubicBezTo>
                      <a:pt x="1041" y="3315"/>
                      <a:pt x="1887" y="2549"/>
                      <a:pt x="2310" y="1555"/>
                    </a:cubicBezTo>
                    <a:cubicBezTo>
                      <a:pt x="1738" y="1246"/>
                      <a:pt x="1361" y="652"/>
                      <a:pt x="13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80"/>
              <p:cNvSpPr/>
              <p:nvPr/>
            </p:nvSpPr>
            <p:spPr>
              <a:xfrm>
                <a:off x="5373229" y="2744066"/>
                <a:ext cx="35057" cy="79929"/>
              </a:xfrm>
              <a:custGeom>
                <a:rect b="b" l="l" r="r" t="t"/>
                <a:pathLst>
                  <a:path extrusionOk="0" h="2321" w="1018">
                    <a:moveTo>
                      <a:pt x="69" y="0"/>
                    </a:moveTo>
                    <a:cubicBezTo>
                      <a:pt x="0" y="652"/>
                      <a:pt x="57" y="1326"/>
                      <a:pt x="240" y="1967"/>
                    </a:cubicBezTo>
                    <a:cubicBezTo>
                      <a:pt x="480" y="2115"/>
                      <a:pt x="743" y="2230"/>
                      <a:pt x="1017" y="2321"/>
                    </a:cubicBezTo>
                    <a:cubicBezTo>
                      <a:pt x="1006" y="1795"/>
                      <a:pt x="960" y="1052"/>
                      <a:pt x="960" y="1052"/>
                    </a:cubicBezTo>
                    <a:cubicBezTo>
                      <a:pt x="960" y="1052"/>
                      <a:pt x="114" y="961"/>
                      <a:pt x="69" y="80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80"/>
              <p:cNvSpPr/>
              <p:nvPr/>
            </p:nvSpPr>
            <p:spPr>
              <a:xfrm>
                <a:off x="5374779" y="2641680"/>
                <a:ext cx="109098" cy="187857"/>
              </a:xfrm>
              <a:custGeom>
                <a:rect b="b" l="l" r="r" t="t"/>
                <a:pathLst>
                  <a:path extrusionOk="0" h="5455" w="3168">
                    <a:moveTo>
                      <a:pt x="351" y="1404"/>
                    </a:moveTo>
                    <a:cubicBezTo>
                      <a:pt x="398" y="1404"/>
                      <a:pt x="445" y="1425"/>
                      <a:pt x="492" y="1453"/>
                    </a:cubicBezTo>
                    <a:cubicBezTo>
                      <a:pt x="527" y="1476"/>
                      <a:pt x="538" y="1510"/>
                      <a:pt x="538" y="1510"/>
                    </a:cubicBezTo>
                    <a:cubicBezTo>
                      <a:pt x="537" y="1511"/>
                      <a:pt x="535" y="1511"/>
                      <a:pt x="533" y="1511"/>
                    </a:cubicBezTo>
                    <a:cubicBezTo>
                      <a:pt x="512" y="1511"/>
                      <a:pt x="441" y="1474"/>
                      <a:pt x="352" y="1474"/>
                    </a:cubicBezTo>
                    <a:cubicBezTo>
                      <a:pt x="342" y="1474"/>
                      <a:pt x="331" y="1475"/>
                      <a:pt x="321" y="1476"/>
                    </a:cubicBezTo>
                    <a:cubicBezTo>
                      <a:pt x="217" y="1486"/>
                      <a:pt x="141" y="1534"/>
                      <a:pt x="111" y="1534"/>
                    </a:cubicBezTo>
                    <a:cubicBezTo>
                      <a:pt x="108" y="1534"/>
                      <a:pt x="106" y="1534"/>
                      <a:pt x="104" y="1533"/>
                    </a:cubicBezTo>
                    <a:cubicBezTo>
                      <a:pt x="92" y="1521"/>
                      <a:pt x="115" y="1499"/>
                      <a:pt x="149" y="1476"/>
                    </a:cubicBezTo>
                    <a:cubicBezTo>
                      <a:pt x="195" y="1430"/>
                      <a:pt x="252" y="1407"/>
                      <a:pt x="321" y="1407"/>
                    </a:cubicBezTo>
                    <a:cubicBezTo>
                      <a:pt x="331" y="1405"/>
                      <a:pt x="341" y="1404"/>
                      <a:pt x="351" y="1404"/>
                    </a:cubicBezTo>
                    <a:close/>
                    <a:moveTo>
                      <a:pt x="1601" y="1419"/>
                    </a:moveTo>
                    <a:cubicBezTo>
                      <a:pt x="1658" y="1419"/>
                      <a:pt x="1727" y="1430"/>
                      <a:pt x="1773" y="1464"/>
                    </a:cubicBezTo>
                    <a:cubicBezTo>
                      <a:pt x="1807" y="1499"/>
                      <a:pt x="1830" y="1521"/>
                      <a:pt x="1818" y="1533"/>
                    </a:cubicBezTo>
                    <a:cubicBezTo>
                      <a:pt x="1818" y="1533"/>
                      <a:pt x="1716" y="1487"/>
                      <a:pt x="1601" y="1487"/>
                    </a:cubicBezTo>
                    <a:cubicBezTo>
                      <a:pt x="1496" y="1498"/>
                      <a:pt x="1419" y="1557"/>
                      <a:pt x="1399" y="1557"/>
                    </a:cubicBezTo>
                    <a:cubicBezTo>
                      <a:pt x="1398" y="1557"/>
                      <a:pt x="1396" y="1557"/>
                      <a:pt x="1395" y="1556"/>
                    </a:cubicBezTo>
                    <a:cubicBezTo>
                      <a:pt x="1384" y="1533"/>
                      <a:pt x="1395" y="1521"/>
                      <a:pt x="1430" y="1487"/>
                    </a:cubicBezTo>
                    <a:cubicBezTo>
                      <a:pt x="1476" y="1441"/>
                      <a:pt x="1544" y="1419"/>
                      <a:pt x="1601" y="1419"/>
                    </a:cubicBezTo>
                    <a:close/>
                    <a:moveTo>
                      <a:pt x="319" y="1539"/>
                    </a:moveTo>
                    <a:cubicBezTo>
                      <a:pt x="378" y="1539"/>
                      <a:pt x="435" y="1579"/>
                      <a:pt x="424" y="1659"/>
                    </a:cubicBezTo>
                    <a:cubicBezTo>
                      <a:pt x="424" y="1716"/>
                      <a:pt x="378" y="1761"/>
                      <a:pt x="321" y="1773"/>
                    </a:cubicBezTo>
                    <a:cubicBezTo>
                      <a:pt x="252" y="1761"/>
                      <a:pt x="207" y="1716"/>
                      <a:pt x="207" y="1659"/>
                    </a:cubicBezTo>
                    <a:cubicBezTo>
                      <a:pt x="201" y="1579"/>
                      <a:pt x="261" y="1539"/>
                      <a:pt x="319" y="1539"/>
                    </a:cubicBezTo>
                    <a:close/>
                    <a:moveTo>
                      <a:pt x="1567" y="1567"/>
                    </a:moveTo>
                    <a:cubicBezTo>
                      <a:pt x="1618" y="1567"/>
                      <a:pt x="1670" y="1601"/>
                      <a:pt x="1670" y="1670"/>
                    </a:cubicBezTo>
                    <a:cubicBezTo>
                      <a:pt x="1670" y="1744"/>
                      <a:pt x="1618" y="1781"/>
                      <a:pt x="1567" y="1781"/>
                    </a:cubicBezTo>
                    <a:cubicBezTo>
                      <a:pt x="1516" y="1781"/>
                      <a:pt x="1464" y="1744"/>
                      <a:pt x="1464" y="1670"/>
                    </a:cubicBezTo>
                    <a:cubicBezTo>
                      <a:pt x="1464" y="1601"/>
                      <a:pt x="1516" y="1567"/>
                      <a:pt x="1567" y="1567"/>
                    </a:cubicBezTo>
                    <a:close/>
                    <a:moveTo>
                      <a:pt x="995" y="1510"/>
                    </a:moveTo>
                    <a:lnTo>
                      <a:pt x="995" y="1510"/>
                    </a:lnTo>
                    <a:cubicBezTo>
                      <a:pt x="950" y="1727"/>
                      <a:pt x="892" y="1944"/>
                      <a:pt x="812" y="2150"/>
                    </a:cubicBezTo>
                    <a:cubicBezTo>
                      <a:pt x="778" y="2242"/>
                      <a:pt x="755" y="2322"/>
                      <a:pt x="732" y="2402"/>
                    </a:cubicBezTo>
                    <a:cubicBezTo>
                      <a:pt x="710" y="2425"/>
                      <a:pt x="710" y="2459"/>
                      <a:pt x="710" y="2493"/>
                    </a:cubicBezTo>
                    <a:cubicBezTo>
                      <a:pt x="710" y="2516"/>
                      <a:pt x="744" y="2527"/>
                      <a:pt x="778" y="2527"/>
                    </a:cubicBezTo>
                    <a:cubicBezTo>
                      <a:pt x="835" y="2527"/>
                      <a:pt x="904" y="2539"/>
                      <a:pt x="961" y="2550"/>
                    </a:cubicBezTo>
                    <a:cubicBezTo>
                      <a:pt x="932" y="2556"/>
                      <a:pt x="901" y="2559"/>
                      <a:pt x="868" y="2559"/>
                    </a:cubicBezTo>
                    <a:cubicBezTo>
                      <a:pt x="835" y="2559"/>
                      <a:pt x="801" y="2556"/>
                      <a:pt x="767" y="2550"/>
                    </a:cubicBezTo>
                    <a:cubicBezTo>
                      <a:pt x="759" y="2550"/>
                      <a:pt x="746" y="2555"/>
                      <a:pt x="735" y="2555"/>
                    </a:cubicBezTo>
                    <a:cubicBezTo>
                      <a:pt x="730" y="2555"/>
                      <a:pt x="725" y="2554"/>
                      <a:pt x="721" y="2550"/>
                    </a:cubicBezTo>
                    <a:cubicBezTo>
                      <a:pt x="698" y="2550"/>
                      <a:pt x="675" y="2527"/>
                      <a:pt x="675" y="2505"/>
                    </a:cubicBezTo>
                    <a:cubicBezTo>
                      <a:pt x="664" y="2470"/>
                      <a:pt x="664" y="2425"/>
                      <a:pt x="687" y="2379"/>
                    </a:cubicBezTo>
                    <a:lnTo>
                      <a:pt x="767" y="2139"/>
                    </a:lnTo>
                    <a:cubicBezTo>
                      <a:pt x="824" y="1922"/>
                      <a:pt x="904" y="1716"/>
                      <a:pt x="995" y="1510"/>
                    </a:cubicBezTo>
                    <a:close/>
                    <a:moveTo>
                      <a:pt x="1368" y="2661"/>
                    </a:moveTo>
                    <a:cubicBezTo>
                      <a:pt x="1370" y="2661"/>
                      <a:pt x="1364" y="2666"/>
                      <a:pt x="1350" y="2676"/>
                    </a:cubicBezTo>
                    <a:cubicBezTo>
                      <a:pt x="1373" y="2813"/>
                      <a:pt x="1293" y="2939"/>
                      <a:pt x="1167" y="2973"/>
                    </a:cubicBezTo>
                    <a:lnTo>
                      <a:pt x="1167" y="2985"/>
                    </a:lnTo>
                    <a:cubicBezTo>
                      <a:pt x="1127" y="3001"/>
                      <a:pt x="1086" y="3009"/>
                      <a:pt x="1045" y="3009"/>
                    </a:cubicBezTo>
                    <a:cubicBezTo>
                      <a:pt x="943" y="3009"/>
                      <a:pt x="843" y="2960"/>
                      <a:pt x="778" y="2870"/>
                    </a:cubicBezTo>
                    <a:cubicBezTo>
                      <a:pt x="988" y="2870"/>
                      <a:pt x="1354" y="2661"/>
                      <a:pt x="1368" y="2661"/>
                    </a:cubicBezTo>
                    <a:close/>
                    <a:moveTo>
                      <a:pt x="915" y="4025"/>
                    </a:moveTo>
                    <a:lnTo>
                      <a:pt x="927" y="4242"/>
                    </a:lnTo>
                    <a:cubicBezTo>
                      <a:pt x="927" y="4242"/>
                      <a:pt x="928" y="4242"/>
                      <a:pt x="928" y="4242"/>
                    </a:cubicBezTo>
                    <a:lnTo>
                      <a:pt x="928" y="4242"/>
                    </a:lnTo>
                    <a:cubicBezTo>
                      <a:pt x="921" y="4110"/>
                      <a:pt x="915" y="4025"/>
                      <a:pt x="915" y="4025"/>
                    </a:cubicBezTo>
                    <a:close/>
                    <a:moveTo>
                      <a:pt x="1544" y="1"/>
                    </a:moveTo>
                    <a:lnTo>
                      <a:pt x="1544" y="12"/>
                    </a:lnTo>
                    <a:cubicBezTo>
                      <a:pt x="1464" y="207"/>
                      <a:pt x="1315" y="630"/>
                      <a:pt x="1407" y="973"/>
                    </a:cubicBezTo>
                    <a:lnTo>
                      <a:pt x="172" y="1281"/>
                    </a:lnTo>
                    <a:lnTo>
                      <a:pt x="24" y="1419"/>
                    </a:lnTo>
                    <a:cubicBezTo>
                      <a:pt x="12" y="1956"/>
                      <a:pt x="1" y="2562"/>
                      <a:pt x="24" y="2973"/>
                    </a:cubicBezTo>
                    <a:lnTo>
                      <a:pt x="24" y="3065"/>
                    </a:lnTo>
                    <a:cubicBezTo>
                      <a:pt x="69" y="3922"/>
                      <a:pt x="915" y="4025"/>
                      <a:pt x="915" y="4025"/>
                    </a:cubicBezTo>
                    <a:cubicBezTo>
                      <a:pt x="1315" y="4014"/>
                      <a:pt x="1704" y="3888"/>
                      <a:pt x="2036" y="3659"/>
                    </a:cubicBezTo>
                    <a:lnTo>
                      <a:pt x="2036" y="3659"/>
                    </a:lnTo>
                    <a:cubicBezTo>
                      <a:pt x="2036" y="3659"/>
                      <a:pt x="1791" y="4245"/>
                      <a:pt x="1014" y="4245"/>
                    </a:cubicBezTo>
                    <a:cubicBezTo>
                      <a:pt x="986" y="4245"/>
                      <a:pt x="957" y="4244"/>
                      <a:pt x="928" y="4242"/>
                    </a:cubicBezTo>
                    <a:lnTo>
                      <a:pt x="928" y="4242"/>
                    </a:lnTo>
                    <a:cubicBezTo>
                      <a:pt x="942" y="4502"/>
                      <a:pt x="965" y="4946"/>
                      <a:pt x="972" y="5294"/>
                    </a:cubicBezTo>
                    <a:cubicBezTo>
                      <a:pt x="1338" y="5397"/>
                      <a:pt x="1716" y="5454"/>
                      <a:pt x="2104" y="5454"/>
                    </a:cubicBezTo>
                    <a:cubicBezTo>
                      <a:pt x="2424" y="5454"/>
                      <a:pt x="2744" y="5408"/>
                      <a:pt x="3053" y="5328"/>
                    </a:cubicBezTo>
                    <a:lnTo>
                      <a:pt x="3167" y="1453"/>
                    </a:lnTo>
                    <a:cubicBezTo>
                      <a:pt x="3167" y="1453"/>
                      <a:pt x="1773" y="1304"/>
                      <a:pt x="1544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80"/>
              <p:cNvSpPr/>
              <p:nvPr/>
            </p:nvSpPr>
            <p:spPr>
              <a:xfrm>
                <a:off x="5381667" y="2694647"/>
                <a:ext cx="8127" cy="8093"/>
              </a:xfrm>
              <a:custGeom>
                <a:rect b="b" l="l" r="r" t="t"/>
                <a:pathLst>
                  <a:path extrusionOk="0" h="235" w="236">
                    <a:moveTo>
                      <a:pt x="119" y="1"/>
                    </a:moveTo>
                    <a:cubicBezTo>
                      <a:pt x="61" y="1"/>
                      <a:pt x="1" y="41"/>
                      <a:pt x="7" y="121"/>
                    </a:cubicBezTo>
                    <a:cubicBezTo>
                      <a:pt x="7" y="178"/>
                      <a:pt x="52" y="235"/>
                      <a:pt x="121" y="235"/>
                    </a:cubicBezTo>
                    <a:cubicBezTo>
                      <a:pt x="178" y="235"/>
                      <a:pt x="224" y="178"/>
                      <a:pt x="224" y="121"/>
                    </a:cubicBezTo>
                    <a:cubicBezTo>
                      <a:pt x="235" y="41"/>
                      <a:pt x="178" y="1"/>
                      <a:pt x="11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80"/>
              <p:cNvSpPr/>
              <p:nvPr/>
            </p:nvSpPr>
            <p:spPr>
              <a:xfrm>
                <a:off x="5378326" y="2690032"/>
                <a:ext cx="15015" cy="4511"/>
              </a:xfrm>
              <a:custGeom>
                <a:rect b="b" l="l" r="r" t="t"/>
                <a:pathLst>
                  <a:path extrusionOk="0" h="131" w="436">
                    <a:moveTo>
                      <a:pt x="248" y="0"/>
                    </a:moveTo>
                    <a:cubicBezTo>
                      <a:pt x="238" y="0"/>
                      <a:pt x="228" y="1"/>
                      <a:pt x="218" y="3"/>
                    </a:cubicBezTo>
                    <a:cubicBezTo>
                      <a:pt x="149" y="3"/>
                      <a:pt x="92" y="26"/>
                      <a:pt x="46" y="60"/>
                    </a:cubicBezTo>
                    <a:cubicBezTo>
                      <a:pt x="12" y="95"/>
                      <a:pt x="1" y="129"/>
                      <a:pt x="1" y="129"/>
                    </a:cubicBezTo>
                    <a:cubicBezTo>
                      <a:pt x="2" y="130"/>
                      <a:pt x="3" y="130"/>
                      <a:pt x="5" y="130"/>
                    </a:cubicBezTo>
                    <a:cubicBezTo>
                      <a:pt x="26" y="130"/>
                      <a:pt x="112" y="72"/>
                      <a:pt x="218" y="72"/>
                    </a:cubicBezTo>
                    <a:cubicBezTo>
                      <a:pt x="313" y="72"/>
                      <a:pt x="393" y="111"/>
                      <a:pt x="423" y="111"/>
                    </a:cubicBezTo>
                    <a:cubicBezTo>
                      <a:pt x="429" y="111"/>
                      <a:pt x="433" y="110"/>
                      <a:pt x="435" y="106"/>
                    </a:cubicBezTo>
                    <a:cubicBezTo>
                      <a:pt x="435" y="106"/>
                      <a:pt x="424" y="72"/>
                      <a:pt x="389" y="49"/>
                    </a:cubicBezTo>
                    <a:cubicBezTo>
                      <a:pt x="342" y="21"/>
                      <a:pt x="295" y="0"/>
                      <a:pt x="2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80"/>
              <p:cNvSpPr/>
              <p:nvPr/>
            </p:nvSpPr>
            <p:spPr>
              <a:xfrm>
                <a:off x="5425197" y="2695645"/>
                <a:ext cx="7094" cy="7404"/>
              </a:xfrm>
              <a:custGeom>
                <a:rect b="b" l="l" r="r" t="t"/>
                <a:pathLst>
                  <a:path extrusionOk="0" h="215" w="206">
                    <a:moveTo>
                      <a:pt x="103" y="0"/>
                    </a:moveTo>
                    <a:cubicBezTo>
                      <a:pt x="52" y="0"/>
                      <a:pt x="0" y="34"/>
                      <a:pt x="0" y="103"/>
                    </a:cubicBezTo>
                    <a:cubicBezTo>
                      <a:pt x="0" y="177"/>
                      <a:pt x="52" y="214"/>
                      <a:pt x="103" y="214"/>
                    </a:cubicBezTo>
                    <a:cubicBezTo>
                      <a:pt x="154" y="214"/>
                      <a:pt x="206" y="177"/>
                      <a:pt x="206" y="103"/>
                    </a:cubicBezTo>
                    <a:cubicBezTo>
                      <a:pt x="206" y="34"/>
                      <a:pt x="154" y="0"/>
                      <a:pt x="1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80"/>
              <p:cNvSpPr/>
              <p:nvPr/>
            </p:nvSpPr>
            <p:spPr>
              <a:xfrm>
                <a:off x="5422442" y="2690514"/>
                <a:ext cx="14980" cy="4408"/>
              </a:xfrm>
              <a:custGeom>
                <a:rect b="b" l="l" r="r" t="t"/>
                <a:pathLst>
                  <a:path extrusionOk="0" h="128" w="435">
                    <a:moveTo>
                      <a:pt x="217" y="1"/>
                    </a:moveTo>
                    <a:cubicBezTo>
                      <a:pt x="160" y="1"/>
                      <a:pt x="92" y="23"/>
                      <a:pt x="46" y="69"/>
                    </a:cubicBezTo>
                    <a:cubicBezTo>
                      <a:pt x="11" y="103"/>
                      <a:pt x="0" y="126"/>
                      <a:pt x="11" y="126"/>
                    </a:cubicBezTo>
                    <a:cubicBezTo>
                      <a:pt x="13" y="127"/>
                      <a:pt x="14" y="128"/>
                      <a:pt x="16" y="128"/>
                    </a:cubicBezTo>
                    <a:cubicBezTo>
                      <a:pt x="38" y="128"/>
                      <a:pt x="113" y="79"/>
                      <a:pt x="217" y="69"/>
                    </a:cubicBezTo>
                    <a:cubicBezTo>
                      <a:pt x="321" y="69"/>
                      <a:pt x="406" y="116"/>
                      <a:pt x="429" y="116"/>
                    </a:cubicBezTo>
                    <a:cubicBezTo>
                      <a:pt x="432" y="116"/>
                      <a:pt x="433" y="116"/>
                      <a:pt x="434" y="115"/>
                    </a:cubicBezTo>
                    <a:cubicBezTo>
                      <a:pt x="434" y="115"/>
                      <a:pt x="423" y="81"/>
                      <a:pt x="389" y="46"/>
                    </a:cubicBezTo>
                    <a:cubicBezTo>
                      <a:pt x="343" y="12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80"/>
              <p:cNvSpPr/>
              <p:nvPr/>
            </p:nvSpPr>
            <p:spPr>
              <a:xfrm>
                <a:off x="5397612" y="2693648"/>
                <a:ext cx="11468" cy="36159"/>
              </a:xfrm>
              <a:custGeom>
                <a:rect b="b" l="l" r="r" t="t"/>
                <a:pathLst>
                  <a:path extrusionOk="0" h="1050" w="333">
                    <a:moveTo>
                      <a:pt x="332" y="1"/>
                    </a:moveTo>
                    <a:cubicBezTo>
                      <a:pt x="241" y="207"/>
                      <a:pt x="161" y="413"/>
                      <a:pt x="104" y="630"/>
                    </a:cubicBezTo>
                    <a:lnTo>
                      <a:pt x="24" y="881"/>
                    </a:lnTo>
                    <a:cubicBezTo>
                      <a:pt x="1" y="916"/>
                      <a:pt x="1" y="961"/>
                      <a:pt x="12" y="1007"/>
                    </a:cubicBezTo>
                    <a:cubicBezTo>
                      <a:pt x="12" y="1018"/>
                      <a:pt x="35" y="1041"/>
                      <a:pt x="58" y="1041"/>
                    </a:cubicBezTo>
                    <a:cubicBezTo>
                      <a:pt x="64" y="1047"/>
                      <a:pt x="72" y="1050"/>
                      <a:pt x="81" y="1050"/>
                    </a:cubicBezTo>
                    <a:cubicBezTo>
                      <a:pt x="89" y="1050"/>
                      <a:pt x="98" y="1047"/>
                      <a:pt x="104" y="1041"/>
                    </a:cubicBezTo>
                    <a:cubicBezTo>
                      <a:pt x="138" y="1047"/>
                      <a:pt x="172" y="1050"/>
                      <a:pt x="205" y="1050"/>
                    </a:cubicBezTo>
                    <a:cubicBezTo>
                      <a:pt x="238" y="1050"/>
                      <a:pt x="269" y="1047"/>
                      <a:pt x="298" y="1041"/>
                    </a:cubicBezTo>
                    <a:cubicBezTo>
                      <a:pt x="241" y="1030"/>
                      <a:pt x="172" y="1018"/>
                      <a:pt x="115" y="1018"/>
                    </a:cubicBezTo>
                    <a:cubicBezTo>
                      <a:pt x="81" y="1018"/>
                      <a:pt x="58" y="1018"/>
                      <a:pt x="47" y="984"/>
                    </a:cubicBezTo>
                    <a:cubicBezTo>
                      <a:pt x="47" y="950"/>
                      <a:pt x="47" y="916"/>
                      <a:pt x="69" y="893"/>
                    </a:cubicBezTo>
                    <a:cubicBezTo>
                      <a:pt x="92" y="813"/>
                      <a:pt x="115" y="733"/>
                      <a:pt x="149" y="641"/>
                    </a:cubicBezTo>
                    <a:cubicBezTo>
                      <a:pt x="229" y="435"/>
                      <a:pt x="287" y="218"/>
                      <a:pt x="3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80"/>
              <p:cNvSpPr/>
              <p:nvPr/>
            </p:nvSpPr>
            <p:spPr>
              <a:xfrm>
                <a:off x="5401572" y="2732908"/>
                <a:ext cx="20904" cy="12019"/>
              </a:xfrm>
              <a:custGeom>
                <a:rect b="b" l="l" r="r" t="t"/>
                <a:pathLst>
                  <a:path extrusionOk="0" h="349" w="607">
                    <a:moveTo>
                      <a:pt x="590" y="1"/>
                    </a:moveTo>
                    <a:cubicBezTo>
                      <a:pt x="576" y="1"/>
                      <a:pt x="210" y="210"/>
                      <a:pt x="0" y="210"/>
                    </a:cubicBezTo>
                    <a:cubicBezTo>
                      <a:pt x="65" y="300"/>
                      <a:pt x="165" y="349"/>
                      <a:pt x="267" y="349"/>
                    </a:cubicBezTo>
                    <a:cubicBezTo>
                      <a:pt x="308" y="349"/>
                      <a:pt x="349" y="341"/>
                      <a:pt x="389" y="324"/>
                    </a:cubicBezTo>
                    <a:cubicBezTo>
                      <a:pt x="526" y="290"/>
                      <a:pt x="606" y="153"/>
                      <a:pt x="572" y="16"/>
                    </a:cubicBezTo>
                    <a:cubicBezTo>
                      <a:pt x="586" y="5"/>
                      <a:pt x="592" y="1"/>
                      <a:pt x="5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80"/>
              <p:cNvSpPr/>
              <p:nvPr/>
            </p:nvSpPr>
            <p:spPr>
              <a:xfrm>
                <a:off x="5406290" y="2767691"/>
                <a:ext cx="38604" cy="20180"/>
              </a:xfrm>
              <a:custGeom>
                <a:rect b="b" l="l" r="r" t="t"/>
                <a:pathLst>
                  <a:path extrusionOk="0" h="586" w="1121">
                    <a:moveTo>
                      <a:pt x="1121" y="0"/>
                    </a:moveTo>
                    <a:cubicBezTo>
                      <a:pt x="789" y="229"/>
                      <a:pt x="400" y="355"/>
                      <a:pt x="0" y="366"/>
                    </a:cubicBezTo>
                    <a:lnTo>
                      <a:pt x="12" y="583"/>
                    </a:lnTo>
                    <a:cubicBezTo>
                      <a:pt x="41" y="585"/>
                      <a:pt x="70" y="586"/>
                      <a:pt x="99" y="586"/>
                    </a:cubicBezTo>
                    <a:cubicBezTo>
                      <a:pt x="876" y="586"/>
                      <a:pt x="1121" y="0"/>
                      <a:pt x="11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80"/>
              <p:cNvSpPr/>
              <p:nvPr/>
            </p:nvSpPr>
            <p:spPr>
              <a:xfrm>
                <a:off x="5366927" y="2602696"/>
                <a:ext cx="163406" cy="222501"/>
              </a:xfrm>
              <a:custGeom>
                <a:rect b="b" l="l" r="r" t="t"/>
                <a:pathLst>
                  <a:path extrusionOk="0" h="6461" w="4745">
                    <a:moveTo>
                      <a:pt x="2027" y="1"/>
                    </a:moveTo>
                    <a:cubicBezTo>
                      <a:pt x="1697" y="1"/>
                      <a:pt x="1237" y="101"/>
                      <a:pt x="652" y="710"/>
                    </a:cubicBezTo>
                    <a:cubicBezTo>
                      <a:pt x="149" y="1179"/>
                      <a:pt x="0" y="1910"/>
                      <a:pt x="252" y="2551"/>
                    </a:cubicBezTo>
                    <a:lnTo>
                      <a:pt x="389" y="2413"/>
                    </a:lnTo>
                    <a:lnTo>
                      <a:pt x="1623" y="2105"/>
                    </a:lnTo>
                    <a:cubicBezTo>
                      <a:pt x="1532" y="1762"/>
                      <a:pt x="1681" y="1339"/>
                      <a:pt x="1772" y="1144"/>
                    </a:cubicBezTo>
                    <a:cubicBezTo>
                      <a:pt x="2001" y="2436"/>
                      <a:pt x="3384" y="2585"/>
                      <a:pt x="3384" y="2585"/>
                    </a:cubicBezTo>
                    <a:lnTo>
                      <a:pt x="3270" y="6460"/>
                    </a:lnTo>
                    <a:cubicBezTo>
                      <a:pt x="3327" y="6449"/>
                      <a:pt x="3373" y="6437"/>
                      <a:pt x="3430" y="6415"/>
                    </a:cubicBezTo>
                    <a:cubicBezTo>
                      <a:pt x="4642" y="5980"/>
                      <a:pt x="4733" y="3499"/>
                      <a:pt x="4733" y="2791"/>
                    </a:cubicBezTo>
                    <a:lnTo>
                      <a:pt x="4744" y="2791"/>
                    </a:lnTo>
                    <a:lnTo>
                      <a:pt x="4744" y="2779"/>
                    </a:lnTo>
                    <a:cubicBezTo>
                      <a:pt x="4744" y="2711"/>
                      <a:pt x="4733" y="2631"/>
                      <a:pt x="4722" y="2539"/>
                    </a:cubicBezTo>
                    <a:cubicBezTo>
                      <a:pt x="4710" y="2425"/>
                      <a:pt x="4699" y="2299"/>
                      <a:pt x="4676" y="2185"/>
                    </a:cubicBezTo>
                    <a:cubicBezTo>
                      <a:pt x="4241" y="378"/>
                      <a:pt x="2698" y="24"/>
                      <a:pt x="2389" y="24"/>
                    </a:cubicBezTo>
                    <a:cubicBezTo>
                      <a:pt x="2294" y="20"/>
                      <a:pt x="2173" y="1"/>
                      <a:pt x="202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80"/>
              <p:cNvSpPr/>
              <p:nvPr/>
            </p:nvSpPr>
            <p:spPr>
              <a:xfrm>
                <a:off x="4864159" y="2637754"/>
                <a:ext cx="405915" cy="24451"/>
              </a:xfrm>
              <a:custGeom>
                <a:rect b="b" l="l" r="r" t="t"/>
                <a:pathLst>
                  <a:path extrusionOk="0" h="710" w="11787">
                    <a:moveTo>
                      <a:pt x="11787" y="1"/>
                    </a:moveTo>
                    <a:lnTo>
                      <a:pt x="0" y="58"/>
                    </a:lnTo>
                    <a:lnTo>
                      <a:pt x="12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80"/>
              <p:cNvSpPr/>
              <p:nvPr/>
            </p:nvSpPr>
            <p:spPr>
              <a:xfrm>
                <a:off x="4864537" y="2695232"/>
                <a:ext cx="405949" cy="24451"/>
              </a:xfrm>
              <a:custGeom>
                <a:rect b="b" l="l" r="r" t="t"/>
                <a:pathLst>
                  <a:path extrusionOk="0" h="710" w="11788">
                    <a:moveTo>
                      <a:pt x="11787" y="1"/>
                    </a:moveTo>
                    <a:lnTo>
                      <a:pt x="1" y="58"/>
                    </a:lnTo>
                    <a:lnTo>
                      <a:pt x="1" y="709"/>
                    </a:lnTo>
                    <a:lnTo>
                      <a:pt x="11787" y="652"/>
                    </a:lnTo>
                    <a:lnTo>
                      <a:pt x="1178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80"/>
              <p:cNvSpPr/>
              <p:nvPr/>
            </p:nvSpPr>
            <p:spPr>
              <a:xfrm>
                <a:off x="4864951" y="2752331"/>
                <a:ext cx="201218" cy="23245"/>
              </a:xfrm>
              <a:custGeom>
                <a:rect b="b" l="l" r="r" t="t"/>
                <a:pathLst>
                  <a:path extrusionOk="0" h="675" w="5843">
                    <a:moveTo>
                      <a:pt x="5842" y="0"/>
                    </a:moveTo>
                    <a:lnTo>
                      <a:pt x="0" y="23"/>
                    </a:lnTo>
                    <a:lnTo>
                      <a:pt x="0" y="675"/>
                    </a:lnTo>
                    <a:lnTo>
                      <a:pt x="5842" y="641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8" name="Google Shape;3678;p80"/>
            <p:cNvSpPr/>
            <p:nvPr/>
          </p:nvSpPr>
          <p:spPr>
            <a:xfrm>
              <a:off x="3577913" y="4331855"/>
              <a:ext cx="1997" cy="31132"/>
            </a:xfrm>
            <a:custGeom>
              <a:rect b="b" l="l" r="r" t="t"/>
              <a:pathLst>
                <a:path extrusionOk="0" h="904" w="58">
                  <a:moveTo>
                    <a:pt x="1" y="1"/>
                  </a:moveTo>
                  <a:lnTo>
                    <a:pt x="35" y="904"/>
                  </a:lnTo>
                  <a:lnTo>
                    <a:pt x="58" y="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0"/>
            <p:cNvSpPr/>
            <p:nvPr/>
          </p:nvSpPr>
          <p:spPr>
            <a:xfrm>
              <a:off x="4327158" y="4449600"/>
              <a:ext cx="96873" cy="69701"/>
            </a:xfrm>
            <a:custGeom>
              <a:rect b="b" l="l" r="r" t="t"/>
              <a:pathLst>
                <a:path extrusionOk="0" h="2024" w="2813">
                  <a:moveTo>
                    <a:pt x="0" y="0"/>
                  </a:moveTo>
                  <a:lnTo>
                    <a:pt x="160" y="2024"/>
                  </a:lnTo>
                  <a:lnTo>
                    <a:pt x="2778" y="2024"/>
                  </a:lnTo>
                  <a:cubicBezTo>
                    <a:pt x="2778" y="1978"/>
                    <a:pt x="2767" y="1932"/>
                    <a:pt x="2767" y="1875"/>
                  </a:cubicBezTo>
                  <a:cubicBezTo>
                    <a:pt x="2732" y="1486"/>
                    <a:pt x="2721" y="1098"/>
                    <a:pt x="2755" y="709"/>
                  </a:cubicBezTo>
                  <a:cubicBezTo>
                    <a:pt x="2755" y="594"/>
                    <a:pt x="2778" y="492"/>
                    <a:pt x="2789" y="389"/>
                  </a:cubicBezTo>
                  <a:cubicBezTo>
                    <a:pt x="2801" y="354"/>
                    <a:pt x="2801" y="320"/>
                    <a:pt x="2812" y="286"/>
                  </a:cubicBezTo>
                  <a:cubicBezTo>
                    <a:pt x="2126" y="217"/>
                    <a:pt x="1520" y="149"/>
                    <a:pt x="1006" y="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0"/>
            <p:cNvSpPr/>
            <p:nvPr/>
          </p:nvSpPr>
          <p:spPr>
            <a:xfrm>
              <a:off x="4423207" y="4459829"/>
              <a:ext cx="200805" cy="59095"/>
            </a:xfrm>
            <a:custGeom>
              <a:rect b="b" l="l" r="r" t="t"/>
              <a:pathLst>
                <a:path extrusionOk="0" h="1716" w="5831">
                  <a:moveTo>
                    <a:pt x="35" y="0"/>
                  </a:moveTo>
                  <a:cubicBezTo>
                    <a:pt x="35" y="35"/>
                    <a:pt x="23" y="172"/>
                    <a:pt x="12" y="412"/>
                  </a:cubicBezTo>
                  <a:cubicBezTo>
                    <a:pt x="0" y="801"/>
                    <a:pt x="23" y="1189"/>
                    <a:pt x="69" y="1578"/>
                  </a:cubicBezTo>
                  <a:cubicBezTo>
                    <a:pt x="69" y="1624"/>
                    <a:pt x="80" y="1669"/>
                    <a:pt x="80" y="1715"/>
                  </a:cubicBezTo>
                  <a:lnTo>
                    <a:pt x="5831" y="1681"/>
                  </a:lnTo>
                  <a:cubicBezTo>
                    <a:pt x="5659" y="1132"/>
                    <a:pt x="5545" y="789"/>
                    <a:pt x="5545" y="720"/>
                  </a:cubicBezTo>
                  <a:cubicBezTo>
                    <a:pt x="5545" y="698"/>
                    <a:pt x="5545" y="675"/>
                    <a:pt x="5545" y="652"/>
                  </a:cubicBezTo>
                  <a:lnTo>
                    <a:pt x="5213" y="618"/>
                  </a:lnTo>
                  <a:cubicBezTo>
                    <a:pt x="4310" y="503"/>
                    <a:pt x="3076" y="343"/>
                    <a:pt x="1715" y="183"/>
                  </a:cubicBezTo>
                  <a:cubicBezTo>
                    <a:pt x="1121" y="115"/>
                    <a:pt x="561" y="57"/>
                    <a:pt x="3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0"/>
            <p:cNvSpPr/>
            <p:nvPr/>
          </p:nvSpPr>
          <p:spPr>
            <a:xfrm>
              <a:off x="4420831" y="4459829"/>
              <a:ext cx="5166" cy="59474"/>
            </a:xfrm>
            <a:custGeom>
              <a:rect b="b" l="l" r="r" t="t"/>
              <a:pathLst>
                <a:path extrusionOk="0" h="1727" w="150">
                  <a:moveTo>
                    <a:pt x="92" y="0"/>
                  </a:moveTo>
                  <a:cubicBezTo>
                    <a:pt x="81" y="35"/>
                    <a:pt x="81" y="69"/>
                    <a:pt x="69" y="103"/>
                  </a:cubicBezTo>
                  <a:cubicBezTo>
                    <a:pt x="58" y="206"/>
                    <a:pt x="35" y="309"/>
                    <a:pt x="35" y="412"/>
                  </a:cubicBezTo>
                  <a:cubicBezTo>
                    <a:pt x="1" y="801"/>
                    <a:pt x="12" y="1189"/>
                    <a:pt x="47" y="1578"/>
                  </a:cubicBezTo>
                  <a:cubicBezTo>
                    <a:pt x="47" y="1624"/>
                    <a:pt x="58" y="1669"/>
                    <a:pt x="58" y="1727"/>
                  </a:cubicBezTo>
                  <a:lnTo>
                    <a:pt x="149" y="1727"/>
                  </a:lnTo>
                  <a:cubicBezTo>
                    <a:pt x="149" y="1681"/>
                    <a:pt x="138" y="1624"/>
                    <a:pt x="138" y="1578"/>
                  </a:cubicBezTo>
                  <a:cubicBezTo>
                    <a:pt x="92" y="1201"/>
                    <a:pt x="69" y="801"/>
                    <a:pt x="81" y="412"/>
                  </a:cubicBezTo>
                  <a:cubicBezTo>
                    <a:pt x="81" y="172"/>
                    <a:pt x="104" y="35"/>
                    <a:pt x="104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0"/>
            <p:cNvSpPr/>
            <p:nvPr/>
          </p:nvSpPr>
          <p:spPr>
            <a:xfrm>
              <a:off x="4651948" y="4371631"/>
              <a:ext cx="25243" cy="112232"/>
            </a:xfrm>
            <a:custGeom>
              <a:rect b="b" l="l" r="r" t="t"/>
              <a:pathLst>
                <a:path extrusionOk="0" h="3259" w="733">
                  <a:moveTo>
                    <a:pt x="0" y="0"/>
                  </a:moveTo>
                  <a:cubicBezTo>
                    <a:pt x="0" y="686"/>
                    <a:pt x="12" y="1269"/>
                    <a:pt x="23" y="1750"/>
                  </a:cubicBezTo>
                  <a:cubicBezTo>
                    <a:pt x="23" y="2230"/>
                    <a:pt x="35" y="2607"/>
                    <a:pt x="35" y="2870"/>
                  </a:cubicBezTo>
                  <a:lnTo>
                    <a:pt x="35" y="3156"/>
                  </a:lnTo>
                  <a:lnTo>
                    <a:pt x="35" y="3259"/>
                  </a:lnTo>
                  <a:cubicBezTo>
                    <a:pt x="35" y="3259"/>
                    <a:pt x="343" y="1978"/>
                    <a:pt x="73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0"/>
            <p:cNvSpPr/>
            <p:nvPr/>
          </p:nvSpPr>
          <p:spPr>
            <a:xfrm>
              <a:off x="4526764" y="4368876"/>
              <a:ext cx="126386" cy="115400"/>
            </a:xfrm>
            <a:custGeom>
              <a:rect b="b" l="l" r="r" t="t"/>
              <a:pathLst>
                <a:path extrusionOk="0" h="3351" w="3670">
                  <a:moveTo>
                    <a:pt x="0" y="0"/>
                  </a:moveTo>
                  <a:cubicBezTo>
                    <a:pt x="0" y="526"/>
                    <a:pt x="12" y="1006"/>
                    <a:pt x="12" y="1395"/>
                  </a:cubicBezTo>
                  <a:cubicBezTo>
                    <a:pt x="23" y="1887"/>
                    <a:pt x="23" y="2264"/>
                    <a:pt x="34" y="2527"/>
                  </a:cubicBezTo>
                  <a:lnTo>
                    <a:pt x="34" y="2824"/>
                  </a:lnTo>
                  <a:lnTo>
                    <a:pt x="34" y="2893"/>
                  </a:lnTo>
                  <a:cubicBezTo>
                    <a:pt x="800" y="2984"/>
                    <a:pt x="1498" y="3087"/>
                    <a:pt x="2069" y="3179"/>
                  </a:cubicBezTo>
                  <a:lnTo>
                    <a:pt x="2527" y="3224"/>
                  </a:lnTo>
                  <a:lnTo>
                    <a:pt x="3670" y="3350"/>
                  </a:lnTo>
                  <a:lnTo>
                    <a:pt x="3670" y="3247"/>
                  </a:lnTo>
                  <a:cubicBezTo>
                    <a:pt x="3670" y="3190"/>
                    <a:pt x="3658" y="3076"/>
                    <a:pt x="3658" y="2950"/>
                  </a:cubicBezTo>
                  <a:cubicBezTo>
                    <a:pt x="3647" y="2687"/>
                    <a:pt x="3635" y="2310"/>
                    <a:pt x="3624" y="1830"/>
                  </a:cubicBezTo>
                  <a:cubicBezTo>
                    <a:pt x="3601" y="1349"/>
                    <a:pt x="3590" y="766"/>
                    <a:pt x="3578" y="92"/>
                  </a:cubicBezTo>
                  <a:cubicBezTo>
                    <a:pt x="2584" y="69"/>
                    <a:pt x="1360" y="35"/>
                    <a:pt x="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0"/>
            <p:cNvSpPr/>
            <p:nvPr/>
          </p:nvSpPr>
          <p:spPr>
            <a:xfrm>
              <a:off x="4306288" y="4362953"/>
              <a:ext cx="221674" cy="105551"/>
            </a:xfrm>
            <a:custGeom>
              <a:rect b="b" l="l" r="r" t="t"/>
              <a:pathLst>
                <a:path extrusionOk="0" h="3065" w="6437">
                  <a:moveTo>
                    <a:pt x="0" y="1"/>
                  </a:moveTo>
                  <a:lnTo>
                    <a:pt x="0" y="1"/>
                  </a:lnTo>
                  <a:cubicBezTo>
                    <a:pt x="240" y="1807"/>
                    <a:pt x="309" y="2459"/>
                    <a:pt x="309" y="2459"/>
                  </a:cubicBezTo>
                  <a:lnTo>
                    <a:pt x="503" y="2482"/>
                  </a:lnTo>
                  <a:lnTo>
                    <a:pt x="560" y="2482"/>
                  </a:lnTo>
                  <a:cubicBezTo>
                    <a:pt x="812" y="2493"/>
                    <a:pt x="1178" y="2516"/>
                    <a:pt x="1623" y="2562"/>
                  </a:cubicBezTo>
                  <a:cubicBezTo>
                    <a:pt x="2527" y="2630"/>
                    <a:pt x="3761" y="2745"/>
                    <a:pt x="5122" y="2905"/>
                  </a:cubicBezTo>
                  <a:cubicBezTo>
                    <a:pt x="5579" y="2950"/>
                    <a:pt x="6013" y="3008"/>
                    <a:pt x="6436" y="3065"/>
                  </a:cubicBezTo>
                  <a:lnTo>
                    <a:pt x="6436" y="2996"/>
                  </a:lnTo>
                  <a:cubicBezTo>
                    <a:pt x="6436" y="2928"/>
                    <a:pt x="6425" y="2825"/>
                    <a:pt x="6414" y="2699"/>
                  </a:cubicBezTo>
                  <a:cubicBezTo>
                    <a:pt x="6414" y="2436"/>
                    <a:pt x="6402" y="2059"/>
                    <a:pt x="6379" y="1567"/>
                  </a:cubicBezTo>
                  <a:cubicBezTo>
                    <a:pt x="6368" y="1178"/>
                    <a:pt x="6356" y="698"/>
                    <a:pt x="6345" y="172"/>
                  </a:cubicBezTo>
                  <a:lnTo>
                    <a:pt x="3110" y="92"/>
                  </a:lnTo>
                  <a:lnTo>
                    <a:pt x="1521" y="47"/>
                  </a:lnTo>
                  <a:cubicBezTo>
                    <a:pt x="1521" y="230"/>
                    <a:pt x="1509" y="413"/>
                    <a:pt x="1509" y="573"/>
                  </a:cubicBezTo>
                  <a:cubicBezTo>
                    <a:pt x="1486" y="1053"/>
                    <a:pt x="1463" y="1430"/>
                    <a:pt x="1452" y="1693"/>
                  </a:cubicBezTo>
                  <a:cubicBezTo>
                    <a:pt x="1452" y="1819"/>
                    <a:pt x="1441" y="1910"/>
                    <a:pt x="1441" y="1979"/>
                  </a:cubicBezTo>
                  <a:cubicBezTo>
                    <a:pt x="1441" y="2013"/>
                    <a:pt x="1429" y="2036"/>
                    <a:pt x="1429" y="2070"/>
                  </a:cubicBezTo>
                  <a:lnTo>
                    <a:pt x="1429" y="1979"/>
                  </a:lnTo>
                  <a:lnTo>
                    <a:pt x="1429" y="1693"/>
                  </a:lnTo>
                  <a:cubicBezTo>
                    <a:pt x="1429" y="1430"/>
                    <a:pt x="1452" y="1053"/>
                    <a:pt x="1463" y="573"/>
                  </a:cubicBezTo>
                  <a:cubicBezTo>
                    <a:pt x="1463" y="413"/>
                    <a:pt x="1475" y="230"/>
                    <a:pt x="1486" y="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0"/>
            <p:cNvSpPr/>
            <p:nvPr/>
          </p:nvSpPr>
          <p:spPr>
            <a:xfrm>
              <a:off x="4524767" y="4368876"/>
              <a:ext cx="3203" cy="97286"/>
            </a:xfrm>
            <a:custGeom>
              <a:rect b="b" l="l" r="r" t="t"/>
              <a:pathLst>
                <a:path extrusionOk="0" h="2825" w="93">
                  <a:moveTo>
                    <a:pt x="1" y="0"/>
                  </a:moveTo>
                  <a:cubicBezTo>
                    <a:pt x="12" y="526"/>
                    <a:pt x="24" y="1006"/>
                    <a:pt x="35" y="1395"/>
                  </a:cubicBezTo>
                  <a:cubicBezTo>
                    <a:pt x="47" y="1887"/>
                    <a:pt x="58" y="2264"/>
                    <a:pt x="70" y="2527"/>
                  </a:cubicBezTo>
                  <a:cubicBezTo>
                    <a:pt x="70" y="2653"/>
                    <a:pt x="81" y="2756"/>
                    <a:pt x="81" y="2824"/>
                  </a:cubicBezTo>
                  <a:cubicBezTo>
                    <a:pt x="92" y="2744"/>
                    <a:pt x="92" y="2653"/>
                    <a:pt x="92" y="2527"/>
                  </a:cubicBezTo>
                  <a:cubicBezTo>
                    <a:pt x="92" y="2264"/>
                    <a:pt x="81" y="1887"/>
                    <a:pt x="70" y="1395"/>
                  </a:cubicBezTo>
                  <a:cubicBezTo>
                    <a:pt x="70" y="995"/>
                    <a:pt x="58" y="526"/>
                    <a:pt x="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0"/>
            <p:cNvSpPr/>
            <p:nvPr/>
          </p:nvSpPr>
          <p:spPr>
            <a:xfrm>
              <a:off x="4649985" y="4372010"/>
              <a:ext cx="3168" cy="108306"/>
            </a:xfrm>
            <a:custGeom>
              <a:rect b="b" l="l" r="r" t="t"/>
              <a:pathLst>
                <a:path extrusionOk="0" h="3145" w="92">
                  <a:moveTo>
                    <a:pt x="0" y="1"/>
                  </a:moveTo>
                  <a:cubicBezTo>
                    <a:pt x="12" y="675"/>
                    <a:pt x="23" y="1258"/>
                    <a:pt x="46" y="1739"/>
                  </a:cubicBezTo>
                  <a:cubicBezTo>
                    <a:pt x="57" y="2219"/>
                    <a:pt x="69" y="2596"/>
                    <a:pt x="80" y="2859"/>
                  </a:cubicBezTo>
                  <a:cubicBezTo>
                    <a:pt x="80" y="2985"/>
                    <a:pt x="80" y="3088"/>
                    <a:pt x="92" y="3145"/>
                  </a:cubicBezTo>
                  <a:cubicBezTo>
                    <a:pt x="92" y="3088"/>
                    <a:pt x="92" y="2985"/>
                    <a:pt x="92" y="2859"/>
                  </a:cubicBezTo>
                  <a:cubicBezTo>
                    <a:pt x="92" y="2596"/>
                    <a:pt x="80" y="2219"/>
                    <a:pt x="80" y="1739"/>
                  </a:cubicBezTo>
                  <a:cubicBezTo>
                    <a:pt x="69" y="1258"/>
                    <a:pt x="57" y="675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0"/>
            <p:cNvSpPr/>
            <p:nvPr/>
          </p:nvSpPr>
          <p:spPr>
            <a:xfrm>
              <a:off x="4355501" y="4364537"/>
              <a:ext cx="3547" cy="69736"/>
            </a:xfrm>
            <a:custGeom>
              <a:rect b="b" l="l" r="r" t="t"/>
              <a:pathLst>
                <a:path extrusionOk="0" h="2025" w="103">
                  <a:moveTo>
                    <a:pt x="57" y="1"/>
                  </a:moveTo>
                  <a:cubicBezTo>
                    <a:pt x="46" y="184"/>
                    <a:pt x="46" y="367"/>
                    <a:pt x="34" y="527"/>
                  </a:cubicBezTo>
                  <a:cubicBezTo>
                    <a:pt x="23" y="1007"/>
                    <a:pt x="12" y="1384"/>
                    <a:pt x="0" y="1647"/>
                  </a:cubicBezTo>
                  <a:lnTo>
                    <a:pt x="0" y="1933"/>
                  </a:lnTo>
                  <a:lnTo>
                    <a:pt x="0" y="2024"/>
                  </a:lnTo>
                  <a:cubicBezTo>
                    <a:pt x="12" y="1990"/>
                    <a:pt x="12" y="1956"/>
                    <a:pt x="12" y="1933"/>
                  </a:cubicBezTo>
                  <a:cubicBezTo>
                    <a:pt x="12" y="1864"/>
                    <a:pt x="23" y="1761"/>
                    <a:pt x="23" y="1647"/>
                  </a:cubicBezTo>
                  <a:cubicBezTo>
                    <a:pt x="34" y="1384"/>
                    <a:pt x="57" y="1007"/>
                    <a:pt x="80" y="527"/>
                  </a:cubicBezTo>
                  <a:cubicBezTo>
                    <a:pt x="80" y="367"/>
                    <a:pt x="92" y="184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0"/>
            <p:cNvSpPr/>
            <p:nvPr/>
          </p:nvSpPr>
          <p:spPr>
            <a:xfrm>
              <a:off x="4305875" y="4359819"/>
              <a:ext cx="371684" cy="12639"/>
            </a:xfrm>
            <a:custGeom>
              <a:rect b="b" l="l" r="r" t="t"/>
              <a:pathLst>
                <a:path extrusionOk="0" h="367" w="10793">
                  <a:moveTo>
                    <a:pt x="1" y="1"/>
                  </a:moveTo>
                  <a:cubicBezTo>
                    <a:pt x="1" y="35"/>
                    <a:pt x="1" y="69"/>
                    <a:pt x="12" y="92"/>
                  </a:cubicBezTo>
                  <a:lnTo>
                    <a:pt x="1498" y="138"/>
                  </a:lnTo>
                  <a:lnTo>
                    <a:pt x="1533" y="138"/>
                  </a:lnTo>
                  <a:lnTo>
                    <a:pt x="3122" y="183"/>
                  </a:lnTo>
                  <a:lnTo>
                    <a:pt x="6357" y="263"/>
                  </a:lnTo>
                  <a:lnTo>
                    <a:pt x="6414" y="263"/>
                  </a:lnTo>
                  <a:cubicBezTo>
                    <a:pt x="7774" y="298"/>
                    <a:pt x="8998" y="321"/>
                    <a:pt x="9992" y="343"/>
                  </a:cubicBezTo>
                  <a:lnTo>
                    <a:pt x="10049" y="343"/>
                  </a:lnTo>
                  <a:lnTo>
                    <a:pt x="10781" y="366"/>
                  </a:lnTo>
                  <a:cubicBezTo>
                    <a:pt x="10781" y="343"/>
                    <a:pt x="10781" y="321"/>
                    <a:pt x="10793" y="309"/>
                  </a:cubicBezTo>
                  <a:lnTo>
                    <a:pt x="10049" y="275"/>
                  </a:lnTo>
                  <a:lnTo>
                    <a:pt x="9992" y="275"/>
                  </a:lnTo>
                  <a:cubicBezTo>
                    <a:pt x="8998" y="252"/>
                    <a:pt x="7774" y="206"/>
                    <a:pt x="6414" y="172"/>
                  </a:cubicBezTo>
                  <a:lnTo>
                    <a:pt x="6357" y="172"/>
                  </a:lnTo>
                  <a:lnTo>
                    <a:pt x="3122" y="81"/>
                  </a:lnTo>
                  <a:lnTo>
                    <a:pt x="1533" y="46"/>
                  </a:lnTo>
                  <a:lnTo>
                    <a:pt x="149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0"/>
            <p:cNvSpPr/>
            <p:nvPr/>
          </p:nvSpPr>
          <p:spPr>
            <a:xfrm>
              <a:off x="4312177" y="4447327"/>
              <a:ext cx="340174" cy="39706"/>
            </a:xfrm>
            <a:custGeom>
              <a:rect b="b" l="l" r="r" t="t"/>
              <a:pathLst>
                <a:path extrusionOk="0" h="1153" w="9878">
                  <a:moveTo>
                    <a:pt x="52" y="0"/>
                  </a:moveTo>
                  <a:cubicBezTo>
                    <a:pt x="35" y="0"/>
                    <a:pt x="18" y="3"/>
                    <a:pt x="1" y="9"/>
                  </a:cubicBezTo>
                  <a:cubicBezTo>
                    <a:pt x="35" y="9"/>
                    <a:pt x="69" y="20"/>
                    <a:pt x="103" y="20"/>
                  </a:cubicBezTo>
                  <a:lnTo>
                    <a:pt x="389" y="55"/>
                  </a:lnTo>
                  <a:lnTo>
                    <a:pt x="435" y="55"/>
                  </a:lnTo>
                  <a:lnTo>
                    <a:pt x="1441" y="157"/>
                  </a:lnTo>
                  <a:cubicBezTo>
                    <a:pt x="1955" y="226"/>
                    <a:pt x="2561" y="283"/>
                    <a:pt x="3247" y="363"/>
                  </a:cubicBezTo>
                  <a:lnTo>
                    <a:pt x="3259" y="363"/>
                  </a:lnTo>
                  <a:cubicBezTo>
                    <a:pt x="3785" y="420"/>
                    <a:pt x="4356" y="478"/>
                    <a:pt x="4951" y="546"/>
                  </a:cubicBezTo>
                  <a:cubicBezTo>
                    <a:pt x="6311" y="706"/>
                    <a:pt x="7534" y="866"/>
                    <a:pt x="8426" y="981"/>
                  </a:cubicBezTo>
                  <a:lnTo>
                    <a:pt x="8758" y="1015"/>
                  </a:lnTo>
                  <a:lnTo>
                    <a:pt x="9489" y="1118"/>
                  </a:lnTo>
                  <a:lnTo>
                    <a:pt x="9775" y="1152"/>
                  </a:lnTo>
                  <a:lnTo>
                    <a:pt x="9878" y="1152"/>
                  </a:lnTo>
                  <a:cubicBezTo>
                    <a:pt x="9844" y="1129"/>
                    <a:pt x="9809" y="1129"/>
                    <a:pt x="9775" y="1118"/>
                  </a:cubicBezTo>
                  <a:lnTo>
                    <a:pt x="9489" y="1072"/>
                  </a:lnTo>
                  <a:cubicBezTo>
                    <a:pt x="9306" y="1038"/>
                    <a:pt x="9066" y="1003"/>
                    <a:pt x="8758" y="958"/>
                  </a:cubicBezTo>
                  <a:lnTo>
                    <a:pt x="8437" y="901"/>
                  </a:lnTo>
                  <a:lnTo>
                    <a:pt x="8300" y="889"/>
                  </a:lnTo>
                  <a:cubicBezTo>
                    <a:pt x="7729" y="798"/>
                    <a:pt x="7031" y="706"/>
                    <a:pt x="6254" y="603"/>
                  </a:cubicBezTo>
                  <a:cubicBezTo>
                    <a:pt x="5842" y="546"/>
                    <a:pt x="5397" y="489"/>
                    <a:pt x="4951" y="443"/>
                  </a:cubicBezTo>
                  <a:cubicBezTo>
                    <a:pt x="3590" y="283"/>
                    <a:pt x="2344" y="169"/>
                    <a:pt x="1452" y="89"/>
                  </a:cubicBezTo>
                  <a:cubicBezTo>
                    <a:pt x="1007" y="55"/>
                    <a:pt x="641" y="32"/>
                    <a:pt x="389" y="20"/>
                  </a:cubicBezTo>
                  <a:lnTo>
                    <a:pt x="321" y="20"/>
                  </a:lnTo>
                  <a:lnTo>
                    <a:pt x="103" y="9"/>
                  </a:lnTo>
                  <a:cubicBezTo>
                    <a:pt x="86" y="3"/>
                    <a:pt x="69" y="0"/>
                    <a:pt x="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81"/>
          <p:cNvSpPr txBox="1"/>
          <p:nvPr>
            <p:ph idx="1" type="body"/>
          </p:nvPr>
        </p:nvSpPr>
        <p:spPr>
          <a:xfrm>
            <a:off x="543200" y="1253925"/>
            <a:ext cx="37848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 Semantic Element clearly Describes its meaning to the browser and the developer.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Eg &lt;form&gt;, &lt;table&gt; and &lt;article&gt;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5" name="Google Shape;3695;p81"/>
          <p:cNvSpPr txBox="1"/>
          <p:nvPr>
            <p:ph idx="2" type="body"/>
          </p:nvPr>
        </p:nvSpPr>
        <p:spPr>
          <a:xfrm>
            <a:off x="784925" y="3734175"/>
            <a:ext cx="37848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In Programming, Semantics offer a meaning to a line of code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6" name="Google Shape;3696;p81"/>
          <p:cNvSpPr txBox="1"/>
          <p:nvPr>
            <p:ph type="title"/>
          </p:nvPr>
        </p:nvSpPr>
        <p:spPr>
          <a:xfrm>
            <a:off x="349175" y="160702"/>
            <a:ext cx="70500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9CB9C"/>
                </a:solidFill>
                <a:latin typeface="Pacifico"/>
                <a:ea typeface="Pacifico"/>
                <a:cs typeface="Pacifico"/>
                <a:sym typeface="Pacifico"/>
              </a:rPr>
              <a:t>Understanding Semantics</a:t>
            </a:r>
            <a:endParaRPr sz="4200">
              <a:solidFill>
                <a:srgbClr val="F9CB9C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697" name="Google Shape;3697;p81"/>
          <p:cNvSpPr/>
          <p:nvPr/>
        </p:nvSpPr>
        <p:spPr>
          <a:xfrm>
            <a:off x="3262829" y="5901850"/>
            <a:ext cx="7250017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8" name="Google Shape;3698;p81"/>
          <p:cNvGrpSpPr/>
          <p:nvPr/>
        </p:nvGrpSpPr>
        <p:grpSpPr>
          <a:xfrm>
            <a:off x="5312307" y="2034173"/>
            <a:ext cx="1065884" cy="1783600"/>
            <a:chOff x="505900" y="2409650"/>
            <a:chExt cx="1311050" cy="2193850"/>
          </a:xfrm>
        </p:grpSpPr>
        <p:sp>
          <p:nvSpPr>
            <p:cNvPr id="3699" name="Google Shape;3699;p81"/>
            <p:cNvSpPr/>
            <p:nvPr/>
          </p:nvSpPr>
          <p:spPr>
            <a:xfrm>
              <a:off x="589050" y="2465750"/>
              <a:ext cx="1146725" cy="2059925"/>
            </a:xfrm>
            <a:custGeom>
              <a:rect b="b" l="l" r="r" t="t"/>
              <a:pathLst>
                <a:path extrusionOk="0" h="82397" w="45869">
                  <a:moveTo>
                    <a:pt x="1" y="1"/>
                  </a:moveTo>
                  <a:lnTo>
                    <a:pt x="1" y="82396"/>
                  </a:lnTo>
                  <a:lnTo>
                    <a:pt x="45868" y="82396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634825" y="2525550"/>
              <a:ext cx="1043150" cy="1938675"/>
            </a:xfrm>
            <a:custGeom>
              <a:rect b="b" l="l" r="r" t="t"/>
              <a:pathLst>
                <a:path extrusionOk="0" h="77547" w="41726">
                  <a:moveTo>
                    <a:pt x="0" y="0"/>
                  </a:moveTo>
                  <a:lnTo>
                    <a:pt x="0" y="77546"/>
                  </a:lnTo>
                  <a:lnTo>
                    <a:pt x="41726" y="77546"/>
                  </a:lnTo>
                  <a:lnTo>
                    <a:pt x="417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634825" y="3083350"/>
              <a:ext cx="1065875" cy="20400"/>
            </a:xfrm>
            <a:custGeom>
              <a:rect b="b" l="l" r="r" t="t"/>
              <a:pathLst>
                <a:path extrusionOk="0" h="816" w="42635">
                  <a:moveTo>
                    <a:pt x="0" y="1"/>
                  </a:moveTo>
                  <a:lnTo>
                    <a:pt x="0" y="816"/>
                  </a:lnTo>
                  <a:lnTo>
                    <a:pt x="42635" y="816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634825" y="3544975"/>
              <a:ext cx="1065875" cy="20725"/>
            </a:xfrm>
            <a:custGeom>
              <a:rect b="b" l="l" r="r" t="t"/>
              <a:pathLst>
                <a:path extrusionOk="0" h="829" w="42635">
                  <a:moveTo>
                    <a:pt x="0" y="0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634825" y="4006575"/>
              <a:ext cx="1065875" cy="20750"/>
            </a:xfrm>
            <a:custGeom>
              <a:rect b="b" l="l" r="r" t="t"/>
              <a:pathLst>
                <a:path extrusionOk="0" h="830" w="42635">
                  <a:moveTo>
                    <a:pt x="0" y="1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1129850" y="3093375"/>
              <a:ext cx="52800" cy="1425950"/>
            </a:xfrm>
            <a:custGeom>
              <a:rect b="b" l="l" r="r" t="t"/>
              <a:pathLst>
                <a:path extrusionOk="0" h="57038" w="2112">
                  <a:moveTo>
                    <a:pt x="0" y="1"/>
                  </a:moveTo>
                  <a:lnTo>
                    <a:pt x="0" y="57038"/>
                  </a:lnTo>
                  <a:lnTo>
                    <a:pt x="2111" y="57038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835575" y="2525550"/>
              <a:ext cx="24075" cy="568175"/>
            </a:xfrm>
            <a:custGeom>
              <a:rect b="b" l="l" r="r" t="t"/>
              <a:pathLst>
                <a:path extrusionOk="0" h="22727" w="963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1041650" y="2525550"/>
              <a:ext cx="23750" cy="568175"/>
            </a:xfrm>
            <a:custGeom>
              <a:rect b="b" l="l" r="r" t="t"/>
              <a:pathLst>
                <a:path extrusionOk="0" h="22727" w="95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1247425" y="2525550"/>
              <a:ext cx="24050" cy="568175"/>
            </a:xfrm>
            <a:custGeom>
              <a:rect b="b" l="l" r="r" t="t"/>
              <a:pathLst>
                <a:path extrusionOk="0" h="22727" w="962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1453500" y="2525550"/>
              <a:ext cx="23750" cy="568175"/>
            </a:xfrm>
            <a:custGeom>
              <a:rect b="b" l="l" r="r" t="t"/>
              <a:pathLst>
                <a:path extrusionOk="0" h="22727" w="95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540300" y="2409650"/>
              <a:ext cx="1243900" cy="56125"/>
            </a:xfrm>
            <a:custGeom>
              <a:rect b="b" l="l" r="r" t="t"/>
              <a:pathLst>
                <a:path extrusionOk="0" h="2245" w="49756">
                  <a:moveTo>
                    <a:pt x="0" y="0"/>
                  </a:moveTo>
                  <a:lnTo>
                    <a:pt x="0" y="2245"/>
                  </a:lnTo>
                  <a:lnTo>
                    <a:pt x="49756" y="2245"/>
                  </a:lnTo>
                  <a:lnTo>
                    <a:pt x="49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505900" y="4551025"/>
              <a:ext cx="1311050" cy="52475"/>
            </a:xfrm>
            <a:custGeom>
              <a:rect b="b" l="l" r="r" t="t"/>
              <a:pathLst>
                <a:path extrusionOk="0" h="2099" w="52442">
                  <a:moveTo>
                    <a:pt x="0" y="1"/>
                  </a:moveTo>
                  <a:lnTo>
                    <a:pt x="0" y="2099"/>
                  </a:lnTo>
                  <a:lnTo>
                    <a:pt x="52441" y="2099"/>
                  </a:lnTo>
                  <a:lnTo>
                    <a:pt x="52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505900" y="4525650"/>
              <a:ext cx="1311050" cy="25400"/>
            </a:xfrm>
            <a:custGeom>
              <a:rect b="b" l="l" r="r" t="t"/>
              <a:pathLst>
                <a:path extrusionOk="0" h="1016" w="52442">
                  <a:moveTo>
                    <a:pt x="3327" y="0"/>
                  </a:moveTo>
                  <a:lnTo>
                    <a:pt x="0" y="1016"/>
                  </a:lnTo>
                  <a:lnTo>
                    <a:pt x="52441" y="1016"/>
                  </a:lnTo>
                  <a:lnTo>
                    <a:pt x="49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2" name="Google Shape;3712;p81"/>
          <p:cNvGrpSpPr/>
          <p:nvPr/>
        </p:nvGrpSpPr>
        <p:grpSpPr>
          <a:xfrm>
            <a:off x="4932325" y="1253925"/>
            <a:ext cx="2273700" cy="1135700"/>
            <a:chOff x="1023750" y="367025"/>
            <a:chExt cx="2273700" cy="1135700"/>
          </a:xfrm>
        </p:grpSpPr>
        <p:sp>
          <p:nvSpPr>
            <p:cNvPr id="3713" name="Google Shape;3713;p81"/>
            <p:cNvSpPr/>
            <p:nvPr/>
          </p:nvSpPr>
          <p:spPr>
            <a:xfrm>
              <a:off x="1912250" y="924850"/>
              <a:ext cx="613275" cy="399175"/>
            </a:xfrm>
            <a:custGeom>
              <a:rect b="b" l="l" r="r" t="t"/>
              <a:pathLst>
                <a:path extrusionOk="0" h="15967" w="24531">
                  <a:moveTo>
                    <a:pt x="23676" y="1"/>
                  </a:moveTo>
                  <a:lnTo>
                    <a:pt x="0" y="1390"/>
                  </a:lnTo>
                  <a:lnTo>
                    <a:pt x="856" y="15967"/>
                  </a:lnTo>
                  <a:lnTo>
                    <a:pt x="24531" y="14564"/>
                  </a:lnTo>
                  <a:lnTo>
                    <a:pt x="23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1923275" y="1106725"/>
              <a:ext cx="591575" cy="35425"/>
            </a:xfrm>
            <a:custGeom>
              <a:rect b="b" l="l" r="r" t="t"/>
              <a:pathLst>
                <a:path extrusionOk="0" h="1417" w="23663">
                  <a:moveTo>
                    <a:pt x="23557" y="1"/>
                  </a:moveTo>
                  <a:cubicBezTo>
                    <a:pt x="22781" y="1"/>
                    <a:pt x="17820" y="266"/>
                    <a:pt x="11825" y="622"/>
                  </a:cubicBezTo>
                  <a:cubicBezTo>
                    <a:pt x="5291" y="1009"/>
                    <a:pt x="0" y="1357"/>
                    <a:pt x="0" y="1410"/>
                  </a:cubicBezTo>
                  <a:cubicBezTo>
                    <a:pt x="0" y="1415"/>
                    <a:pt x="36" y="1417"/>
                    <a:pt x="106" y="1417"/>
                  </a:cubicBezTo>
                  <a:cubicBezTo>
                    <a:pt x="882" y="1417"/>
                    <a:pt x="5842" y="1151"/>
                    <a:pt x="11838" y="796"/>
                  </a:cubicBezTo>
                  <a:cubicBezTo>
                    <a:pt x="18371" y="408"/>
                    <a:pt x="23662" y="47"/>
                    <a:pt x="23662" y="7"/>
                  </a:cubicBezTo>
                  <a:cubicBezTo>
                    <a:pt x="23662" y="3"/>
                    <a:pt x="23626" y="1"/>
                    <a:pt x="235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2197825" y="1211100"/>
              <a:ext cx="81875" cy="96900"/>
            </a:xfrm>
            <a:custGeom>
              <a:rect b="b" l="l" r="r" t="t"/>
              <a:pathLst>
                <a:path extrusionOk="0" h="3876" w="3275">
                  <a:moveTo>
                    <a:pt x="2847" y="1"/>
                  </a:moveTo>
                  <a:lnTo>
                    <a:pt x="1" y="402"/>
                  </a:lnTo>
                  <a:lnTo>
                    <a:pt x="375" y="3875"/>
                  </a:lnTo>
                  <a:lnTo>
                    <a:pt x="3274" y="370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2181475" y="939550"/>
              <a:ext cx="81850" cy="96550"/>
            </a:xfrm>
            <a:custGeom>
              <a:rect b="b" l="l" r="r" t="t"/>
              <a:pathLst>
                <a:path extrusionOk="0" h="3862" w="3274">
                  <a:moveTo>
                    <a:pt x="2900" y="1"/>
                  </a:moveTo>
                  <a:lnTo>
                    <a:pt x="0" y="174"/>
                  </a:lnTo>
                  <a:lnTo>
                    <a:pt x="428" y="3862"/>
                  </a:lnTo>
                  <a:lnTo>
                    <a:pt x="3274" y="3461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1974700" y="1207100"/>
              <a:ext cx="76200" cy="76175"/>
            </a:xfrm>
            <a:custGeom>
              <a:rect b="b" l="l" r="r" t="t"/>
              <a:pathLst>
                <a:path extrusionOk="0" h="3047" w="3048">
                  <a:moveTo>
                    <a:pt x="2873" y="1"/>
                  </a:moveTo>
                  <a:lnTo>
                    <a:pt x="1" y="161"/>
                  </a:lnTo>
                  <a:lnTo>
                    <a:pt x="161" y="3047"/>
                  </a:lnTo>
                  <a:lnTo>
                    <a:pt x="3047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1988400" y="1215450"/>
              <a:ext cx="46800" cy="60150"/>
            </a:xfrm>
            <a:custGeom>
              <a:rect b="b" l="l" r="r" t="t"/>
              <a:pathLst>
                <a:path extrusionOk="0" h="2406" w="1872">
                  <a:moveTo>
                    <a:pt x="1430" y="1"/>
                  </a:moveTo>
                  <a:lnTo>
                    <a:pt x="335" y="54"/>
                  </a:lnTo>
                  <a:lnTo>
                    <a:pt x="281" y="54"/>
                  </a:lnTo>
                  <a:lnTo>
                    <a:pt x="268" y="107"/>
                  </a:lnTo>
                  <a:cubicBezTo>
                    <a:pt x="241" y="188"/>
                    <a:pt x="201" y="281"/>
                    <a:pt x="161" y="375"/>
                  </a:cubicBezTo>
                  <a:cubicBezTo>
                    <a:pt x="22" y="817"/>
                    <a:pt x="362" y="1260"/>
                    <a:pt x="806" y="1261"/>
                  </a:cubicBezTo>
                  <a:lnTo>
                    <a:pt x="806" y="1261"/>
                  </a:lnTo>
                  <a:cubicBezTo>
                    <a:pt x="819" y="1524"/>
                    <a:pt x="839" y="1785"/>
                    <a:pt x="852" y="2031"/>
                  </a:cubicBezTo>
                  <a:lnTo>
                    <a:pt x="852" y="2031"/>
                  </a:lnTo>
                  <a:cubicBezTo>
                    <a:pt x="602" y="2037"/>
                    <a:pt x="365" y="2128"/>
                    <a:pt x="161" y="2272"/>
                  </a:cubicBezTo>
                  <a:lnTo>
                    <a:pt x="1" y="2405"/>
                  </a:lnTo>
                  <a:lnTo>
                    <a:pt x="215" y="2392"/>
                  </a:lnTo>
                  <a:cubicBezTo>
                    <a:pt x="722" y="2352"/>
                    <a:pt x="1136" y="2325"/>
                    <a:pt x="1417" y="2299"/>
                  </a:cubicBezTo>
                  <a:cubicBezTo>
                    <a:pt x="1577" y="2285"/>
                    <a:pt x="1724" y="2272"/>
                    <a:pt x="1871" y="2232"/>
                  </a:cubicBezTo>
                  <a:cubicBezTo>
                    <a:pt x="1785" y="2216"/>
                    <a:pt x="1694" y="2210"/>
                    <a:pt x="1605" y="2210"/>
                  </a:cubicBezTo>
                  <a:cubicBezTo>
                    <a:pt x="1541" y="2210"/>
                    <a:pt x="1478" y="2213"/>
                    <a:pt x="1417" y="2218"/>
                  </a:cubicBezTo>
                  <a:cubicBezTo>
                    <a:pt x="1190" y="2229"/>
                    <a:pt x="874" y="2240"/>
                    <a:pt x="485" y="2251"/>
                  </a:cubicBezTo>
                  <a:lnTo>
                    <a:pt x="485" y="2251"/>
                  </a:lnTo>
                  <a:cubicBezTo>
                    <a:pt x="610" y="2201"/>
                    <a:pt x="742" y="2177"/>
                    <a:pt x="876" y="2177"/>
                  </a:cubicBezTo>
                  <a:cubicBezTo>
                    <a:pt x="896" y="2177"/>
                    <a:pt x="916" y="2177"/>
                    <a:pt x="936" y="2178"/>
                  </a:cubicBezTo>
                  <a:lnTo>
                    <a:pt x="1016" y="2178"/>
                  </a:lnTo>
                  <a:lnTo>
                    <a:pt x="1016" y="2098"/>
                  </a:lnTo>
                  <a:cubicBezTo>
                    <a:pt x="1003" y="1804"/>
                    <a:pt x="989" y="1497"/>
                    <a:pt x="976" y="1163"/>
                  </a:cubicBezTo>
                  <a:lnTo>
                    <a:pt x="976" y="1069"/>
                  </a:lnTo>
                  <a:lnTo>
                    <a:pt x="883" y="1083"/>
                  </a:lnTo>
                  <a:cubicBezTo>
                    <a:pt x="863" y="1085"/>
                    <a:pt x="844" y="1086"/>
                    <a:pt x="826" y="1086"/>
                  </a:cubicBezTo>
                  <a:cubicBezTo>
                    <a:pt x="492" y="1086"/>
                    <a:pt x="234" y="756"/>
                    <a:pt x="335" y="415"/>
                  </a:cubicBezTo>
                  <a:cubicBezTo>
                    <a:pt x="367" y="351"/>
                    <a:pt x="390" y="278"/>
                    <a:pt x="419" y="211"/>
                  </a:cubicBezTo>
                  <a:lnTo>
                    <a:pt x="419" y="211"/>
                  </a:lnTo>
                  <a:lnTo>
                    <a:pt x="1407" y="151"/>
                  </a:lnTo>
                  <a:lnTo>
                    <a:pt x="1407" y="151"/>
                  </a:lnTo>
                  <a:lnTo>
                    <a:pt x="1537" y="335"/>
                  </a:lnTo>
                  <a:cubicBezTo>
                    <a:pt x="1617" y="495"/>
                    <a:pt x="1604" y="695"/>
                    <a:pt x="1497" y="856"/>
                  </a:cubicBezTo>
                  <a:cubicBezTo>
                    <a:pt x="1404" y="989"/>
                    <a:pt x="1243" y="1083"/>
                    <a:pt x="1070" y="1096"/>
                  </a:cubicBezTo>
                  <a:lnTo>
                    <a:pt x="1003" y="1096"/>
                  </a:lnTo>
                  <a:lnTo>
                    <a:pt x="1003" y="1163"/>
                  </a:lnTo>
                  <a:cubicBezTo>
                    <a:pt x="1030" y="1510"/>
                    <a:pt x="1056" y="1818"/>
                    <a:pt x="1083" y="2098"/>
                  </a:cubicBezTo>
                  <a:lnTo>
                    <a:pt x="1083" y="2152"/>
                  </a:lnTo>
                  <a:lnTo>
                    <a:pt x="1136" y="2138"/>
                  </a:lnTo>
                  <a:cubicBezTo>
                    <a:pt x="1205" y="2122"/>
                    <a:pt x="1275" y="2115"/>
                    <a:pt x="1347" y="2115"/>
                  </a:cubicBezTo>
                  <a:cubicBezTo>
                    <a:pt x="1458" y="2115"/>
                    <a:pt x="1571" y="2133"/>
                    <a:pt x="1684" y="2165"/>
                  </a:cubicBezTo>
                  <a:cubicBezTo>
                    <a:pt x="1738" y="2192"/>
                    <a:pt x="1804" y="2205"/>
                    <a:pt x="1871" y="2218"/>
                  </a:cubicBezTo>
                  <a:cubicBezTo>
                    <a:pt x="1818" y="2178"/>
                    <a:pt x="1751" y="2138"/>
                    <a:pt x="1684" y="2112"/>
                  </a:cubicBezTo>
                  <a:cubicBezTo>
                    <a:pt x="1545" y="2062"/>
                    <a:pt x="1399" y="2035"/>
                    <a:pt x="1251" y="2035"/>
                  </a:cubicBezTo>
                  <a:cubicBezTo>
                    <a:pt x="1218" y="2035"/>
                    <a:pt x="1184" y="2036"/>
                    <a:pt x="1150" y="2039"/>
                  </a:cubicBezTo>
                  <a:lnTo>
                    <a:pt x="1150" y="2039"/>
                  </a:lnTo>
                  <a:cubicBezTo>
                    <a:pt x="1148" y="1798"/>
                    <a:pt x="1137" y="1516"/>
                    <a:pt x="1125" y="1213"/>
                  </a:cubicBezTo>
                  <a:lnTo>
                    <a:pt x="1125" y="1213"/>
                  </a:lnTo>
                  <a:cubicBezTo>
                    <a:pt x="1580" y="1167"/>
                    <a:pt x="1860" y="674"/>
                    <a:pt x="1644" y="254"/>
                  </a:cubicBezTo>
                  <a:lnTo>
                    <a:pt x="1497" y="27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1755250" y="890775"/>
              <a:ext cx="112300" cy="93325"/>
            </a:xfrm>
            <a:custGeom>
              <a:rect b="b" l="l" r="r" t="t"/>
              <a:pathLst>
                <a:path extrusionOk="0" h="3733" w="4492">
                  <a:moveTo>
                    <a:pt x="2414" y="0"/>
                  </a:moveTo>
                  <a:cubicBezTo>
                    <a:pt x="2288" y="0"/>
                    <a:pt x="2160" y="14"/>
                    <a:pt x="2032" y="41"/>
                  </a:cubicBezTo>
                  <a:cubicBezTo>
                    <a:pt x="402" y="375"/>
                    <a:pt x="1" y="2513"/>
                    <a:pt x="1390" y="3421"/>
                  </a:cubicBezTo>
                  <a:cubicBezTo>
                    <a:pt x="1719" y="3636"/>
                    <a:pt x="2070" y="3732"/>
                    <a:pt x="2409" y="3732"/>
                  </a:cubicBezTo>
                  <a:cubicBezTo>
                    <a:pt x="3508" y="3732"/>
                    <a:pt x="4491" y="2729"/>
                    <a:pt x="4236" y="1484"/>
                  </a:cubicBezTo>
                  <a:cubicBezTo>
                    <a:pt x="4050" y="610"/>
                    <a:pt x="3274" y="0"/>
                    <a:pt x="24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1803025" y="960250"/>
              <a:ext cx="115250" cy="231175"/>
            </a:xfrm>
            <a:custGeom>
              <a:rect b="b" l="l" r="r" t="t"/>
              <a:pathLst>
                <a:path extrusionOk="0" h="9247" w="4610">
                  <a:moveTo>
                    <a:pt x="1604" y="1"/>
                  </a:moveTo>
                  <a:lnTo>
                    <a:pt x="1" y="589"/>
                  </a:lnTo>
                  <a:lnTo>
                    <a:pt x="2967" y="9247"/>
                  </a:lnTo>
                  <a:lnTo>
                    <a:pt x="4610" y="8645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1855125" y="1159050"/>
              <a:ext cx="104700" cy="86775"/>
            </a:xfrm>
            <a:custGeom>
              <a:rect b="b" l="l" r="r" t="t"/>
              <a:pathLst>
                <a:path extrusionOk="0" h="3471" w="4188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1908250" y="1222125"/>
              <a:ext cx="25400" cy="82875"/>
            </a:xfrm>
            <a:custGeom>
              <a:rect b="b" l="l" r="r" t="t"/>
              <a:pathLst>
                <a:path extrusionOk="0" h="3315" w="1016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1912925" y="1296625"/>
              <a:ext cx="79525" cy="32075"/>
            </a:xfrm>
            <a:custGeom>
              <a:rect b="b" l="l" r="r" t="t"/>
              <a:pathLst>
                <a:path extrusionOk="0" h="1283" w="3181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1855125" y="1159050"/>
              <a:ext cx="104700" cy="86775"/>
            </a:xfrm>
            <a:custGeom>
              <a:rect b="b" l="l" r="r" t="t"/>
              <a:pathLst>
                <a:path extrusionOk="0" h="3471" w="4188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1908250" y="1222125"/>
              <a:ext cx="25400" cy="82875"/>
            </a:xfrm>
            <a:custGeom>
              <a:rect b="b" l="l" r="r" t="t"/>
              <a:pathLst>
                <a:path extrusionOk="0" h="3315" w="1016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1912925" y="1296625"/>
              <a:ext cx="79525" cy="32075"/>
            </a:xfrm>
            <a:custGeom>
              <a:rect b="b" l="l" r="r" t="t"/>
              <a:pathLst>
                <a:path extrusionOk="0" h="1283" w="3181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1791675" y="683575"/>
              <a:ext cx="132300" cy="275525"/>
            </a:xfrm>
            <a:custGeom>
              <a:rect b="b" l="l" r="r" t="t"/>
              <a:pathLst>
                <a:path extrusionOk="0" h="11021" w="5292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1791675" y="683575"/>
              <a:ext cx="132300" cy="275525"/>
            </a:xfrm>
            <a:custGeom>
              <a:rect b="b" l="l" r="r" t="t"/>
              <a:pathLst>
                <a:path extrusionOk="0" h="11021" w="5292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2530525" y="442725"/>
              <a:ext cx="292275" cy="45100"/>
            </a:xfrm>
            <a:custGeom>
              <a:rect b="b" l="l" r="r" t="t"/>
              <a:pathLst>
                <a:path extrusionOk="0" h="1804" w="11691">
                  <a:moveTo>
                    <a:pt x="9133" y="0"/>
                  </a:moveTo>
                  <a:cubicBezTo>
                    <a:pt x="8637" y="0"/>
                    <a:pt x="8065" y="24"/>
                    <a:pt x="7415" y="86"/>
                  </a:cubicBezTo>
                  <a:cubicBezTo>
                    <a:pt x="4489" y="367"/>
                    <a:pt x="0" y="140"/>
                    <a:pt x="788" y="701"/>
                  </a:cubicBezTo>
                  <a:cubicBezTo>
                    <a:pt x="1262" y="1038"/>
                    <a:pt x="4186" y="1803"/>
                    <a:pt x="6995" y="1803"/>
                  </a:cubicBezTo>
                  <a:cubicBezTo>
                    <a:pt x="8864" y="1803"/>
                    <a:pt x="10682" y="1464"/>
                    <a:pt x="11691" y="434"/>
                  </a:cubicBezTo>
                  <a:lnTo>
                    <a:pt x="11691" y="300"/>
                  </a:lnTo>
                  <a:cubicBezTo>
                    <a:pt x="11691" y="300"/>
                    <a:pt x="10880" y="0"/>
                    <a:pt x="91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2845500" y="435850"/>
              <a:ext cx="24750" cy="51800"/>
            </a:xfrm>
            <a:custGeom>
              <a:rect b="b" l="l" r="r" t="t"/>
              <a:pathLst>
                <a:path extrusionOk="0" h="2072" w="990">
                  <a:moveTo>
                    <a:pt x="869" y="1"/>
                  </a:moveTo>
                  <a:lnTo>
                    <a:pt x="0" y="54"/>
                  </a:lnTo>
                  <a:lnTo>
                    <a:pt x="121" y="2071"/>
                  </a:lnTo>
                  <a:lnTo>
                    <a:pt x="989" y="201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2818775" y="428175"/>
              <a:ext cx="76525" cy="40100"/>
            </a:xfrm>
            <a:custGeom>
              <a:rect b="b" l="l" r="r" t="t"/>
              <a:pathLst>
                <a:path extrusionOk="0" h="1604" w="3061">
                  <a:moveTo>
                    <a:pt x="2980" y="0"/>
                  </a:moveTo>
                  <a:lnTo>
                    <a:pt x="1" y="174"/>
                  </a:lnTo>
                  <a:lnTo>
                    <a:pt x="81" y="1604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2894275" y="417375"/>
              <a:ext cx="276900" cy="54500"/>
            </a:xfrm>
            <a:custGeom>
              <a:rect b="b" l="l" r="r" t="t"/>
              <a:pathLst>
                <a:path extrusionOk="0" h="2180" w="11076">
                  <a:moveTo>
                    <a:pt x="10319" y="1"/>
                  </a:moveTo>
                  <a:cubicBezTo>
                    <a:pt x="9088" y="1"/>
                    <a:pt x="6278" y="385"/>
                    <a:pt x="4209" y="432"/>
                  </a:cubicBezTo>
                  <a:cubicBezTo>
                    <a:pt x="1269" y="486"/>
                    <a:pt x="0" y="1140"/>
                    <a:pt x="0" y="1140"/>
                  </a:cubicBezTo>
                  <a:lnTo>
                    <a:pt x="13" y="1287"/>
                  </a:lnTo>
                  <a:cubicBezTo>
                    <a:pt x="826" y="1938"/>
                    <a:pt x="2019" y="2180"/>
                    <a:pt x="3321" y="2180"/>
                  </a:cubicBezTo>
                  <a:cubicBezTo>
                    <a:pt x="6513" y="2180"/>
                    <a:pt x="10359" y="724"/>
                    <a:pt x="10862" y="259"/>
                  </a:cubicBezTo>
                  <a:cubicBezTo>
                    <a:pt x="11076" y="69"/>
                    <a:pt x="10837" y="1"/>
                    <a:pt x="103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2800750" y="482225"/>
              <a:ext cx="131625" cy="163100"/>
            </a:xfrm>
            <a:custGeom>
              <a:rect b="b" l="l" r="r" t="t"/>
              <a:pathLst>
                <a:path extrusionOk="0" h="6524" w="5265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2800750" y="482225"/>
              <a:ext cx="131625" cy="163100"/>
            </a:xfrm>
            <a:custGeom>
              <a:rect b="b" l="l" r="r" t="t"/>
              <a:pathLst>
                <a:path extrusionOk="0" h="6524" w="5265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1766275" y="632250"/>
              <a:ext cx="852775" cy="96900"/>
            </a:xfrm>
            <a:custGeom>
              <a:rect b="b" l="l" r="r" t="t"/>
              <a:pathLst>
                <a:path extrusionOk="0" h="3876" w="34111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1766275" y="632250"/>
              <a:ext cx="852775" cy="96900"/>
            </a:xfrm>
            <a:custGeom>
              <a:rect b="b" l="l" r="r" t="t"/>
              <a:pathLst>
                <a:path extrusionOk="0" h="3876" w="34111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2583950" y="600525"/>
              <a:ext cx="83550" cy="59475"/>
            </a:xfrm>
            <a:custGeom>
              <a:rect b="b" l="l" r="r" t="t"/>
              <a:pathLst>
                <a:path extrusionOk="0" h="2379" w="3342">
                  <a:moveTo>
                    <a:pt x="3207" y="0"/>
                  </a:moveTo>
                  <a:lnTo>
                    <a:pt x="1" y="187"/>
                  </a:lnTo>
                  <a:lnTo>
                    <a:pt x="135" y="2379"/>
                  </a:lnTo>
                  <a:lnTo>
                    <a:pt x="3341" y="219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2607675" y="651625"/>
              <a:ext cx="41100" cy="50150"/>
            </a:xfrm>
            <a:custGeom>
              <a:rect b="b" l="l" r="r" t="t"/>
              <a:pathLst>
                <a:path extrusionOk="0" h="2006" w="1644">
                  <a:moveTo>
                    <a:pt x="1550" y="1"/>
                  </a:moveTo>
                  <a:lnTo>
                    <a:pt x="1" y="94"/>
                  </a:lnTo>
                  <a:lnTo>
                    <a:pt x="67" y="1270"/>
                  </a:lnTo>
                  <a:cubicBezTo>
                    <a:pt x="94" y="1689"/>
                    <a:pt x="440" y="2005"/>
                    <a:pt x="869" y="2005"/>
                  </a:cubicBezTo>
                  <a:cubicBezTo>
                    <a:pt x="878" y="2005"/>
                    <a:pt x="887" y="2005"/>
                    <a:pt x="896" y="2005"/>
                  </a:cubicBezTo>
                  <a:cubicBezTo>
                    <a:pt x="1323" y="1978"/>
                    <a:pt x="1644" y="1604"/>
                    <a:pt x="1631" y="1176"/>
                  </a:cubicBezTo>
                  <a:lnTo>
                    <a:pt x="155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2183475" y="383750"/>
              <a:ext cx="16050" cy="37100"/>
            </a:xfrm>
            <a:custGeom>
              <a:rect b="b" l="l" r="r" t="t"/>
              <a:pathLst>
                <a:path extrusionOk="0" h="1484" w="642">
                  <a:moveTo>
                    <a:pt x="548" y="0"/>
                  </a:moveTo>
                  <a:lnTo>
                    <a:pt x="0" y="40"/>
                  </a:lnTo>
                  <a:lnTo>
                    <a:pt x="81" y="1483"/>
                  </a:lnTo>
                  <a:lnTo>
                    <a:pt x="642" y="145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2148725" y="367025"/>
              <a:ext cx="82525" cy="25775"/>
            </a:xfrm>
            <a:custGeom>
              <a:rect b="b" l="l" r="r" t="t"/>
              <a:pathLst>
                <a:path extrusionOk="0" h="1031" w="3301">
                  <a:moveTo>
                    <a:pt x="2832" y="1"/>
                  </a:moveTo>
                  <a:cubicBezTo>
                    <a:pt x="2824" y="1"/>
                    <a:pt x="2815" y="1"/>
                    <a:pt x="2807" y="1"/>
                  </a:cubicBezTo>
                  <a:lnTo>
                    <a:pt x="442" y="135"/>
                  </a:lnTo>
                  <a:cubicBezTo>
                    <a:pt x="201" y="148"/>
                    <a:pt x="1" y="362"/>
                    <a:pt x="28" y="616"/>
                  </a:cubicBezTo>
                  <a:cubicBezTo>
                    <a:pt x="41" y="848"/>
                    <a:pt x="241" y="1031"/>
                    <a:pt x="471" y="1031"/>
                  </a:cubicBezTo>
                  <a:cubicBezTo>
                    <a:pt x="479" y="1031"/>
                    <a:pt x="487" y="1030"/>
                    <a:pt x="495" y="1030"/>
                  </a:cubicBezTo>
                  <a:lnTo>
                    <a:pt x="2860" y="896"/>
                  </a:lnTo>
                  <a:cubicBezTo>
                    <a:pt x="3114" y="870"/>
                    <a:pt x="3301" y="669"/>
                    <a:pt x="3274" y="415"/>
                  </a:cubicBezTo>
                  <a:cubicBezTo>
                    <a:pt x="3261" y="183"/>
                    <a:pt x="3074" y="1"/>
                    <a:pt x="28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1942300" y="403900"/>
              <a:ext cx="492050" cy="217350"/>
            </a:xfrm>
            <a:custGeom>
              <a:rect b="b" l="l" r="r" t="t"/>
              <a:pathLst>
                <a:path extrusionOk="0" h="8694" w="19682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1942300" y="403900"/>
              <a:ext cx="492050" cy="217350"/>
            </a:xfrm>
            <a:custGeom>
              <a:rect b="b" l="l" r="r" t="t"/>
              <a:pathLst>
                <a:path extrusionOk="0" h="8694" w="19682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2118350" y="461575"/>
              <a:ext cx="9700" cy="54475"/>
            </a:xfrm>
            <a:custGeom>
              <a:rect b="b" l="l" r="r" t="t"/>
              <a:pathLst>
                <a:path extrusionOk="0" h="2179" w="388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2142725" y="460225"/>
              <a:ext cx="9700" cy="54475"/>
            </a:xfrm>
            <a:custGeom>
              <a:rect b="b" l="l" r="r" t="t"/>
              <a:pathLst>
                <a:path extrusionOk="0" h="2179" w="388">
                  <a:moveTo>
                    <a:pt x="254" y="1"/>
                  </a:moveTo>
                  <a:lnTo>
                    <a:pt x="0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2167100" y="458900"/>
              <a:ext cx="9725" cy="54475"/>
            </a:xfrm>
            <a:custGeom>
              <a:rect b="b" l="l" r="r" t="t"/>
              <a:pathLst>
                <a:path extrusionOk="0" h="2179" w="389">
                  <a:moveTo>
                    <a:pt x="255" y="0"/>
                  </a:moveTo>
                  <a:lnTo>
                    <a:pt x="1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2191500" y="457225"/>
              <a:ext cx="9700" cy="54475"/>
            </a:xfrm>
            <a:custGeom>
              <a:rect b="b" l="l" r="r" t="t"/>
              <a:pathLst>
                <a:path extrusionOk="0" h="2179" w="388">
                  <a:moveTo>
                    <a:pt x="254" y="1"/>
                  </a:moveTo>
                  <a:lnTo>
                    <a:pt x="0" y="27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2215875" y="455900"/>
              <a:ext cx="9700" cy="54475"/>
            </a:xfrm>
            <a:custGeom>
              <a:rect b="b" l="l" r="r" t="t"/>
              <a:pathLst>
                <a:path extrusionOk="0" h="2179" w="388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2240250" y="454550"/>
              <a:ext cx="9725" cy="54475"/>
            </a:xfrm>
            <a:custGeom>
              <a:rect b="b" l="l" r="r" t="t"/>
              <a:pathLst>
                <a:path extrusionOk="0" h="2179" w="389">
                  <a:moveTo>
                    <a:pt x="255" y="1"/>
                  </a:moveTo>
                  <a:lnTo>
                    <a:pt x="1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1970375" y="597175"/>
              <a:ext cx="457300" cy="269650"/>
            </a:xfrm>
            <a:custGeom>
              <a:rect b="b" l="l" r="r" t="t"/>
              <a:pathLst>
                <a:path extrusionOk="0" h="10786" w="18292">
                  <a:moveTo>
                    <a:pt x="17930" y="1"/>
                  </a:moveTo>
                  <a:lnTo>
                    <a:pt x="0" y="1070"/>
                  </a:lnTo>
                  <a:lnTo>
                    <a:pt x="80" y="2339"/>
                  </a:lnTo>
                  <a:cubicBezTo>
                    <a:pt x="364" y="7102"/>
                    <a:pt x="4318" y="10786"/>
                    <a:pt x="9028" y="10786"/>
                  </a:cubicBezTo>
                  <a:cubicBezTo>
                    <a:pt x="9206" y="10786"/>
                    <a:pt x="9386" y="10780"/>
                    <a:pt x="9567" y="10770"/>
                  </a:cubicBezTo>
                  <a:cubicBezTo>
                    <a:pt x="14523" y="10476"/>
                    <a:pt x="18291" y="6227"/>
                    <a:pt x="17997" y="1270"/>
                  </a:cubicBezTo>
                  <a:lnTo>
                    <a:pt x="17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2113675" y="710950"/>
              <a:ext cx="161350" cy="136600"/>
            </a:xfrm>
            <a:custGeom>
              <a:rect b="b" l="l" r="r" t="t"/>
              <a:pathLst>
                <a:path extrusionOk="0" h="5464" w="6454">
                  <a:moveTo>
                    <a:pt x="3644" y="0"/>
                  </a:moveTo>
                  <a:cubicBezTo>
                    <a:pt x="3588" y="0"/>
                    <a:pt x="3531" y="2"/>
                    <a:pt x="3474" y="6"/>
                  </a:cubicBezTo>
                  <a:cubicBezTo>
                    <a:pt x="1042" y="153"/>
                    <a:pt x="0" y="3159"/>
                    <a:pt x="1817" y="4776"/>
                  </a:cubicBezTo>
                  <a:cubicBezTo>
                    <a:pt x="2356" y="5251"/>
                    <a:pt x="2987" y="5464"/>
                    <a:pt x="3605" y="5464"/>
                  </a:cubicBezTo>
                  <a:cubicBezTo>
                    <a:pt x="5068" y="5464"/>
                    <a:pt x="6454" y="4272"/>
                    <a:pt x="6360" y="2571"/>
                  </a:cubicBezTo>
                  <a:cubicBezTo>
                    <a:pt x="6270" y="1119"/>
                    <a:pt x="5067" y="0"/>
                    <a:pt x="3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1188100" y="512725"/>
              <a:ext cx="291950" cy="45100"/>
            </a:xfrm>
            <a:custGeom>
              <a:rect b="b" l="l" r="r" t="t"/>
              <a:pathLst>
                <a:path extrusionOk="0" h="1804" w="11678">
                  <a:moveTo>
                    <a:pt x="9149" y="0"/>
                  </a:moveTo>
                  <a:cubicBezTo>
                    <a:pt x="8649" y="0"/>
                    <a:pt x="8072" y="26"/>
                    <a:pt x="7416" y="92"/>
                  </a:cubicBezTo>
                  <a:cubicBezTo>
                    <a:pt x="4490" y="373"/>
                    <a:pt x="0" y="146"/>
                    <a:pt x="775" y="707"/>
                  </a:cubicBezTo>
                  <a:cubicBezTo>
                    <a:pt x="1248" y="1043"/>
                    <a:pt x="4169" y="1803"/>
                    <a:pt x="6976" y="1803"/>
                  </a:cubicBezTo>
                  <a:cubicBezTo>
                    <a:pt x="8847" y="1803"/>
                    <a:pt x="10668" y="1466"/>
                    <a:pt x="11678" y="439"/>
                  </a:cubicBezTo>
                  <a:lnTo>
                    <a:pt x="11678" y="306"/>
                  </a:lnTo>
                  <a:cubicBezTo>
                    <a:pt x="11678" y="306"/>
                    <a:pt x="10874" y="0"/>
                    <a:pt x="9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1502750" y="506000"/>
              <a:ext cx="24725" cy="51800"/>
            </a:xfrm>
            <a:custGeom>
              <a:rect b="b" l="l" r="r" t="t"/>
              <a:pathLst>
                <a:path extrusionOk="0" h="2072" w="989">
                  <a:moveTo>
                    <a:pt x="869" y="0"/>
                  </a:moveTo>
                  <a:lnTo>
                    <a:pt x="0" y="54"/>
                  </a:lnTo>
                  <a:lnTo>
                    <a:pt x="120" y="2071"/>
                  </a:lnTo>
                  <a:lnTo>
                    <a:pt x="989" y="201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1476025" y="498325"/>
              <a:ext cx="76500" cy="40100"/>
            </a:xfrm>
            <a:custGeom>
              <a:rect b="b" l="l" r="r" t="t"/>
              <a:pathLst>
                <a:path extrusionOk="0" h="1604" w="3060">
                  <a:moveTo>
                    <a:pt x="2980" y="0"/>
                  </a:moveTo>
                  <a:lnTo>
                    <a:pt x="0" y="174"/>
                  </a:lnTo>
                  <a:lnTo>
                    <a:pt x="94" y="1603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1551500" y="487375"/>
              <a:ext cx="277200" cy="54475"/>
            </a:xfrm>
            <a:custGeom>
              <a:rect b="b" l="l" r="r" t="t"/>
              <a:pathLst>
                <a:path extrusionOk="0" h="2179" w="11088">
                  <a:moveTo>
                    <a:pt x="10317" y="0"/>
                  </a:moveTo>
                  <a:cubicBezTo>
                    <a:pt x="9078" y="0"/>
                    <a:pt x="6274" y="387"/>
                    <a:pt x="4210" y="425"/>
                  </a:cubicBezTo>
                  <a:cubicBezTo>
                    <a:pt x="1270" y="491"/>
                    <a:pt x="1" y="1146"/>
                    <a:pt x="1" y="1146"/>
                  </a:cubicBezTo>
                  <a:lnTo>
                    <a:pt x="14" y="1280"/>
                  </a:lnTo>
                  <a:cubicBezTo>
                    <a:pt x="828" y="1935"/>
                    <a:pt x="2023" y="2178"/>
                    <a:pt x="3327" y="2178"/>
                  </a:cubicBezTo>
                  <a:cubicBezTo>
                    <a:pt x="6519" y="2178"/>
                    <a:pt x="10364" y="720"/>
                    <a:pt x="10877" y="264"/>
                  </a:cubicBezTo>
                  <a:cubicBezTo>
                    <a:pt x="11087" y="70"/>
                    <a:pt x="10843" y="0"/>
                    <a:pt x="103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1457975" y="552075"/>
              <a:ext cx="131975" cy="163050"/>
            </a:xfrm>
            <a:custGeom>
              <a:rect b="b" l="l" r="r" t="t"/>
              <a:pathLst>
                <a:path extrusionOk="0" h="6522" w="5279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1457975" y="552075"/>
              <a:ext cx="131975" cy="163050"/>
            </a:xfrm>
            <a:custGeom>
              <a:rect b="b" l="l" r="r" t="t"/>
              <a:pathLst>
                <a:path extrusionOk="0" h="6522" w="5279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1444625" y="519700"/>
              <a:ext cx="1507125" cy="155325"/>
            </a:xfrm>
            <a:custGeom>
              <a:rect b="b" l="l" r="r" t="t"/>
              <a:pathLst>
                <a:path extrusionOk="0" h="6213" w="60285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1444625" y="519700"/>
              <a:ext cx="1507125" cy="155325"/>
            </a:xfrm>
            <a:custGeom>
              <a:rect b="b" l="l" r="r" t="t"/>
              <a:pathLst>
                <a:path extrusionOk="0" h="6213" w="60285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1707150" y="653975"/>
              <a:ext cx="83200" cy="59125"/>
            </a:xfrm>
            <a:custGeom>
              <a:rect b="b" l="l" r="r" t="t"/>
              <a:pathLst>
                <a:path extrusionOk="0" h="2365" w="3328">
                  <a:moveTo>
                    <a:pt x="3194" y="0"/>
                  </a:moveTo>
                  <a:lnTo>
                    <a:pt x="1" y="187"/>
                  </a:lnTo>
                  <a:lnTo>
                    <a:pt x="121" y="2365"/>
                  </a:lnTo>
                  <a:lnTo>
                    <a:pt x="3328" y="2178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1730550" y="705750"/>
              <a:ext cx="41425" cy="49825"/>
            </a:xfrm>
            <a:custGeom>
              <a:rect b="b" l="l" r="r" t="t"/>
              <a:pathLst>
                <a:path extrusionOk="0" h="1993" w="1657">
                  <a:moveTo>
                    <a:pt x="1563" y="0"/>
                  </a:moveTo>
                  <a:lnTo>
                    <a:pt x="0" y="94"/>
                  </a:lnTo>
                  <a:lnTo>
                    <a:pt x="67" y="1256"/>
                  </a:lnTo>
                  <a:cubicBezTo>
                    <a:pt x="93" y="1680"/>
                    <a:pt x="439" y="1992"/>
                    <a:pt x="846" y="1992"/>
                  </a:cubicBezTo>
                  <a:cubicBezTo>
                    <a:pt x="862" y="1992"/>
                    <a:pt x="879" y="1992"/>
                    <a:pt x="895" y="1991"/>
                  </a:cubicBezTo>
                  <a:cubicBezTo>
                    <a:pt x="1323" y="1964"/>
                    <a:pt x="1657" y="1603"/>
                    <a:pt x="1630" y="1162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2136050" y="727700"/>
              <a:ext cx="121700" cy="103075"/>
            </a:xfrm>
            <a:custGeom>
              <a:rect b="b" l="l" r="r" t="t"/>
              <a:pathLst>
                <a:path extrusionOk="0" h="4123" w="4868">
                  <a:moveTo>
                    <a:pt x="2741" y="0"/>
                  </a:moveTo>
                  <a:cubicBezTo>
                    <a:pt x="2701" y="0"/>
                    <a:pt x="2660" y="1"/>
                    <a:pt x="2619" y="4"/>
                  </a:cubicBezTo>
                  <a:cubicBezTo>
                    <a:pt x="788" y="111"/>
                    <a:pt x="0" y="2382"/>
                    <a:pt x="1363" y="3598"/>
                  </a:cubicBezTo>
                  <a:cubicBezTo>
                    <a:pt x="1773" y="3960"/>
                    <a:pt x="2254" y="4122"/>
                    <a:pt x="2723" y="4122"/>
                  </a:cubicBezTo>
                  <a:cubicBezTo>
                    <a:pt x="3827" y="4122"/>
                    <a:pt x="4868" y="3226"/>
                    <a:pt x="4783" y="1941"/>
                  </a:cubicBezTo>
                  <a:cubicBezTo>
                    <a:pt x="4719" y="847"/>
                    <a:pt x="3823" y="0"/>
                    <a:pt x="274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2148400" y="737075"/>
              <a:ext cx="99525" cy="84200"/>
            </a:xfrm>
            <a:custGeom>
              <a:rect b="b" l="l" r="r" t="t"/>
              <a:pathLst>
                <a:path extrusionOk="0" h="3368" w="3981">
                  <a:moveTo>
                    <a:pt x="2237" y="0"/>
                  </a:moveTo>
                  <a:cubicBezTo>
                    <a:pt x="2205" y="0"/>
                    <a:pt x="2171" y="1"/>
                    <a:pt x="2138" y="3"/>
                  </a:cubicBezTo>
                  <a:cubicBezTo>
                    <a:pt x="642" y="96"/>
                    <a:pt x="1" y="1954"/>
                    <a:pt x="1123" y="2942"/>
                  </a:cubicBezTo>
                  <a:cubicBezTo>
                    <a:pt x="1456" y="3236"/>
                    <a:pt x="1847" y="3367"/>
                    <a:pt x="2228" y="3367"/>
                  </a:cubicBezTo>
                  <a:cubicBezTo>
                    <a:pt x="3129" y="3367"/>
                    <a:pt x="3981" y="2635"/>
                    <a:pt x="3915" y="1593"/>
                  </a:cubicBezTo>
                  <a:cubicBezTo>
                    <a:pt x="3864" y="691"/>
                    <a:pt x="3129" y="0"/>
                    <a:pt x="22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2279675" y="697675"/>
              <a:ext cx="38225" cy="32475"/>
            </a:xfrm>
            <a:custGeom>
              <a:rect b="b" l="l" r="r" t="t"/>
              <a:pathLst>
                <a:path extrusionOk="0" h="1299" w="1529">
                  <a:moveTo>
                    <a:pt x="863" y="1"/>
                  </a:moveTo>
                  <a:cubicBezTo>
                    <a:pt x="847" y="1"/>
                    <a:pt x="831" y="1"/>
                    <a:pt x="815" y="2"/>
                  </a:cubicBezTo>
                  <a:cubicBezTo>
                    <a:pt x="241" y="29"/>
                    <a:pt x="0" y="751"/>
                    <a:pt x="428" y="1138"/>
                  </a:cubicBezTo>
                  <a:cubicBezTo>
                    <a:pt x="554" y="1249"/>
                    <a:pt x="703" y="1299"/>
                    <a:pt x="850" y="1299"/>
                  </a:cubicBezTo>
                  <a:cubicBezTo>
                    <a:pt x="1197" y="1299"/>
                    <a:pt x="1529" y="1017"/>
                    <a:pt x="1510" y="604"/>
                  </a:cubicBezTo>
                  <a:cubicBezTo>
                    <a:pt x="1485" y="272"/>
                    <a:pt x="1203" y="1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1971700" y="619750"/>
              <a:ext cx="448275" cy="26775"/>
            </a:xfrm>
            <a:custGeom>
              <a:rect b="b" l="l" r="r" t="t"/>
              <a:pathLst>
                <a:path extrusionOk="0" h="1071" w="17931">
                  <a:moveTo>
                    <a:pt x="17831" y="1"/>
                  </a:moveTo>
                  <a:cubicBezTo>
                    <a:pt x="17185" y="1"/>
                    <a:pt x="13462" y="180"/>
                    <a:pt x="8966" y="447"/>
                  </a:cubicBezTo>
                  <a:cubicBezTo>
                    <a:pt x="4009" y="741"/>
                    <a:pt x="1" y="1008"/>
                    <a:pt x="1" y="1062"/>
                  </a:cubicBezTo>
                  <a:cubicBezTo>
                    <a:pt x="2" y="1068"/>
                    <a:pt x="51" y="1070"/>
                    <a:pt x="144" y="1070"/>
                  </a:cubicBezTo>
                  <a:cubicBezTo>
                    <a:pt x="899" y="1070"/>
                    <a:pt x="4563" y="883"/>
                    <a:pt x="8979" y="621"/>
                  </a:cubicBezTo>
                  <a:cubicBezTo>
                    <a:pt x="13923" y="327"/>
                    <a:pt x="17931" y="60"/>
                    <a:pt x="17931" y="6"/>
                  </a:cubicBezTo>
                  <a:cubicBezTo>
                    <a:pt x="17930" y="3"/>
                    <a:pt x="17896" y="1"/>
                    <a:pt x="178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1704150" y="656725"/>
              <a:ext cx="88200" cy="6800"/>
            </a:xfrm>
            <a:custGeom>
              <a:rect b="b" l="l" r="r" t="t"/>
              <a:pathLst>
                <a:path extrusionOk="0" h="272" w="3528">
                  <a:moveTo>
                    <a:pt x="3187" y="0"/>
                  </a:moveTo>
                  <a:cubicBezTo>
                    <a:pt x="2864" y="0"/>
                    <a:pt x="2342" y="18"/>
                    <a:pt x="1751" y="50"/>
                  </a:cubicBezTo>
                  <a:cubicBezTo>
                    <a:pt x="789" y="104"/>
                    <a:pt x="1" y="197"/>
                    <a:pt x="1" y="238"/>
                  </a:cubicBezTo>
                  <a:cubicBezTo>
                    <a:pt x="1" y="261"/>
                    <a:pt x="152" y="272"/>
                    <a:pt x="405" y="272"/>
                  </a:cubicBezTo>
                  <a:cubicBezTo>
                    <a:pt x="728" y="272"/>
                    <a:pt x="1217" y="254"/>
                    <a:pt x="1764" y="224"/>
                  </a:cubicBezTo>
                  <a:cubicBezTo>
                    <a:pt x="2740" y="157"/>
                    <a:pt x="3528" y="77"/>
                    <a:pt x="3528" y="24"/>
                  </a:cubicBezTo>
                  <a:cubicBezTo>
                    <a:pt x="3523" y="8"/>
                    <a:pt x="3397" y="0"/>
                    <a:pt x="318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2582625" y="604850"/>
              <a:ext cx="89550" cy="6725"/>
            </a:xfrm>
            <a:custGeom>
              <a:rect b="b" l="l" r="r" t="t"/>
              <a:pathLst>
                <a:path extrusionOk="0" h="269" w="3582">
                  <a:moveTo>
                    <a:pt x="3174" y="0"/>
                  </a:moveTo>
                  <a:cubicBezTo>
                    <a:pt x="2846" y="0"/>
                    <a:pt x="2348" y="17"/>
                    <a:pt x="1791" y="55"/>
                  </a:cubicBezTo>
                  <a:cubicBezTo>
                    <a:pt x="802" y="108"/>
                    <a:pt x="0" y="188"/>
                    <a:pt x="14" y="242"/>
                  </a:cubicBezTo>
                  <a:cubicBezTo>
                    <a:pt x="14" y="259"/>
                    <a:pt x="167" y="269"/>
                    <a:pt x="421" y="269"/>
                  </a:cubicBezTo>
                  <a:cubicBezTo>
                    <a:pt x="749" y="269"/>
                    <a:pt x="1247" y="253"/>
                    <a:pt x="1804" y="215"/>
                  </a:cubicBezTo>
                  <a:cubicBezTo>
                    <a:pt x="2793" y="161"/>
                    <a:pt x="3581" y="81"/>
                    <a:pt x="3581" y="28"/>
                  </a:cubicBezTo>
                  <a:cubicBezTo>
                    <a:pt x="3581" y="10"/>
                    <a:pt x="3428" y="0"/>
                    <a:pt x="3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1640350" y="569075"/>
              <a:ext cx="277275" cy="94275"/>
            </a:xfrm>
            <a:custGeom>
              <a:rect b="b" l="l" r="r" t="t"/>
              <a:pathLst>
                <a:path extrusionOk="0" h="3771" w="11091">
                  <a:moveTo>
                    <a:pt x="11089" y="1"/>
                  </a:moveTo>
                  <a:cubicBezTo>
                    <a:pt x="11079" y="1"/>
                    <a:pt x="11014" y="66"/>
                    <a:pt x="10917" y="176"/>
                  </a:cubicBezTo>
                  <a:lnTo>
                    <a:pt x="10435" y="644"/>
                  </a:lnTo>
                  <a:lnTo>
                    <a:pt x="10435" y="644"/>
                  </a:lnTo>
                  <a:cubicBezTo>
                    <a:pt x="9296" y="685"/>
                    <a:pt x="7166" y="791"/>
                    <a:pt x="4731" y="938"/>
                  </a:cubicBezTo>
                  <a:lnTo>
                    <a:pt x="856" y="1178"/>
                  </a:lnTo>
                  <a:lnTo>
                    <a:pt x="829" y="1178"/>
                  </a:lnTo>
                  <a:lnTo>
                    <a:pt x="816" y="1205"/>
                  </a:lnTo>
                  <a:lnTo>
                    <a:pt x="14" y="2274"/>
                  </a:lnTo>
                  <a:lnTo>
                    <a:pt x="1" y="2301"/>
                  </a:lnTo>
                  <a:cubicBezTo>
                    <a:pt x="41" y="2741"/>
                    <a:pt x="68" y="3102"/>
                    <a:pt x="94" y="3383"/>
                  </a:cubicBezTo>
                  <a:cubicBezTo>
                    <a:pt x="94" y="3516"/>
                    <a:pt x="121" y="3637"/>
                    <a:pt x="148" y="3770"/>
                  </a:cubicBezTo>
                  <a:cubicBezTo>
                    <a:pt x="161" y="3637"/>
                    <a:pt x="161" y="3516"/>
                    <a:pt x="148" y="3383"/>
                  </a:cubicBezTo>
                  <a:cubicBezTo>
                    <a:pt x="135" y="3107"/>
                    <a:pt x="122" y="2754"/>
                    <a:pt x="108" y="2323"/>
                  </a:cubicBezTo>
                  <a:lnTo>
                    <a:pt x="108" y="2323"/>
                  </a:lnTo>
                  <a:lnTo>
                    <a:pt x="903" y="1310"/>
                  </a:lnTo>
                  <a:lnTo>
                    <a:pt x="4731" y="1098"/>
                  </a:lnTo>
                  <a:cubicBezTo>
                    <a:pt x="7176" y="951"/>
                    <a:pt x="9313" y="804"/>
                    <a:pt x="10449" y="711"/>
                  </a:cubicBezTo>
                  <a:lnTo>
                    <a:pt x="10476" y="711"/>
                  </a:lnTo>
                  <a:lnTo>
                    <a:pt x="10943" y="190"/>
                  </a:lnTo>
                  <a:cubicBezTo>
                    <a:pt x="10997" y="136"/>
                    <a:pt x="11050" y="69"/>
                    <a:pt x="11090" y="3"/>
                  </a:cubicBezTo>
                  <a:cubicBezTo>
                    <a:pt x="11090" y="1"/>
                    <a:pt x="11090" y="1"/>
                    <a:pt x="110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1958000" y="535725"/>
              <a:ext cx="466650" cy="80200"/>
            </a:xfrm>
            <a:custGeom>
              <a:rect b="b" l="l" r="r" t="t"/>
              <a:pathLst>
                <a:path extrusionOk="0" h="3208" w="18666">
                  <a:moveTo>
                    <a:pt x="18666" y="0"/>
                  </a:moveTo>
                  <a:cubicBezTo>
                    <a:pt x="18626" y="41"/>
                    <a:pt x="18586" y="94"/>
                    <a:pt x="18546" y="147"/>
                  </a:cubicBezTo>
                  <a:lnTo>
                    <a:pt x="18225" y="575"/>
                  </a:lnTo>
                  <a:lnTo>
                    <a:pt x="17055" y="2166"/>
                  </a:lnTo>
                  <a:lnTo>
                    <a:pt x="17055" y="2166"/>
                  </a:lnTo>
                  <a:cubicBezTo>
                    <a:pt x="15171" y="2259"/>
                    <a:pt x="12428" y="2406"/>
                    <a:pt x="9380" y="2592"/>
                  </a:cubicBezTo>
                  <a:cubicBezTo>
                    <a:pt x="6092" y="2792"/>
                    <a:pt x="3149" y="2978"/>
                    <a:pt x="1278" y="3099"/>
                  </a:cubicBezTo>
                  <a:lnTo>
                    <a:pt x="1278" y="3099"/>
                  </a:lnTo>
                  <a:lnTo>
                    <a:pt x="348" y="1724"/>
                  </a:lnTo>
                  <a:lnTo>
                    <a:pt x="94" y="1363"/>
                  </a:lnTo>
                  <a:cubicBezTo>
                    <a:pt x="68" y="1310"/>
                    <a:pt x="28" y="1270"/>
                    <a:pt x="1" y="1243"/>
                  </a:cubicBezTo>
                  <a:lnTo>
                    <a:pt x="1" y="1243"/>
                  </a:lnTo>
                  <a:cubicBezTo>
                    <a:pt x="14" y="1283"/>
                    <a:pt x="41" y="1337"/>
                    <a:pt x="68" y="1377"/>
                  </a:cubicBezTo>
                  <a:lnTo>
                    <a:pt x="308" y="1751"/>
                  </a:lnTo>
                  <a:lnTo>
                    <a:pt x="1217" y="3180"/>
                  </a:lnTo>
                  <a:lnTo>
                    <a:pt x="1230" y="3207"/>
                  </a:lnTo>
                  <a:lnTo>
                    <a:pt x="1257" y="3207"/>
                  </a:lnTo>
                  <a:cubicBezTo>
                    <a:pt x="3127" y="3113"/>
                    <a:pt x="6080" y="2953"/>
                    <a:pt x="9393" y="2753"/>
                  </a:cubicBezTo>
                  <a:cubicBezTo>
                    <a:pt x="12453" y="2579"/>
                    <a:pt x="15192" y="2405"/>
                    <a:pt x="17076" y="2272"/>
                  </a:cubicBezTo>
                  <a:lnTo>
                    <a:pt x="17103" y="2272"/>
                  </a:lnTo>
                  <a:lnTo>
                    <a:pt x="17116" y="2245"/>
                  </a:lnTo>
                  <a:lnTo>
                    <a:pt x="18278" y="615"/>
                  </a:lnTo>
                  <a:lnTo>
                    <a:pt x="18572" y="161"/>
                  </a:lnTo>
                  <a:cubicBezTo>
                    <a:pt x="18612" y="121"/>
                    <a:pt x="18652" y="54"/>
                    <a:pt x="1866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1622400" y="632525"/>
              <a:ext cx="10775" cy="9250"/>
            </a:xfrm>
            <a:custGeom>
              <a:rect b="b" l="l" r="r" t="t"/>
              <a:pathLst>
                <a:path extrusionOk="0" h="370" w="431">
                  <a:moveTo>
                    <a:pt x="224" y="0"/>
                  </a:moveTo>
                  <a:cubicBezTo>
                    <a:pt x="215" y="0"/>
                    <a:pt x="207" y="1"/>
                    <a:pt x="198" y="3"/>
                  </a:cubicBezTo>
                  <a:cubicBezTo>
                    <a:pt x="104" y="3"/>
                    <a:pt x="78" y="70"/>
                    <a:pt x="104" y="83"/>
                  </a:cubicBezTo>
                  <a:cubicBezTo>
                    <a:pt x="118" y="110"/>
                    <a:pt x="144" y="83"/>
                    <a:pt x="184" y="123"/>
                  </a:cubicBezTo>
                  <a:cubicBezTo>
                    <a:pt x="224" y="150"/>
                    <a:pt x="238" y="163"/>
                    <a:pt x="211" y="190"/>
                  </a:cubicBezTo>
                  <a:cubicBezTo>
                    <a:pt x="199" y="208"/>
                    <a:pt x="187" y="215"/>
                    <a:pt x="175" y="215"/>
                  </a:cubicBezTo>
                  <a:cubicBezTo>
                    <a:pt x="160" y="215"/>
                    <a:pt x="146" y="205"/>
                    <a:pt x="131" y="190"/>
                  </a:cubicBezTo>
                  <a:cubicBezTo>
                    <a:pt x="104" y="163"/>
                    <a:pt x="91" y="123"/>
                    <a:pt x="78" y="110"/>
                  </a:cubicBezTo>
                  <a:cubicBezTo>
                    <a:pt x="76" y="109"/>
                    <a:pt x="74" y="108"/>
                    <a:pt x="72" y="108"/>
                  </a:cubicBezTo>
                  <a:cubicBezTo>
                    <a:pt x="51" y="108"/>
                    <a:pt x="0" y="160"/>
                    <a:pt x="24" y="244"/>
                  </a:cubicBezTo>
                  <a:cubicBezTo>
                    <a:pt x="37" y="297"/>
                    <a:pt x="91" y="350"/>
                    <a:pt x="144" y="364"/>
                  </a:cubicBezTo>
                  <a:cubicBezTo>
                    <a:pt x="161" y="368"/>
                    <a:pt x="176" y="369"/>
                    <a:pt x="191" y="369"/>
                  </a:cubicBezTo>
                  <a:cubicBezTo>
                    <a:pt x="339" y="369"/>
                    <a:pt x="431" y="203"/>
                    <a:pt x="358" y="70"/>
                  </a:cubicBezTo>
                  <a:cubicBezTo>
                    <a:pt x="323" y="35"/>
                    <a:pt x="279" y="0"/>
                    <a:pt x="2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1623400" y="649550"/>
              <a:ext cx="11050" cy="9350"/>
            </a:xfrm>
            <a:custGeom>
              <a:rect b="b" l="l" r="r" t="t"/>
              <a:pathLst>
                <a:path extrusionOk="0" h="374" w="442">
                  <a:moveTo>
                    <a:pt x="231" y="0"/>
                  </a:moveTo>
                  <a:cubicBezTo>
                    <a:pt x="220" y="0"/>
                    <a:pt x="209" y="1"/>
                    <a:pt x="198" y="3"/>
                  </a:cubicBezTo>
                  <a:cubicBezTo>
                    <a:pt x="104" y="3"/>
                    <a:pt x="78" y="70"/>
                    <a:pt x="104" y="84"/>
                  </a:cubicBezTo>
                  <a:cubicBezTo>
                    <a:pt x="118" y="97"/>
                    <a:pt x="144" y="84"/>
                    <a:pt x="184" y="110"/>
                  </a:cubicBezTo>
                  <a:cubicBezTo>
                    <a:pt x="225" y="137"/>
                    <a:pt x="238" y="164"/>
                    <a:pt x="211" y="190"/>
                  </a:cubicBezTo>
                  <a:cubicBezTo>
                    <a:pt x="198" y="204"/>
                    <a:pt x="184" y="211"/>
                    <a:pt x="171" y="211"/>
                  </a:cubicBezTo>
                  <a:cubicBezTo>
                    <a:pt x="158" y="211"/>
                    <a:pt x="144" y="204"/>
                    <a:pt x="131" y="190"/>
                  </a:cubicBezTo>
                  <a:cubicBezTo>
                    <a:pt x="104" y="164"/>
                    <a:pt x="91" y="124"/>
                    <a:pt x="78" y="110"/>
                  </a:cubicBezTo>
                  <a:cubicBezTo>
                    <a:pt x="76" y="109"/>
                    <a:pt x="74" y="108"/>
                    <a:pt x="71" y="108"/>
                  </a:cubicBezTo>
                  <a:cubicBezTo>
                    <a:pt x="49" y="108"/>
                    <a:pt x="1" y="150"/>
                    <a:pt x="24" y="244"/>
                  </a:cubicBezTo>
                  <a:cubicBezTo>
                    <a:pt x="38" y="297"/>
                    <a:pt x="78" y="351"/>
                    <a:pt x="131" y="364"/>
                  </a:cubicBezTo>
                  <a:cubicBezTo>
                    <a:pt x="151" y="370"/>
                    <a:pt x="170" y="373"/>
                    <a:pt x="189" y="373"/>
                  </a:cubicBezTo>
                  <a:cubicBezTo>
                    <a:pt x="335" y="373"/>
                    <a:pt x="441" y="201"/>
                    <a:pt x="358" y="70"/>
                  </a:cubicBezTo>
                  <a:cubicBezTo>
                    <a:pt x="325" y="26"/>
                    <a:pt x="283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1582575" y="628925"/>
              <a:ext cx="5375" cy="38750"/>
            </a:xfrm>
            <a:custGeom>
              <a:rect b="b" l="l" r="r" t="t"/>
              <a:pathLst>
                <a:path extrusionOk="0" h="1550" w="215">
                  <a:moveTo>
                    <a:pt x="54" y="0"/>
                  </a:moveTo>
                  <a:cubicBezTo>
                    <a:pt x="27" y="0"/>
                    <a:pt x="0" y="347"/>
                    <a:pt x="27" y="775"/>
                  </a:cubicBezTo>
                  <a:cubicBezTo>
                    <a:pt x="54" y="1216"/>
                    <a:pt x="107" y="1550"/>
                    <a:pt x="147" y="1550"/>
                  </a:cubicBezTo>
                  <a:cubicBezTo>
                    <a:pt x="201" y="1550"/>
                    <a:pt x="214" y="1203"/>
                    <a:pt x="187" y="762"/>
                  </a:cubicBezTo>
                  <a:cubicBezTo>
                    <a:pt x="161" y="334"/>
                    <a:pt x="94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1461325" y="640950"/>
              <a:ext cx="5375" cy="31750"/>
            </a:xfrm>
            <a:custGeom>
              <a:rect b="b" l="l" r="r" t="t"/>
              <a:pathLst>
                <a:path extrusionOk="0" h="1270" w="215">
                  <a:moveTo>
                    <a:pt x="67" y="0"/>
                  </a:moveTo>
                  <a:cubicBezTo>
                    <a:pt x="27" y="0"/>
                    <a:pt x="0" y="294"/>
                    <a:pt x="27" y="641"/>
                  </a:cubicBezTo>
                  <a:cubicBezTo>
                    <a:pt x="41" y="989"/>
                    <a:pt x="94" y="1269"/>
                    <a:pt x="147" y="1269"/>
                  </a:cubicBezTo>
                  <a:cubicBezTo>
                    <a:pt x="188" y="1269"/>
                    <a:pt x="214" y="975"/>
                    <a:pt x="188" y="628"/>
                  </a:cubicBezTo>
                  <a:cubicBezTo>
                    <a:pt x="174" y="281"/>
                    <a:pt x="121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2467400" y="535050"/>
              <a:ext cx="283250" cy="62500"/>
            </a:xfrm>
            <a:custGeom>
              <a:rect b="b" l="l" r="r" t="t"/>
              <a:pathLst>
                <a:path extrusionOk="0" h="2500" w="11330">
                  <a:moveTo>
                    <a:pt x="10301" y="1"/>
                  </a:moveTo>
                  <a:lnTo>
                    <a:pt x="6440" y="214"/>
                  </a:lnTo>
                  <a:cubicBezTo>
                    <a:pt x="4001" y="361"/>
                    <a:pt x="1868" y="508"/>
                    <a:pt x="730" y="588"/>
                  </a:cubicBezTo>
                  <a:lnTo>
                    <a:pt x="730" y="588"/>
                  </a:lnTo>
                  <a:lnTo>
                    <a:pt x="200" y="188"/>
                  </a:lnTo>
                  <a:cubicBezTo>
                    <a:pt x="134" y="121"/>
                    <a:pt x="67" y="81"/>
                    <a:pt x="0" y="41"/>
                  </a:cubicBezTo>
                  <a:lnTo>
                    <a:pt x="0" y="41"/>
                  </a:lnTo>
                  <a:cubicBezTo>
                    <a:pt x="53" y="108"/>
                    <a:pt x="107" y="161"/>
                    <a:pt x="174" y="214"/>
                  </a:cubicBezTo>
                  <a:lnTo>
                    <a:pt x="708" y="669"/>
                  </a:lnTo>
                  <a:lnTo>
                    <a:pt x="722" y="682"/>
                  </a:lnTo>
                  <a:lnTo>
                    <a:pt x="735" y="682"/>
                  </a:lnTo>
                  <a:cubicBezTo>
                    <a:pt x="1871" y="642"/>
                    <a:pt x="4008" y="535"/>
                    <a:pt x="6453" y="388"/>
                  </a:cubicBezTo>
                  <a:lnTo>
                    <a:pt x="10290" y="137"/>
                  </a:lnTo>
                  <a:lnTo>
                    <a:pt x="10290" y="137"/>
                  </a:lnTo>
                  <a:lnTo>
                    <a:pt x="11185" y="1058"/>
                  </a:lnTo>
                  <a:lnTo>
                    <a:pt x="11185" y="1058"/>
                  </a:lnTo>
                  <a:cubicBezTo>
                    <a:pt x="11211" y="1486"/>
                    <a:pt x="11250" y="1837"/>
                    <a:pt x="11263" y="2112"/>
                  </a:cubicBezTo>
                  <a:cubicBezTo>
                    <a:pt x="11276" y="2245"/>
                    <a:pt x="11290" y="2366"/>
                    <a:pt x="11317" y="2499"/>
                  </a:cubicBezTo>
                  <a:cubicBezTo>
                    <a:pt x="11330" y="2366"/>
                    <a:pt x="11330" y="2232"/>
                    <a:pt x="11317" y="2112"/>
                  </a:cubicBezTo>
                  <a:cubicBezTo>
                    <a:pt x="11303" y="1831"/>
                    <a:pt x="11290" y="1470"/>
                    <a:pt x="11276" y="1029"/>
                  </a:cubicBezTo>
                  <a:lnTo>
                    <a:pt x="11276" y="1016"/>
                  </a:lnTo>
                  <a:lnTo>
                    <a:pt x="11263" y="989"/>
                  </a:lnTo>
                  <a:lnTo>
                    <a:pt x="10355" y="27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2757625" y="564775"/>
              <a:ext cx="10750" cy="9425"/>
            </a:xfrm>
            <a:custGeom>
              <a:rect b="b" l="l" r="r" t="t"/>
              <a:pathLst>
                <a:path extrusionOk="0" h="377" w="430">
                  <a:moveTo>
                    <a:pt x="215" y="1"/>
                  </a:moveTo>
                  <a:cubicBezTo>
                    <a:pt x="148" y="14"/>
                    <a:pt x="95" y="41"/>
                    <a:pt x="68" y="94"/>
                  </a:cubicBezTo>
                  <a:cubicBezTo>
                    <a:pt x="0" y="230"/>
                    <a:pt x="115" y="376"/>
                    <a:pt x="250" y="376"/>
                  </a:cubicBezTo>
                  <a:cubicBezTo>
                    <a:pt x="273" y="376"/>
                    <a:pt x="298" y="372"/>
                    <a:pt x="322" y="362"/>
                  </a:cubicBezTo>
                  <a:cubicBezTo>
                    <a:pt x="376" y="335"/>
                    <a:pt x="416" y="281"/>
                    <a:pt x="429" y="228"/>
                  </a:cubicBezTo>
                  <a:cubicBezTo>
                    <a:pt x="429" y="138"/>
                    <a:pt x="381" y="105"/>
                    <a:pt x="358" y="105"/>
                  </a:cubicBezTo>
                  <a:cubicBezTo>
                    <a:pt x="354" y="105"/>
                    <a:pt x="351" y="106"/>
                    <a:pt x="349" y="108"/>
                  </a:cubicBezTo>
                  <a:cubicBezTo>
                    <a:pt x="336" y="134"/>
                    <a:pt x="349" y="148"/>
                    <a:pt x="309" y="188"/>
                  </a:cubicBezTo>
                  <a:cubicBezTo>
                    <a:pt x="287" y="210"/>
                    <a:pt x="273" y="220"/>
                    <a:pt x="260" y="220"/>
                  </a:cubicBezTo>
                  <a:cubicBezTo>
                    <a:pt x="250" y="220"/>
                    <a:pt x="241" y="213"/>
                    <a:pt x="229" y="201"/>
                  </a:cubicBezTo>
                  <a:cubicBezTo>
                    <a:pt x="202" y="161"/>
                    <a:pt x="215" y="148"/>
                    <a:pt x="242" y="121"/>
                  </a:cubicBezTo>
                  <a:cubicBezTo>
                    <a:pt x="282" y="94"/>
                    <a:pt x="309" y="94"/>
                    <a:pt x="322" y="81"/>
                  </a:cubicBezTo>
                  <a:cubicBezTo>
                    <a:pt x="349" y="68"/>
                    <a:pt x="309" y="1"/>
                    <a:pt x="2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2758900" y="582150"/>
              <a:ext cx="10475" cy="9400"/>
            </a:xfrm>
            <a:custGeom>
              <a:rect b="b" l="l" r="r" t="t"/>
              <a:pathLst>
                <a:path extrusionOk="0" h="376" w="419">
                  <a:moveTo>
                    <a:pt x="204" y="1"/>
                  </a:moveTo>
                  <a:cubicBezTo>
                    <a:pt x="138" y="1"/>
                    <a:pt x="84" y="41"/>
                    <a:pt x="57" y="94"/>
                  </a:cubicBezTo>
                  <a:cubicBezTo>
                    <a:pt x="1" y="230"/>
                    <a:pt x="108" y="376"/>
                    <a:pt x="239" y="376"/>
                  </a:cubicBezTo>
                  <a:cubicBezTo>
                    <a:pt x="263" y="376"/>
                    <a:pt x="287" y="371"/>
                    <a:pt x="311" y="361"/>
                  </a:cubicBezTo>
                  <a:cubicBezTo>
                    <a:pt x="365" y="335"/>
                    <a:pt x="405" y="281"/>
                    <a:pt x="418" y="214"/>
                  </a:cubicBezTo>
                  <a:cubicBezTo>
                    <a:pt x="418" y="140"/>
                    <a:pt x="376" y="99"/>
                    <a:pt x="352" y="99"/>
                  </a:cubicBezTo>
                  <a:cubicBezTo>
                    <a:pt x="346" y="99"/>
                    <a:pt x="341" y="102"/>
                    <a:pt x="338" y="107"/>
                  </a:cubicBezTo>
                  <a:cubicBezTo>
                    <a:pt x="325" y="107"/>
                    <a:pt x="338" y="161"/>
                    <a:pt x="298" y="188"/>
                  </a:cubicBezTo>
                  <a:cubicBezTo>
                    <a:pt x="276" y="202"/>
                    <a:pt x="262" y="213"/>
                    <a:pt x="249" y="213"/>
                  </a:cubicBezTo>
                  <a:cubicBezTo>
                    <a:pt x="239" y="213"/>
                    <a:pt x="230" y="206"/>
                    <a:pt x="218" y="188"/>
                  </a:cubicBezTo>
                  <a:cubicBezTo>
                    <a:pt x="191" y="161"/>
                    <a:pt x="204" y="134"/>
                    <a:pt x="231" y="107"/>
                  </a:cubicBezTo>
                  <a:cubicBezTo>
                    <a:pt x="271" y="81"/>
                    <a:pt x="298" y="81"/>
                    <a:pt x="311" y="67"/>
                  </a:cubicBezTo>
                  <a:cubicBezTo>
                    <a:pt x="338" y="67"/>
                    <a:pt x="298" y="1"/>
                    <a:pt x="2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2804075" y="556100"/>
              <a:ext cx="5375" cy="38775"/>
            </a:xfrm>
            <a:custGeom>
              <a:rect b="b" l="l" r="r" t="t"/>
              <a:pathLst>
                <a:path extrusionOk="0" h="1551" w="215">
                  <a:moveTo>
                    <a:pt x="67" y="0"/>
                  </a:moveTo>
                  <a:cubicBezTo>
                    <a:pt x="14" y="0"/>
                    <a:pt x="1" y="348"/>
                    <a:pt x="27" y="789"/>
                  </a:cubicBezTo>
                  <a:cubicBezTo>
                    <a:pt x="54" y="1216"/>
                    <a:pt x="108" y="1550"/>
                    <a:pt x="148" y="1550"/>
                  </a:cubicBezTo>
                  <a:cubicBezTo>
                    <a:pt x="201" y="1550"/>
                    <a:pt x="214" y="1216"/>
                    <a:pt x="188" y="775"/>
                  </a:cubicBezTo>
                  <a:cubicBezTo>
                    <a:pt x="161" y="334"/>
                    <a:pt x="108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2925325" y="554075"/>
              <a:ext cx="5375" cy="31450"/>
            </a:xfrm>
            <a:custGeom>
              <a:rect b="b" l="l" r="r" t="t"/>
              <a:pathLst>
                <a:path extrusionOk="0" h="1258" w="215">
                  <a:moveTo>
                    <a:pt x="71" y="1"/>
                  </a:moveTo>
                  <a:cubicBezTo>
                    <a:pt x="70" y="1"/>
                    <a:pt x="69" y="1"/>
                    <a:pt x="67" y="1"/>
                  </a:cubicBezTo>
                  <a:cubicBezTo>
                    <a:pt x="27" y="1"/>
                    <a:pt x="1" y="282"/>
                    <a:pt x="27" y="629"/>
                  </a:cubicBezTo>
                  <a:cubicBezTo>
                    <a:pt x="41" y="990"/>
                    <a:pt x="107" y="1257"/>
                    <a:pt x="148" y="1257"/>
                  </a:cubicBezTo>
                  <a:cubicBezTo>
                    <a:pt x="201" y="1257"/>
                    <a:pt x="214" y="977"/>
                    <a:pt x="201" y="629"/>
                  </a:cubicBezTo>
                  <a:cubicBezTo>
                    <a:pt x="175" y="289"/>
                    <a:pt x="123" y="1"/>
                    <a:pt x="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2007050" y="651100"/>
              <a:ext cx="19450" cy="17275"/>
            </a:xfrm>
            <a:custGeom>
              <a:rect b="b" l="l" r="r" t="t"/>
              <a:pathLst>
                <a:path extrusionOk="0" h="691" w="778">
                  <a:moveTo>
                    <a:pt x="380" y="0"/>
                  </a:moveTo>
                  <a:cubicBezTo>
                    <a:pt x="313" y="0"/>
                    <a:pt x="275" y="32"/>
                    <a:pt x="284" y="48"/>
                  </a:cubicBezTo>
                  <a:cubicBezTo>
                    <a:pt x="284" y="75"/>
                    <a:pt x="377" y="48"/>
                    <a:pt x="471" y="142"/>
                  </a:cubicBezTo>
                  <a:cubicBezTo>
                    <a:pt x="619" y="253"/>
                    <a:pt x="414" y="416"/>
                    <a:pt x="269" y="416"/>
                  </a:cubicBezTo>
                  <a:cubicBezTo>
                    <a:pt x="206" y="416"/>
                    <a:pt x="154" y="384"/>
                    <a:pt x="150" y="302"/>
                  </a:cubicBezTo>
                  <a:cubicBezTo>
                    <a:pt x="137" y="182"/>
                    <a:pt x="203" y="115"/>
                    <a:pt x="190" y="102"/>
                  </a:cubicBezTo>
                  <a:cubicBezTo>
                    <a:pt x="190" y="97"/>
                    <a:pt x="186" y="94"/>
                    <a:pt x="178" y="94"/>
                  </a:cubicBezTo>
                  <a:cubicBezTo>
                    <a:pt x="146" y="94"/>
                    <a:pt x="54" y="149"/>
                    <a:pt x="43" y="302"/>
                  </a:cubicBezTo>
                  <a:cubicBezTo>
                    <a:pt x="1" y="513"/>
                    <a:pt x="175" y="691"/>
                    <a:pt x="368" y="691"/>
                  </a:cubicBezTo>
                  <a:cubicBezTo>
                    <a:pt x="420" y="691"/>
                    <a:pt x="473" y="678"/>
                    <a:pt x="524" y="650"/>
                  </a:cubicBezTo>
                  <a:cubicBezTo>
                    <a:pt x="778" y="529"/>
                    <a:pt x="778" y="182"/>
                    <a:pt x="537" y="48"/>
                  </a:cubicBezTo>
                  <a:cubicBezTo>
                    <a:pt x="476" y="12"/>
                    <a:pt x="422" y="0"/>
                    <a:pt x="3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2190475" y="640400"/>
              <a:ext cx="19400" cy="16975"/>
            </a:xfrm>
            <a:custGeom>
              <a:rect b="b" l="l" r="r" t="t"/>
              <a:pathLst>
                <a:path extrusionOk="0" h="679" w="776">
                  <a:moveTo>
                    <a:pt x="365" y="1"/>
                  </a:moveTo>
                  <a:cubicBezTo>
                    <a:pt x="297" y="1"/>
                    <a:pt x="260" y="32"/>
                    <a:pt x="268" y="49"/>
                  </a:cubicBezTo>
                  <a:cubicBezTo>
                    <a:pt x="268" y="76"/>
                    <a:pt x="362" y="62"/>
                    <a:pt x="455" y="142"/>
                  </a:cubicBezTo>
                  <a:cubicBezTo>
                    <a:pt x="613" y="254"/>
                    <a:pt x="397" y="416"/>
                    <a:pt x="251" y="416"/>
                  </a:cubicBezTo>
                  <a:cubicBezTo>
                    <a:pt x="186" y="416"/>
                    <a:pt x="135" y="384"/>
                    <a:pt x="135" y="303"/>
                  </a:cubicBezTo>
                  <a:cubicBezTo>
                    <a:pt x="121" y="169"/>
                    <a:pt x="201" y="116"/>
                    <a:pt x="175" y="89"/>
                  </a:cubicBezTo>
                  <a:cubicBezTo>
                    <a:pt x="175" y="87"/>
                    <a:pt x="173" y="87"/>
                    <a:pt x="170" y="87"/>
                  </a:cubicBezTo>
                  <a:cubicBezTo>
                    <a:pt x="146" y="87"/>
                    <a:pt x="38" y="137"/>
                    <a:pt x="14" y="303"/>
                  </a:cubicBezTo>
                  <a:cubicBezTo>
                    <a:pt x="1" y="410"/>
                    <a:pt x="41" y="516"/>
                    <a:pt x="121" y="597"/>
                  </a:cubicBezTo>
                  <a:cubicBezTo>
                    <a:pt x="184" y="651"/>
                    <a:pt x="260" y="678"/>
                    <a:pt x="336" y="678"/>
                  </a:cubicBezTo>
                  <a:cubicBezTo>
                    <a:pt x="390" y="678"/>
                    <a:pt x="445" y="664"/>
                    <a:pt x="495" y="637"/>
                  </a:cubicBezTo>
                  <a:cubicBezTo>
                    <a:pt x="763" y="530"/>
                    <a:pt x="776" y="169"/>
                    <a:pt x="522" y="49"/>
                  </a:cubicBezTo>
                  <a:cubicBezTo>
                    <a:pt x="461" y="13"/>
                    <a:pt x="407" y="1"/>
                    <a:pt x="3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2359500" y="630375"/>
              <a:ext cx="19075" cy="16975"/>
            </a:xfrm>
            <a:custGeom>
              <a:rect b="b" l="l" r="r" t="t"/>
              <a:pathLst>
                <a:path extrusionOk="0" h="679" w="763">
                  <a:moveTo>
                    <a:pt x="364" y="1"/>
                  </a:moveTo>
                  <a:cubicBezTo>
                    <a:pt x="295" y="1"/>
                    <a:pt x="254" y="32"/>
                    <a:pt x="254" y="49"/>
                  </a:cubicBezTo>
                  <a:cubicBezTo>
                    <a:pt x="268" y="76"/>
                    <a:pt x="361" y="62"/>
                    <a:pt x="455" y="142"/>
                  </a:cubicBezTo>
                  <a:cubicBezTo>
                    <a:pt x="603" y="254"/>
                    <a:pt x="385" y="416"/>
                    <a:pt x="242" y="416"/>
                  </a:cubicBezTo>
                  <a:cubicBezTo>
                    <a:pt x="179" y="416"/>
                    <a:pt x="130" y="385"/>
                    <a:pt x="134" y="303"/>
                  </a:cubicBezTo>
                  <a:cubicBezTo>
                    <a:pt x="121" y="183"/>
                    <a:pt x="188" y="116"/>
                    <a:pt x="174" y="89"/>
                  </a:cubicBezTo>
                  <a:cubicBezTo>
                    <a:pt x="174" y="88"/>
                    <a:pt x="172" y="87"/>
                    <a:pt x="169" y="87"/>
                  </a:cubicBezTo>
                  <a:cubicBezTo>
                    <a:pt x="145" y="87"/>
                    <a:pt x="38" y="137"/>
                    <a:pt x="14" y="303"/>
                  </a:cubicBezTo>
                  <a:cubicBezTo>
                    <a:pt x="1" y="410"/>
                    <a:pt x="27" y="517"/>
                    <a:pt x="107" y="597"/>
                  </a:cubicBezTo>
                  <a:cubicBezTo>
                    <a:pt x="170" y="651"/>
                    <a:pt x="246" y="679"/>
                    <a:pt x="325" y="679"/>
                  </a:cubicBezTo>
                  <a:cubicBezTo>
                    <a:pt x="381" y="679"/>
                    <a:pt x="439" y="665"/>
                    <a:pt x="495" y="637"/>
                  </a:cubicBezTo>
                  <a:cubicBezTo>
                    <a:pt x="749" y="530"/>
                    <a:pt x="762" y="169"/>
                    <a:pt x="522" y="49"/>
                  </a:cubicBezTo>
                  <a:cubicBezTo>
                    <a:pt x="460" y="13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1977725" y="662175"/>
              <a:ext cx="437250" cy="26100"/>
            </a:xfrm>
            <a:custGeom>
              <a:rect b="b" l="l" r="r" t="t"/>
              <a:pathLst>
                <a:path extrusionOk="0" h="1044" w="17490">
                  <a:moveTo>
                    <a:pt x="17392" y="1"/>
                  </a:moveTo>
                  <a:cubicBezTo>
                    <a:pt x="16761" y="1"/>
                    <a:pt x="13136" y="179"/>
                    <a:pt x="8738" y="434"/>
                  </a:cubicBezTo>
                  <a:cubicBezTo>
                    <a:pt x="3915" y="728"/>
                    <a:pt x="0" y="995"/>
                    <a:pt x="14" y="1035"/>
                  </a:cubicBezTo>
                  <a:cubicBezTo>
                    <a:pt x="14" y="1041"/>
                    <a:pt x="60" y="1044"/>
                    <a:pt x="150" y="1044"/>
                  </a:cubicBezTo>
                  <a:cubicBezTo>
                    <a:pt x="881" y="1044"/>
                    <a:pt x="4456" y="857"/>
                    <a:pt x="8751" y="607"/>
                  </a:cubicBezTo>
                  <a:cubicBezTo>
                    <a:pt x="13575" y="327"/>
                    <a:pt x="17489" y="60"/>
                    <a:pt x="17489" y="6"/>
                  </a:cubicBezTo>
                  <a:cubicBezTo>
                    <a:pt x="17488" y="3"/>
                    <a:pt x="17455" y="1"/>
                    <a:pt x="173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2043525" y="684350"/>
              <a:ext cx="154000" cy="183800"/>
            </a:xfrm>
            <a:custGeom>
              <a:rect b="b" l="l" r="r" t="t"/>
              <a:pathLst>
                <a:path extrusionOk="0" h="7352" w="6160">
                  <a:moveTo>
                    <a:pt x="0" y="1"/>
                  </a:moveTo>
                  <a:cubicBezTo>
                    <a:pt x="0" y="135"/>
                    <a:pt x="14" y="282"/>
                    <a:pt x="40" y="415"/>
                  </a:cubicBezTo>
                  <a:cubicBezTo>
                    <a:pt x="80" y="682"/>
                    <a:pt x="147" y="1070"/>
                    <a:pt x="241" y="1551"/>
                  </a:cubicBezTo>
                  <a:cubicBezTo>
                    <a:pt x="428" y="2486"/>
                    <a:pt x="748" y="3822"/>
                    <a:pt x="1563" y="5091"/>
                  </a:cubicBezTo>
                  <a:cubicBezTo>
                    <a:pt x="1924" y="5693"/>
                    <a:pt x="2419" y="6200"/>
                    <a:pt x="3006" y="6601"/>
                  </a:cubicBezTo>
                  <a:cubicBezTo>
                    <a:pt x="3501" y="6895"/>
                    <a:pt x="4035" y="7109"/>
                    <a:pt x="4596" y="7229"/>
                  </a:cubicBezTo>
                  <a:cubicBezTo>
                    <a:pt x="4924" y="7311"/>
                    <a:pt x="5261" y="7352"/>
                    <a:pt x="5600" y="7352"/>
                  </a:cubicBezTo>
                  <a:cubicBezTo>
                    <a:pt x="5649" y="7352"/>
                    <a:pt x="5697" y="7351"/>
                    <a:pt x="5745" y="7349"/>
                  </a:cubicBezTo>
                  <a:cubicBezTo>
                    <a:pt x="5852" y="7349"/>
                    <a:pt x="5946" y="7349"/>
                    <a:pt x="6053" y="7336"/>
                  </a:cubicBezTo>
                  <a:cubicBezTo>
                    <a:pt x="6133" y="7323"/>
                    <a:pt x="6160" y="7309"/>
                    <a:pt x="6160" y="7309"/>
                  </a:cubicBezTo>
                  <a:cubicBezTo>
                    <a:pt x="6160" y="7283"/>
                    <a:pt x="5558" y="7349"/>
                    <a:pt x="4623" y="7109"/>
                  </a:cubicBezTo>
                  <a:cubicBezTo>
                    <a:pt x="4075" y="6989"/>
                    <a:pt x="3554" y="6762"/>
                    <a:pt x="3087" y="6468"/>
                  </a:cubicBezTo>
                  <a:cubicBezTo>
                    <a:pt x="2525" y="6080"/>
                    <a:pt x="2044" y="5572"/>
                    <a:pt x="1697" y="4998"/>
                  </a:cubicBezTo>
                  <a:cubicBezTo>
                    <a:pt x="909" y="3769"/>
                    <a:pt x="575" y="2446"/>
                    <a:pt x="361" y="1524"/>
                  </a:cubicBezTo>
                  <a:cubicBezTo>
                    <a:pt x="254" y="1070"/>
                    <a:pt x="174" y="696"/>
                    <a:pt x="107" y="402"/>
                  </a:cubicBezTo>
                  <a:cubicBezTo>
                    <a:pt x="80" y="268"/>
                    <a:pt x="54" y="13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2292700" y="666650"/>
              <a:ext cx="53475" cy="178450"/>
            </a:xfrm>
            <a:custGeom>
              <a:rect b="b" l="l" r="r" t="t"/>
              <a:pathLst>
                <a:path extrusionOk="0" h="7138" w="2139">
                  <a:moveTo>
                    <a:pt x="2071" y="1"/>
                  </a:moveTo>
                  <a:cubicBezTo>
                    <a:pt x="2045" y="1"/>
                    <a:pt x="2058" y="428"/>
                    <a:pt x="2004" y="1096"/>
                  </a:cubicBezTo>
                  <a:cubicBezTo>
                    <a:pt x="1924" y="1992"/>
                    <a:pt x="1777" y="2873"/>
                    <a:pt x="1564" y="3742"/>
                  </a:cubicBezTo>
                  <a:cubicBezTo>
                    <a:pt x="1350" y="4610"/>
                    <a:pt x="1042" y="5439"/>
                    <a:pt x="628" y="6240"/>
                  </a:cubicBezTo>
                  <a:cubicBezTo>
                    <a:pt x="548" y="6387"/>
                    <a:pt x="468" y="6521"/>
                    <a:pt x="401" y="6641"/>
                  </a:cubicBezTo>
                  <a:lnTo>
                    <a:pt x="187" y="6908"/>
                  </a:lnTo>
                  <a:cubicBezTo>
                    <a:pt x="121" y="6975"/>
                    <a:pt x="54" y="7055"/>
                    <a:pt x="0" y="7135"/>
                  </a:cubicBezTo>
                  <a:cubicBezTo>
                    <a:pt x="0" y="7137"/>
                    <a:pt x="1" y="7137"/>
                    <a:pt x="2" y="7137"/>
                  </a:cubicBezTo>
                  <a:cubicBezTo>
                    <a:pt x="17" y="7137"/>
                    <a:pt x="106" y="7072"/>
                    <a:pt x="241" y="6962"/>
                  </a:cubicBezTo>
                  <a:cubicBezTo>
                    <a:pt x="308" y="6882"/>
                    <a:pt x="401" y="6801"/>
                    <a:pt x="481" y="6695"/>
                  </a:cubicBezTo>
                  <a:cubicBezTo>
                    <a:pt x="548" y="6574"/>
                    <a:pt x="655" y="6454"/>
                    <a:pt x="735" y="6307"/>
                  </a:cubicBezTo>
                  <a:cubicBezTo>
                    <a:pt x="1176" y="5505"/>
                    <a:pt x="1510" y="4664"/>
                    <a:pt x="1711" y="3782"/>
                  </a:cubicBezTo>
                  <a:cubicBezTo>
                    <a:pt x="1938" y="2913"/>
                    <a:pt x="2085" y="2018"/>
                    <a:pt x="2125" y="1110"/>
                  </a:cubicBezTo>
                  <a:cubicBezTo>
                    <a:pt x="2138" y="843"/>
                    <a:pt x="2138" y="562"/>
                    <a:pt x="2111" y="295"/>
                  </a:cubicBezTo>
                  <a:cubicBezTo>
                    <a:pt x="2111" y="188"/>
                    <a:pt x="2098" y="94"/>
                    <a:pt x="20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2163975" y="764200"/>
              <a:ext cx="50250" cy="50875"/>
            </a:xfrm>
            <a:custGeom>
              <a:rect b="b" l="l" r="r" t="t"/>
              <a:pathLst>
                <a:path extrusionOk="0" h="2035" w="2010">
                  <a:moveTo>
                    <a:pt x="433" y="0"/>
                  </a:moveTo>
                  <a:lnTo>
                    <a:pt x="433" y="0"/>
                  </a:lnTo>
                  <a:cubicBezTo>
                    <a:pt x="420" y="0"/>
                    <a:pt x="273" y="134"/>
                    <a:pt x="206" y="441"/>
                  </a:cubicBezTo>
                  <a:cubicBezTo>
                    <a:pt x="0" y="1250"/>
                    <a:pt x="610" y="2035"/>
                    <a:pt x="1441" y="2035"/>
                  </a:cubicBezTo>
                  <a:cubicBezTo>
                    <a:pt x="1474" y="2035"/>
                    <a:pt x="1508" y="2034"/>
                    <a:pt x="1542" y="2031"/>
                  </a:cubicBezTo>
                  <a:cubicBezTo>
                    <a:pt x="1849" y="2018"/>
                    <a:pt x="2010" y="1897"/>
                    <a:pt x="1996" y="1884"/>
                  </a:cubicBezTo>
                  <a:cubicBezTo>
                    <a:pt x="1996" y="1880"/>
                    <a:pt x="1993" y="1879"/>
                    <a:pt x="1985" y="1879"/>
                  </a:cubicBezTo>
                  <a:cubicBezTo>
                    <a:pt x="1950" y="1879"/>
                    <a:pt x="1833" y="1916"/>
                    <a:pt x="1658" y="1916"/>
                  </a:cubicBezTo>
                  <a:cubicBezTo>
                    <a:pt x="1622" y="1916"/>
                    <a:pt x="1583" y="1915"/>
                    <a:pt x="1542" y="1911"/>
                  </a:cubicBezTo>
                  <a:cubicBezTo>
                    <a:pt x="767" y="1911"/>
                    <a:pt x="193" y="1216"/>
                    <a:pt x="313" y="454"/>
                  </a:cubicBezTo>
                  <a:cubicBezTo>
                    <a:pt x="353" y="174"/>
                    <a:pt x="433" y="14"/>
                    <a:pt x="4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2178125" y="750275"/>
              <a:ext cx="7375" cy="6475"/>
            </a:xfrm>
            <a:custGeom>
              <a:rect b="b" l="l" r="r" t="t"/>
              <a:pathLst>
                <a:path extrusionOk="0" h="259" w="295">
                  <a:moveTo>
                    <a:pt x="225" y="0"/>
                  </a:moveTo>
                  <a:cubicBezTo>
                    <a:pt x="188" y="0"/>
                    <a:pt x="136" y="21"/>
                    <a:pt x="94" y="63"/>
                  </a:cubicBezTo>
                  <a:cubicBezTo>
                    <a:pt x="14" y="130"/>
                    <a:pt x="1" y="223"/>
                    <a:pt x="27" y="250"/>
                  </a:cubicBezTo>
                  <a:cubicBezTo>
                    <a:pt x="33" y="256"/>
                    <a:pt x="42" y="258"/>
                    <a:pt x="52" y="258"/>
                  </a:cubicBezTo>
                  <a:cubicBezTo>
                    <a:pt x="88" y="258"/>
                    <a:pt x="146" y="225"/>
                    <a:pt x="188" y="183"/>
                  </a:cubicBezTo>
                  <a:cubicBezTo>
                    <a:pt x="254" y="130"/>
                    <a:pt x="295" y="63"/>
                    <a:pt x="268" y="23"/>
                  </a:cubicBezTo>
                  <a:cubicBezTo>
                    <a:pt x="263" y="8"/>
                    <a:pt x="247" y="0"/>
                    <a:pt x="2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1"/>
            <p:cNvSpPr/>
            <p:nvPr/>
          </p:nvSpPr>
          <p:spPr>
            <a:xfrm>
              <a:off x="1023750" y="518350"/>
              <a:ext cx="190100" cy="74650"/>
            </a:xfrm>
            <a:custGeom>
              <a:rect b="b" l="l" r="r" t="t"/>
              <a:pathLst>
                <a:path extrusionOk="0" h="2986" w="7604">
                  <a:moveTo>
                    <a:pt x="4290" y="1"/>
                  </a:moveTo>
                  <a:cubicBezTo>
                    <a:pt x="4116" y="1"/>
                    <a:pt x="3956" y="27"/>
                    <a:pt x="3795" y="67"/>
                  </a:cubicBezTo>
                  <a:lnTo>
                    <a:pt x="2486" y="321"/>
                  </a:lnTo>
                  <a:lnTo>
                    <a:pt x="1577" y="495"/>
                  </a:lnTo>
                  <a:cubicBezTo>
                    <a:pt x="1217" y="548"/>
                    <a:pt x="869" y="642"/>
                    <a:pt x="535" y="776"/>
                  </a:cubicBezTo>
                  <a:cubicBezTo>
                    <a:pt x="335" y="869"/>
                    <a:pt x="188" y="1029"/>
                    <a:pt x="94" y="1216"/>
                  </a:cubicBezTo>
                  <a:cubicBezTo>
                    <a:pt x="1" y="1430"/>
                    <a:pt x="28" y="1684"/>
                    <a:pt x="175" y="1858"/>
                  </a:cubicBezTo>
                  <a:cubicBezTo>
                    <a:pt x="495" y="2219"/>
                    <a:pt x="963" y="2272"/>
                    <a:pt x="1377" y="2352"/>
                  </a:cubicBezTo>
                  <a:cubicBezTo>
                    <a:pt x="2820" y="2633"/>
                    <a:pt x="4290" y="2820"/>
                    <a:pt x="5773" y="2927"/>
                  </a:cubicBezTo>
                  <a:cubicBezTo>
                    <a:pt x="6334" y="2953"/>
                    <a:pt x="6788" y="2980"/>
                    <a:pt x="7109" y="2980"/>
                  </a:cubicBezTo>
                  <a:cubicBezTo>
                    <a:pt x="7156" y="2984"/>
                    <a:pt x="7204" y="2986"/>
                    <a:pt x="7252" y="2986"/>
                  </a:cubicBezTo>
                  <a:cubicBezTo>
                    <a:pt x="7370" y="2986"/>
                    <a:pt x="7490" y="2976"/>
                    <a:pt x="7603" y="2967"/>
                  </a:cubicBezTo>
                  <a:cubicBezTo>
                    <a:pt x="7443" y="2927"/>
                    <a:pt x="7283" y="2913"/>
                    <a:pt x="7122" y="2913"/>
                  </a:cubicBezTo>
                  <a:lnTo>
                    <a:pt x="5786" y="2806"/>
                  </a:lnTo>
                  <a:cubicBezTo>
                    <a:pt x="4316" y="2673"/>
                    <a:pt x="2860" y="2459"/>
                    <a:pt x="1417" y="2192"/>
                  </a:cubicBezTo>
                  <a:cubicBezTo>
                    <a:pt x="1203" y="2152"/>
                    <a:pt x="1003" y="2098"/>
                    <a:pt x="803" y="2045"/>
                  </a:cubicBezTo>
                  <a:cubicBezTo>
                    <a:pt x="616" y="1991"/>
                    <a:pt x="442" y="1898"/>
                    <a:pt x="308" y="1764"/>
                  </a:cubicBezTo>
                  <a:cubicBezTo>
                    <a:pt x="201" y="1631"/>
                    <a:pt x="175" y="1444"/>
                    <a:pt x="241" y="1283"/>
                  </a:cubicBezTo>
                  <a:cubicBezTo>
                    <a:pt x="322" y="1123"/>
                    <a:pt x="442" y="989"/>
                    <a:pt x="602" y="909"/>
                  </a:cubicBezTo>
                  <a:cubicBezTo>
                    <a:pt x="923" y="789"/>
                    <a:pt x="1257" y="695"/>
                    <a:pt x="1604" y="629"/>
                  </a:cubicBezTo>
                  <a:lnTo>
                    <a:pt x="2513" y="428"/>
                  </a:lnTo>
                  <a:lnTo>
                    <a:pt x="3809" y="134"/>
                  </a:lnTo>
                  <a:cubicBezTo>
                    <a:pt x="3969" y="94"/>
                    <a:pt x="4129" y="54"/>
                    <a:pt x="42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1"/>
            <p:cNvSpPr/>
            <p:nvPr/>
          </p:nvSpPr>
          <p:spPr>
            <a:xfrm>
              <a:off x="1039800" y="583800"/>
              <a:ext cx="202775" cy="21875"/>
            </a:xfrm>
            <a:custGeom>
              <a:rect b="b" l="l" r="r" t="t"/>
              <a:pathLst>
                <a:path extrusionOk="0" h="875" w="8111"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94" y="55"/>
                    <a:pt x="201" y="95"/>
                    <a:pt x="308" y="122"/>
                  </a:cubicBezTo>
                  <a:cubicBezTo>
                    <a:pt x="508" y="175"/>
                    <a:pt x="802" y="255"/>
                    <a:pt x="1163" y="335"/>
                  </a:cubicBezTo>
                  <a:cubicBezTo>
                    <a:pt x="2098" y="549"/>
                    <a:pt x="3046" y="696"/>
                    <a:pt x="4022" y="790"/>
                  </a:cubicBezTo>
                  <a:cubicBezTo>
                    <a:pt x="4686" y="845"/>
                    <a:pt x="5350" y="875"/>
                    <a:pt x="6014" y="875"/>
                  </a:cubicBezTo>
                  <a:cubicBezTo>
                    <a:pt x="6312" y="875"/>
                    <a:pt x="6610" y="869"/>
                    <a:pt x="6908" y="856"/>
                  </a:cubicBezTo>
                  <a:cubicBezTo>
                    <a:pt x="7282" y="843"/>
                    <a:pt x="7576" y="816"/>
                    <a:pt x="7790" y="790"/>
                  </a:cubicBezTo>
                  <a:cubicBezTo>
                    <a:pt x="7896" y="790"/>
                    <a:pt x="8003" y="776"/>
                    <a:pt x="8110" y="736"/>
                  </a:cubicBezTo>
                  <a:cubicBezTo>
                    <a:pt x="8106" y="732"/>
                    <a:pt x="8052" y="730"/>
                    <a:pt x="7956" y="730"/>
                  </a:cubicBezTo>
                  <a:cubicBezTo>
                    <a:pt x="7763" y="730"/>
                    <a:pt x="7398" y="736"/>
                    <a:pt x="6908" y="736"/>
                  </a:cubicBezTo>
                  <a:cubicBezTo>
                    <a:pt x="6794" y="738"/>
                    <a:pt x="6674" y="739"/>
                    <a:pt x="6547" y="739"/>
                  </a:cubicBezTo>
                  <a:cubicBezTo>
                    <a:pt x="5856" y="739"/>
                    <a:pt x="4984" y="706"/>
                    <a:pt x="4035" y="616"/>
                  </a:cubicBezTo>
                  <a:cubicBezTo>
                    <a:pt x="2913" y="522"/>
                    <a:pt x="1911" y="349"/>
                    <a:pt x="1176" y="215"/>
                  </a:cubicBezTo>
                  <a:cubicBezTo>
                    <a:pt x="501" y="90"/>
                    <a:pt x="59" y="0"/>
                    <a:pt x="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1735550" y="437775"/>
              <a:ext cx="160350" cy="72925"/>
            </a:xfrm>
            <a:custGeom>
              <a:rect b="b" l="l" r="r" t="t"/>
              <a:pathLst>
                <a:path extrusionOk="0" h="2917" w="6414">
                  <a:moveTo>
                    <a:pt x="1536" y="0"/>
                  </a:moveTo>
                  <a:cubicBezTo>
                    <a:pt x="1443" y="0"/>
                    <a:pt x="1350" y="1"/>
                    <a:pt x="1257" y="4"/>
                  </a:cubicBezTo>
                  <a:cubicBezTo>
                    <a:pt x="869" y="4"/>
                    <a:pt x="548" y="17"/>
                    <a:pt x="335" y="17"/>
                  </a:cubicBezTo>
                  <a:cubicBezTo>
                    <a:pt x="214" y="17"/>
                    <a:pt x="108" y="30"/>
                    <a:pt x="1" y="57"/>
                  </a:cubicBezTo>
                  <a:cubicBezTo>
                    <a:pt x="1" y="84"/>
                    <a:pt x="482" y="97"/>
                    <a:pt x="1257" y="124"/>
                  </a:cubicBezTo>
                  <a:cubicBezTo>
                    <a:pt x="2259" y="137"/>
                    <a:pt x="3261" y="258"/>
                    <a:pt x="4249" y="498"/>
                  </a:cubicBezTo>
                  <a:cubicBezTo>
                    <a:pt x="4530" y="565"/>
                    <a:pt x="4797" y="658"/>
                    <a:pt x="5064" y="765"/>
                  </a:cubicBezTo>
                  <a:cubicBezTo>
                    <a:pt x="5305" y="845"/>
                    <a:pt x="5545" y="966"/>
                    <a:pt x="5759" y="1113"/>
                  </a:cubicBezTo>
                  <a:cubicBezTo>
                    <a:pt x="5960" y="1233"/>
                    <a:pt x="6107" y="1420"/>
                    <a:pt x="6200" y="1620"/>
                  </a:cubicBezTo>
                  <a:cubicBezTo>
                    <a:pt x="6280" y="1807"/>
                    <a:pt x="6267" y="2008"/>
                    <a:pt x="6173" y="2182"/>
                  </a:cubicBezTo>
                  <a:cubicBezTo>
                    <a:pt x="6000" y="2435"/>
                    <a:pt x="5772" y="2636"/>
                    <a:pt x="5505" y="2756"/>
                  </a:cubicBezTo>
                  <a:cubicBezTo>
                    <a:pt x="5398" y="2796"/>
                    <a:pt x="5292" y="2863"/>
                    <a:pt x="5198" y="2916"/>
                  </a:cubicBezTo>
                  <a:cubicBezTo>
                    <a:pt x="5318" y="2903"/>
                    <a:pt x="5425" y="2876"/>
                    <a:pt x="5532" y="2823"/>
                  </a:cubicBezTo>
                  <a:cubicBezTo>
                    <a:pt x="5826" y="2716"/>
                    <a:pt x="6093" y="2516"/>
                    <a:pt x="6280" y="2248"/>
                  </a:cubicBezTo>
                  <a:cubicBezTo>
                    <a:pt x="6387" y="2048"/>
                    <a:pt x="6414" y="1807"/>
                    <a:pt x="6334" y="1580"/>
                  </a:cubicBezTo>
                  <a:cubicBezTo>
                    <a:pt x="6240" y="1340"/>
                    <a:pt x="6066" y="1139"/>
                    <a:pt x="5853" y="992"/>
                  </a:cubicBezTo>
                  <a:cubicBezTo>
                    <a:pt x="5626" y="832"/>
                    <a:pt x="5385" y="712"/>
                    <a:pt x="5118" y="605"/>
                  </a:cubicBezTo>
                  <a:cubicBezTo>
                    <a:pt x="4851" y="498"/>
                    <a:pt x="4570" y="418"/>
                    <a:pt x="4289" y="338"/>
                  </a:cubicBezTo>
                  <a:cubicBezTo>
                    <a:pt x="3391" y="119"/>
                    <a:pt x="2460" y="0"/>
                    <a:pt x="15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1852800" y="424175"/>
              <a:ext cx="60150" cy="32475"/>
            </a:xfrm>
            <a:custGeom>
              <a:rect b="b" l="l" r="r" t="t"/>
              <a:pathLst>
                <a:path extrusionOk="0" h="1299" w="2406">
                  <a:moveTo>
                    <a:pt x="85" y="1"/>
                  </a:moveTo>
                  <a:cubicBezTo>
                    <a:pt x="41" y="1"/>
                    <a:pt x="16" y="6"/>
                    <a:pt x="14" y="13"/>
                  </a:cubicBezTo>
                  <a:cubicBezTo>
                    <a:pt x="0" y="67"/>
                    <a:pt x="602" y="187"/>
                    <a:pt x="1256" y="534"/>
                  </a:cubicBezTo>
                  <a:cubicBezTo>
                    <a:pt x="1883" y="880"/>
                    <a:pt x="2289" y="1298"/>
                    <a:pt x="2358" y="1298"/>
                  </a:cubicBezTo>
                  <a:cubicBezTo>
                    <a:pt x="2361" y="1298"/>
                    <a:pt x="2363" y="1298"/>
                    <a:pt x="2365" y="1296"/>
                  </a:cubicBezTo>
                  <a:cubicBezTo>
                    <a:pt x="2405" y="1283"/>
                    <a:pt x="2018" y="762"/>
                    <a:pt x="1336" y="387"/>
                  </a:cubicBezTo>
                  <a:cubicBezTo>
                    <a:pt x="786" y="85"/>
                    <a:pt x="270" y="1"/>
                    <a:pt x="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3086325" y="375050"/>
              <a:ext cx="166700" cy="106575"/>
            </a:xfrm>
            <a:custGeom>
              <a:rect b="b" l="l" r="r" t="t"/>
              <a:pathLst>
                <a:path extrusionOk="0" h="4263" w="6668">
                  <a:moveTo>
                    <a:pt x="0" y="1"/>
                  </a:moveTo>
                  <a:cubicBezTo>
                    <a:pt x="174" y="41"/>
                    <a:pt x="348" y="68"/>
                    <a:pt x="535" y="81"/>
                  </a:cubicBezTo>
                  <a:cubicBezTo>
                    <a:pt x="869" y="108"/>
                    <a:pt x="1363" y="161"/>
                    <a:pt x="1978" y="255"/>
                  </a:cubicBezTo>
                  <a:cubicBezTo>
                    <a:pt x="2592" y="335"/>
                    <a:pt x="3301" y="469"/>
                    <a:pt x="4089" y="642"/>
                  </a:cubicBezTo>
                  <a:cubicBezTo>
                    <a:pt x="4490" y="736"/>
                    <a:pt x="4904" y="843"/>
                    <a:pt x="5331" y="963"/>
                  </a:cubicBezTo>
                  <a:cubicBezTo>
                    <a:pt x="5532" y="1016"/>
                    <a:pt x="5746" y="1083"/>
                    <a:pt x="5946" y="1190"/>
                  </a:cubicBezTo>
                  <a:cubicBezTo>
                    <a:pt x="6133" y="1270"/>
                    <a:pt x="6293" y="1417"/>
                    <a:pt x="6400" y="1618"/>
                  </a:cubicBezTo>
                  <a:cubicBezTo>
                    <a:pt x="6494" y="1805"/>
                    <a:pt x="6494" y="2018"/>
                    <a:pt x="6400" y="2219"/>
                  </a:cubicBezTo>
                  <a:cubicBezTo>
                    <a:pt x="6320" y="2406"/>
                    <a:pt x="6186" y="2566"/>
                    <a:pt x="6013" y="2700"/>
                  </a:cubicBezTo>
                  <a:cubicBezTo>
                    <a:pt x="5652" y="2914"/>
                    <a:pt x="5278" y="3101"/>
                    <a:pt x="4890" y="3234"/>
                  </a:cubicBezTo>
                  <a:cubicBezTo>
                    <a:pt x="4209" y="3488"/>
                    <a:pt x="3528" y="3688"/>
                    <a:pt x="2820" y="3849"/>
                  </a:cubicBezTo>
                  <a:cubicBezTo>
                    <a:pt x="2232" y="3969"/>
                    <a:pt x="1737" y="4076"/>
                    <a:pt x="1403" y="4143"/>
                  </a:cubicBezTo>
                  <a:cubicBezTo>
                    <a:pt x="1216" y="4169"/>
                    <a:pt x="1043" y="4210"/>
                    <a:pt x="882" y="4263"/>
                  </a:cubicBezTo>
                  <a:cubicBezTo>
                    <a:pt x="1056" y="4263"/>
                    <a:pt x="1230" y="4236"/>
                    <a:pt x="1403" y="4210"/>
                  </a:cubicBezTo>
                  <a:cubicBezTo>
                    <a:pt x="1737" y="4156"/>
                    <a:pt x="2232" y="4076"/>
                    <a:pt x="2846" y="3956"/>
                  </a:cubicBezTo>
                  <a:cubicBezTo>
                    <a:pt x="3554" y="3822"/>
                    <a:pt x="4249" y="3635"/>
                    <a:pt x="4931" y="3381"/>
                  </a:cubicBezTo>
                  <a:cubicBezTo>
                    <a:pt x="5345" y="3248"/>
                    <a:pt x="5732" y="3061"/>
                    <a:pt x="6106" y="2833"/>
                  </a:cubicBezTo>
                  <a:cubicBezTo>
                    <a:pt x="6293" y="2686"/>
                    <a:pt x="6454" y="2499"/>
                    <a:pt x="6561" y="2286"/>
                  </a:cubicBezTo>
                  <a:cubicBezTo>
                    <a:pt x="6667" y="2045"/>
                    <a:pt x="6667" y="1778"/>
                    <a:pt x="6561" y="1537"/>
                  </a:cubicBezTo>
                  <a:cubicBezTo>
                    <a:pt x="6427" y="1310"/>
                    <a:pt x="6240" y="1137"/>
                    <a:pt x="6013" y="1043"/>
                  </a:cubicBezTo>
                  <a:cubicBezTo>
                    <a:pt x="5812" y="936"/>
                    <a:pt x="5585" y="856"/>
                    <a:pt x="5371" y="816"/>
                  </a:cubicBezTo>
                  <a:cubicBezTo>
                    <a:pt x="4944" y="696"/>
                    <a:pt x="4516" y="589"/>
                    <a:pt x="4129" y="509"/>
                  </a:cubicBezTo>
                  <a:cubicBezTo>
                    <a:pt x="3327" y="335"/>
                    <a:pt x="2606" y="215"/>
                    <a:pt x="1991" y="148"/>
                  </a:cubicBezTo>
                  <a:cubicBezTo>
                    <a:pt x="1377" y="68"/>
                    <a:pt x="882" y="28"/>
                    <a:pt x="535" y="14"/>
                  </a:cubicBezTo>
                  <a:cubicBezTo>
                    <a:pt x="361" y="1"/>
                    <a:pt x="228" y="1"/>
                    <a:pt x="1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3261675" y="388800"/>
              <a:ext cx="35775" cy="54450"/>
            </a:xfrm>
            <a:custGeom>
              <a:rect b="b" l="l" r="r" t="t"/>
              <a:pathLst>
                <a:path extrusionOk="0" h="2178" w="1431">
                  <a:moveTo>
                    <a:pt x="50" y="0"/>
                  </a:moveTo>
                  <a:cubicBezTo>
                    <a:pt x="27" y="0"/>
                    <a:pt x="14" y="5"/>
                    <a:pt x="14" y="12"/>
                  </a:cubicBezTo>
                  <a:cubicBezTo>
                    <a:pt x="1" y="39"/>
                    <a:pt x="161" y="79"/>
                    <a:pt x="362" y="212"/>
                  </a:cubicBezTo>
                  <a:cubicBezTo>
                    <a:pt x="629" y="373"/>
                    <a:pt x="856" y="600"/>
                    <a:pt x="1016" y="881"/>
                  </a:cubicBezTo>
                  <a:cubicBezTo>
                    <a:pt x="1177" y="1148"/>
                    <a:pt x="1257" y="1455"/>
                    <a:pt x="1270" y="1776"/>
                  </a:cubicBezTo>
                  <a:cubicBezTo>
                    <a:pt x="1270" y="2016"/>
                    <a:pt x="1230" y="2177"/>
                    <a:pt x="1257" y="2177"/>
                  </a:cubicBezTo>
                  <a:cubicBezTo>
                    <a:pt x="1258" y="2177"/>
                    <a:pt x="1259" y="2177"/>
                    <a:pt x="1260" y="2177"/>
                  </a:cubicBezTo>
                  <a:cubicBezTo>
                    <a:pt x="1290" y="2177"/>
                    <a:pt x="1365" y="2032"/>
                    <a:pt x="1390" y="1789"/>
                  </a:cubicBezTo>
                  <a:cubicBezTo>
                    <a:pt x="1430" y="1081"/>
                    <a:pt x="1056" y="413"/>
                    <a:pt x="415" y="106"/>
                  </a:cubicBezTo>
                  <a:cubicBezTo>
                    <a:pt x="242" y="29"/>
                    <a:pt x="111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2504475" y="403200"/>
              <a:ext cx="48125" cy="96800"/>
            </a:xfrm>
            <a:custGeom>
              <a:rect b="b" l="l" r="r" t="t"/>
              <a:pathLst>
                <a:path extrusionOk="0" h="3872" w="1925">
                  <a:moveTo>
                    <a:pt x="1822" y="1"/>
                  </a:moveTo>
                  <a:cubicBezTo>
                    <a:pt x="1787" y="1"/>
                    <a:pt x="1750" y="4"/>
                    <a:pt x="1710" y="11"/>
                  </a:cubicBezTo>
                  <a:cubicBezTo>
                    <a:pt x="1510" y="51"/>
                    <a:pt x="1323" y="117"/>
                    <a:pt x="1149" y="211"/>
                  </a:cubicBezTo>
                  <a:cubicBezTo>
                    <a:pt x="895" y="371"/>
                    <a:pt x="668" y="572"/>
                    <a:pt x="494" y="812"/>
                  </a:cubicBezTo>
                  <a:cubicBezTo>
                    <a:pt x="40" y="1427"/>
                    <a:pt x="0" y="2242"/>
                    <a:pt x="374" y="2896"/>
                  </a:cubicBezTo>
                  <a:cubicBezTo>
                    <a:pt x="521" y="3164"/>
                    <a:pt x="722" y="3391"/>
                    <a:pt x="962" y="3565"/>
                  </a:cubicBezTo>
                  <a:cubicBezTo>
                    <a:pt x="1122" y="3685"/>
                    <a:pt x="1296" y="3778"/>
                    <a:pt x="1483" y="3832"/>
                  </a:cubicBezTo>
                  <a:cubicBezTo>
                    <a:pt x="1550" y="3858"/>
                    <a:pt x="1630" y="3872"/>
                    <a:pt x="1697" y="3872"/>
                  </a:cubicBezTo>
                  <a:cubicBezTo>
                    <a:pt x="1710" y="3845"/>
                    <a:pt x="1403" y="3778"/>
                    <a:pt x="1029" y="3484"/>
                  </a:cubicBezTo>
                  <a:cubicBezTo>
                    <a:pt x="548" y="3084"/>
                    <a:pt x="281" y="2482"/>
                    <a:pt x="294" y="1854"/>
                  </a:cubicBezTo>
                  <a:cubicBezTo>
                    <a:pt x="347" y="1226"/>
                    <a:pt x="695" y="665"/>
                    <a:pt x="1216" y="331"/>
                  </a:cubicBezTo>
                  <a:cubicBezTo>
                    <a:pt x="1617" y="64"/>
                    <a:pt x="1924" y="37"/>
                    <a:pt x="1924" y="11"/>
                  </a:cubicBezTo>
                  <a:cubicBezTo>
                    <a:pt x="1891" y="4"/>
                    <a:pt x="1857" y="1"/>
                    <a:pt x="18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2518150" y="867600"/>
              <a:ext cx="123400" cy="93175"/>
            </a:xfrm>
            <a:custGeom>
              <a:rect b="b" l="l" r="r" t="t"/>
              <a:pathLst>
                <a:path extrusionOk="0" h="3727" w="4936">
                  <a:moveTo>
                    <a:pt x="2486" y="0"/>
                  </a:moveTo>
                  <a:cubicBezTo>
                    <a:pt x="2057" y="0"/>
                    <a:pt x="1624" y="147"/>
                    <a:pt x="1270" y="447"/>
                  </a:cubicBezTo>
                  <a:cubicBezTo>
                    <a:pt x="1" y="1516"/>
                    <a:pt x="669" y="3587"/>
                    <a:pt x="2326" y="3720"/>
                  </a:cubicBezTo>
                  <a:cubicBezTo>
                    <a:pt x="2380" y="3725"/>
                    <a:pt x="2434" y="3727"/>
                    <a:pt x="2487" y="3727"/>
                  </a:cubicBezTo>
                  <a:cubicBezTo>
                    <a:pt x="4045" y="3727"/>
                    <a:pt x="4936" y="1875"/>
                    <a:pt x="3902" y="647"/>
                  </a:cubicBezTo>
                  <a:cubicBezTo>
                    <a:pt x="3534" y="221"/>
                    <a:pt x="3012" y="0"/>
                    <a:pt x="24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2586975" y="920850"/>
              <a:ext cx="197750" cy="186750"/>
            </a:xfrm>
            <a:custGeom>
              <a:rect b="b" l="l" r="r" t="t"/>
              <a:pathLst>
                <a:path extrusionOk="0" h="7470" w="7910">
                  <a:moveTo>
                    <a:pt x="1122" y="0"/>
                  </a:moveTo>
                  <a:lnTo>
                    <a:pt x="0" y="1283"/>
                  </a:lnTo>
                  <a:lnTo>
                    <a:pt x="6747" y="7469"/>
                  </a:lnTo>
                  <a:lnTo>
                    <a:pt x="7910" y="614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1"/>
            <p:cNvSpPr/>
            <p:nvPr/>
          </p:nvSpPr>
          <p:spPr>
            <a:xfrm>
              <a:off x="2733275" y="1057200"/>
              <a:ext cx="114700" cy="86650"/>
            </a:xfrm>
            <a:custGeom>
              <a:rect b="b" l="l" r="r" t="t"/>
              <a:pathLst>
                <a:path extrusionOk="0" h="3466" w="4588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1"/>
            <p:cNvSpPr/>
            <p:nvPr/>
          </p:nvSpPr>
          <p:spPr>
            <a:xfrm>
              <a:off x="2798400" y="1109575"/>
              <a:ext cx="60825" cy="80175"/>
            </a:xfrm>
            <a:custGeom>
              <a:rect b="b" l="l" r="r" t="t"/>
              <a:pathLst>
                <a:path extrusionOk="0" h="3207" w="2433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1"/>
            <p:cNvSpPr/>
            <p:nvPr/>
          </p:nvSpPr>
          <p:spPr>
            <a:xfrm>
              <a:off x="2733275" y="1057200"/>
              <a:ext cx="114700" cy="86650"/>
            </a:xfrm>
            <a:custGeom>
              <a:rect b="b" l="l" r="r" t="t"/>
              <a:pathLst>
                <a:path extrusionOk="0" h="3466" w="4588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2798400" y="1109575"/>
              <a:ext cx="60825" cy="80175"/>
            </a:xfrm>
            <a:custGeom>
              <a:rect b="b" l="l" r="r" t="t"/>
              <a:pathLst>
                <a:path extrusionOk="0" h="3207" w="2433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1"/>
            <p:cNvSpPr/>
            <p:nvPr/>
          </p:nvSpPr>
          <p:spPr>
            <a:xfrm>
              <a:off x="2503800" y="656525"/>
              <a:ext cx="97900" cy="284825"/>
            </a:xfrm>
            <a:custGeom>
              <a:rect b="b" l="l" r="r" t="t"/>
              <a:pathLst>
                <a:path extrusionOk="0" h="11393" w="3916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1"/>
            <p:cNvSpPr/>
            <p:nvPr/>
          </p:nvSpPr>
          <p:spPr>
            <a:xfrm>
              <a:off x="2503800" y="656525"/>
              <a:ext cx="97900" cy="284825"/>
            </a:xfrm>
            <a:custGeom>
              <a:rect b="b" l="l" r="r" t="t"/>
              <a:pathLst>
                <a:path extrusionOk="0" h="11393" w="3916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1"/>
            <p:cNvSpPr/>
            <p:nvPr/>
          </p:nvSpPr>
          <p:spPr>
            <a:xfrm>
              <a:off x="2743625" y="1127950"/>
              <a:ext cx="375450" cy="374775"/>
            </a:xfrm>
            <a:custGeom>
              <a:rect b="b" l="l" r="r" t="t"/>
              <a:pathLst>
                <a:path extrusionOk="0" h="14991" w="15018">
                  <a:moveTo>
                    <a:pt x="8244" y="0"/>
                  </a:moveTo>
                  <a:lnTo>
                    <a:pt x="0" y="4289"/>
                  </a:lnTo>
                  <a:lnTo>
                    <a:pt x="6854" y="14991"/>
                  </a:lnTo>
                  <a:lnTo>
                    <a:pt x="15018" y="10127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1"/>
            <p:cNvSpPr/>
            <p:nvPr/>
          </p:nvSpPr>
          <p:spPr>
            <a:xfrm>
              <a:off x="2773675" y="1146300"/>
              <a:ext cx="358425" cy="322375"/>
            </a:xfrm>
            <a:custGeom>
              <a:rect b="b" l="l" r="r" t="t"/>
              <a:pathLst>
                <a:path extrusionOk="0" h="12895" w="14337">
                  <a:moveTo>
                    <a:pt x="6775" y="1"/>
                  </a:moveTo>
                  <a:lnTo>
                    <a:pt x="1" y="3795"/>
                  </a:lnTo>
                  <a:cubicBezTo>
                    <a:pt x="2312" y="9033"/>
                    <a:pt x="6387" y="12894"/>
                    <a:pt x="6387" y="12894"/>
                  </a:cubicBezTo>
                  <a:lnTo>
                    <a:pt x="14337" y="8311"/>
                  </a:lnTo>
                  <a:lnTo>
                    <a:pt x="14337" y="8311"/>
                  </a:lnTo>
                  <a:cubicBezTo>
                    <a:pt x="14287" y="8319"/>
                    <a:pt x="14236" y="8323"/>
                    <a:pt x="14184" y="8323"/>
                  </a:cubicBezTo>
                  <a:cubicBezTo>
                    <a:pt x="11755" y="8323"/>
                    <a:pt x="6775" y="1"/>
                    <a:pt x="6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1"/>
            <p:cNvSpPr/>
            <p:nvPr/>
          </p:nvSpPr>
          <p:spPr>
            <a:xfrm>
              <a:off x="2815425" y="1236150"/>
              <a:ext cx="48125" cy="25750"/>
            </a:xfrm>
            <a:custGeom>
              <a:rect b="b" l="l" r="r" t="t"/>
              <a:pathLst>
                <a:path extrusionOk="0" h="1030" w="1925">
                  <a:moveTo>
                    <a:pt x="1925" y="1"/>
                  </a:moveTo>
                  <a:cubicBezTo>
                    <a:pt x="1577" y="135"/>
                    <a:pt x="1257" y="308"/>
                    <a:pt x="936" y="482"/>
                  </a:cubicBezTo>
                  <a:cubicBezTo>
                    <a:pt x="616" y="656"/>
                    <a:pt x="295" y="829"/>
                    <a:pt x="1" y="1030"/>
                  </a:cubicBezTo>
                  <a:cubicBezTo>
                    <a:pt x="335" y="896"/>
                    <a:pt x="656" y="722"/>
                    <a:pt x="976" y="549"/>
                  </a:cubicBezTo>
                  <a:cubicBezTo>
                    <a:pt x="1297" y="375"/>
                    <a:pt x="1618" y="201"/>
                    <a:pt x="192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1"/>
            <p:cNvSpPr/>
            <p:nvPr/>
          </p:nvSpPr>
          <p:spPr>
            <a:xfrm>
              <a:off x="2816100" y="1146650"/>
              <a:ext cx="84525" cy="69500"/>
            </a:xfrm>
            <a:custGeom>
              <a:rect b="b" l="l" r="r" t="t"/>
              <a:pathLst>
                <a:path extrusionOk="0" h="2780" w="3381">
                  <a:moveTo>
                    <a:pt x="2633" y="0"/>
                  </a:moveTo>
                  <a:lnTo>
                    <a:pt x="1" y="1550"/>
                  </a:lnTo>
                  <a:lnTo>
                    <a:pt x="909" y="2779"/>
                  </a:lnTo>
                  <a:lnTo>
                    <a:pt x="3381" y="1363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1"/>
            <p:cNvSpPr/>
            <p:nvPr/>
          </p:nvSpPr>
          <p:spPr>
            <a:xfrm>
              <a:off x="2835800" y="1225800"/>
              <a:ext cx="120950" cy="66825"/>
            </a:xfrm>
            <a:custGeom>
              <a:rect b="b" l="l" r="r" t="t"/>
              <a:pathLst>
                <a:path extrusionOk="0" h="2673" w="4838">
                  <a:moveTo>
                    <a:pt x="4838" y="1"/>
                  </a:moveTo>
                  <a:lnTo>
                    <a:pt x="4838" y="1"/>
                  </a:lnTo>
                  <a:cubicBezTo>
                    <a:pt x="4771" y="27"/>
                    <a:pt x="4704" y="68"/>
                    <a:pt x="4637" y="108"/>
                  </a:cubicBezTo>
                  <a:lnTo>
                    <a:pt x="4116" y="375"/>
                  </a:lnTo>
                  <a:lnTo>
                    <a:pt x="2406" y="1310"/>
                  </a:lnTo>
                  <a:lnTo>
                    <a:pt x="696" y="2259"/>
                  </a:lnTo>
                  <a:lnTo>
                    <a:pt x="188" y="2553"/>
                  </a:lnTo>
                  <a:cubicBezTo>
                    <a:pt x="121" y="2593"/>
                    <a:pt x="54" y="2633"/>
                    <a:pt x="1" y="2673"/>
                  </a:cubicBezTo>
                  <a:cubicBezTo>
                    <a:pt x="68" y="2646"/>
                    <a:pt x="135" y="2619"/>
                    <a:pt x="201" y="2579"/>
                  </a:cubicBezTo>
                  <a:lnTo>
                    <a:pt x="722" y="2299"/>
                  </a:lnTo>
                  <a:lnTo>
                    <a:pt x="2433" y="1364"/>
                  </a:lnTo>
                  <a:lnTo>
                    <a:pt x="4143" y="415"/>
                  </a:lnTo>
                  <a:lnTo>
                    <a:pt x="4650" y="121"/>
                  </a:lnTo>
                  <a:cubicBezTo>
                    <a:pt x="4717" y="81"/>
                    <a:pt x="4784" y="54"/>
                    <a:pt x="48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1"/>
            <p:cNvSpPr/>
            <p:nvPr/>
          </p:nvSpPr>
          <p:spPr>
            <a:xfrm>
              <a:off x="2841825" y="1233825"/>
              <a:ext cx="120925" cy="66500"/>
            </a:xfrm>
            <a:custGeom>
              <a:rect b="b" l="l" r="r" t="t"/>
              <a:pathLst>
                <a:path extrusionOk="0" h="2660" w="4837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16" y="361"/>
                  </a:lnTo>
                  <a:lnTo>
                    <a:pt x="2405" y="1296"/>
                  </a:lnTo>
                  <a:lnTo>
                    <a:pt x="695" y="2245"/>
                  </a:lnTo>
                  <a:lnTo>
                    <a:pt x="187" y="2552"/>
                  </a:lnTo>
                  <a:cubicBezTo>
                    <a:pt x="121" y="2579"/>
                    <a:pt x="54" y="2619"/>
                    <a:pt x="0" y="2659"/>
                  </a:cubicBezTo>
                  <a:cubicBezTo>
                    <a:pt x="67" y="2632"/>
                    <a:pt x="134" y="2606"/>
                    <a:pt x="201" y="2566"/>
                  </a:cubicBezTo>
                  <a:lnTo>
                    <a:pt x="722" y="2298"/>
                  </a:lnTo>
                  <a:lnTo>
                    <a:pt x="2432" y="1363"/>
                  </a:lnTo>
                  <a:lnTo>
                    <a:pt x="4142" y="415"/>
                  </a:lnTo>
                  <a:lnTo>
                    <a:pt x="4650" y="107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1"/>
            <p:cNvSpPr/>
            <p:nvPr/>
          </p:nvSpPr>
          <p:spPr>
            <a:xfrm>
              <a:off x="2848500" y="1243850"/>
              <a:ext cx="120950" cy="66500"/>
            </a:xfrm>
            <a:custGeom>
              <a:rect b="b" l="l" r="r" t="t"/>
              <a:pathLst>
                <a:path extrusionOk="0" h="2660" w="4838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4" y="54"/>
                    <a:pt x="4637" y="94"/>
                  </a:cubicBezTo>
                  <a:lnTo>
                    <a:pt x="4116" y="361"/>
                  </a:lnTo>
                  <a:lnTo>
                    <a:pt x="2392" y="1296"/>
                  </a:lnTo>
                  <a:lnTo>
                    <a:pt x="695" y="2245"/>
                  </a:lnTo>
                  <a:lnTo>
                    <a:pt x="174" y="2539"/>
                  </a:lnTo>
                  <a:cubicBezTo>
                    <a:pt x="108" y="2579"/>
                    <a:pt x="54" y="2619"/>
                    <a:pt x="1" y="2659"/>
                  </a:cubicBezTo>
                  <a:cubicBezTo>
                    <a:pt x="67" y="2632"/>
                    <a:pt x="121" y="2606"/>
                    <a:pt x="188" y="2565"/>
                  </a:cubicBezTo>
                  <a:lnTo>
                    <a:pt x="709" y="2285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0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1"/>
            <p:cNvSpPr/>
            <p:nvPr/>
          </p:nvSpPr>
          <p:spPr>
            <a:xfrm>
              <a:off x="2854175" y="1254200"/>
              <a:ext cx="120950" cy="66500"/>
            </a:xfrm>
            <a:custGeom>
              <a:rect b="b" l="l" r="r" t="t"/>
              <a:pathLst>
                <a:path extrusionOk="0" h="2660" w="4838">
                  <a:moveTo>
                    <a:pt x="4837" y="0"/>
                  </a:moveTo>
                  <a:lnTo>
                    <a:pt x="4837" y="0"/>
                  </a:lnTo>
                  <a:cubicBezTo>
                    <a:pt x="4771" y="27"/>
                    <a:pt x="4704" y="54"/>
                    <a:pt x="4650" y="94"/>
                  </a:cubicBezTo>
                  <a:lnTo>
                    <a:pt x="4129" y="375"/>
                  </a:lnTo>
                  <a:lnTo>
                    <a:pt x="2406" y="1310"/>
                  </a:lnTo>
                  <a:lnTo>
                    <a:pt x="709" y="2258"/>
                  </a:lnTo>
                  <a:lnTo>
                    <a:pt x="188" y="2552"/>
                  </a:lnTo>
                  <a:cubicBezTo>
                    <a:pt x="121" y="2579"/>
                    <a:pt x="68" y="2619"/>
                    <a:pt x="1" y="2659"/>
                  </a:cubicBezTo>
                  <a:cubicBezTo>
                    <a:pt x="68" y="2646"/>
                    <a:pt x="134" y="2606"/>
                    <a:pt x="201" y="2579"/>
                  </a:cubicBezTo>
                  <a:lnTo>
                    <a:pt x="722" y="2298"/>
                  </a:lnTo>
                  <a:lnTo>
                    <a:pt x="2446" y="1363"/>
                  </a:lnTo>
                  <a:lnTo>
                    <a:pt x="4156" y="415"/>
                  </a:lnTo>
                  <a:lnTo>
                    <a:pt x="4664" y="121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1"/>
            <p:cNvSpPr/>
            <p:nvPr/>
          </p:nvSpPr>
          <p:spPr>
            <a:xfrm>
              <a:off x="2862200" y="1265225"/>
              <a:ext cx="120925" cy="66500"/>
            </a:xfrm>
            <a:custGeom>
              <a:rect b="b" l="l" r="r" t="t"/>
              <a:pathLst>
                <a:path extrusionOk="0" h="2660" w="4837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3" y="54"/>
                    <a:pt x="4637" y="94"/>
                  </a:cubicBezTo>
                  <a:lnTo>
                    <a:pt x="4116" y="374"/>
                  </a:lnTo>
                  <a:lnTo>
                    <a:pt x="2392" y="1310"/>
                  </a:lnTo>
                  <a:lnTo>
                    <a:pt x="695" y="2258"/>
                  </a:lnTo>
                  <a:lnTo>
                    <a:pt x="174" y="2552"/>
                  </a:lnTo>
                  <a:cubicBezTo>
                    <a:pt x="107" y="2579"/>
                    <a:pt x="54" y="2619"/>
                    <a:pt x="0" y="2659"/>
                  </a:cubicBezTo>
                  <a:cubicBezTo>
                    <a:pt x="67" y="2646"/>
                    <a:pt x="134" y="2606"/>
                    <a:pt x="187" y="2566"/>
                  </a:cubicBezTo>
                  <a:lnTo>
                    <a:pt x="709" y="2298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1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1"/>
            <p:cNvSpPr/>
            <p:nvPr/>
          </p:nvSpPr>
          <p:spPr>
            <a:xfrm>
              <a:off x="2870550" y="1275575"/>
              <a:ext cx="120950" cy="66500"/>
            </a:xfrm>
            <a:custGeom>
              <a:rect b="b" l="l" r="r" t="t"/>
              <a:pathLst>
                <a:path extrusionOk="0" h="2660" w="4838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29" y="375"/>
                  </a:lnTo>
                  <a:lnTo>
                    <a:pt x="2405" y="1310"/>
                  </a:lnTo>
                  <a:lnTo>
                    <a:pt x="695" y="2258"/>
                  </a:lnTo>
                  <a:lnTo>
                    <a:pt x="187" y="2552"/>
                  </a:lnTo>
                  <a:cubicBezTo>
                    <a:pt x="121" y="2579"/>
                    <a:pt x="67" y="2619"/>
                    <a:pt x="0" y="2659"/>
                  </a:cubicBezTo>
                  <a:cubicBezTo>
                    <a:pt x="67" y="2646"/>
                    <a:pt x="134" y="2606"/>
                    <a:pt x="201" y="2579"/>
                  </a:cubicBezTo>
                  <a:lnTo>
                    <a:pt x="722" y="2299"/>
                  </a:lnTo>
                  <a:lnTo>
                    <a:pt x="2445" y="1363"/>
                  </a:lnTo>
                  <a:lnTo>
                    <a:pt x="4142" y="415"/>
                  </a:lnTo>
                  <a:lnTo>
                    <a:pt x="4663" y="121"/>
                  </a:lnTo>
                  <a:cubicBezTo>
                    <a:pt x="4717" y="81"/>
                    <a:pt x="4784" y="41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1"/>
            <p:cNvSpPr/>
            <p:nvPr/>
          </p:nvSpPr>
          <p:spPr>
            <a:xfrm>
              <a:off x="2899275" y="1345725"/>
              <a:ext cx="36100" cy="19725"/>
            </a:xfrm>
            <a:custGeom>
              <a:rect b="b" l="l" r="r" t="t"/>
              <a:pathLst>
                <a:path extrusionOk="0" h="789" w="1444">
                  <a:moveTo>
                    <a:pt x="1443" y="0"/>
                  </a:moveTo>
                  <a:cubicBezTo>
                    <a:pt x="962" y="254"/>
                    <a:pt x="481" y="521"/>
                    <a:pt x="0" y="789"/>
                  </a:cubicBezTo>
                  <a:cubicBezTo>
                    <a:pt x="254" y="695"/>
                    <a:pt x="508" y="588"/>
                    <a:pt x="749" y="441"/>
                  </a:cubicBezTo>
                  <a:cubicBezTo>
                    <a:pt x="1003" y="321"/>
                    <a:pt x="1230" y="174"/>
                    <a:pt x="14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1"/>
            <p:cNvSpPr/>
            <p:nvPr/>
          </p:nvSpPr>
          <p:spPr>
            <a:xfrm>
              <a:off x="2909300" y="1356075"/>
              <a:ext cx="63825" cy="45025"/>
            </a:xfrm>
            <a:custGeom>
              <a:rect b="b" l="l" r="r" t="t"/>
              <a:pathLst>
                <a:path extrusionOk="0" h="1801" w="2553">
                  <a:moveTo>
                    <a:pt x="1010" y="202"/>
                  </a:moveTo>
                  <a:cubicBezTo>
                    <a:pt x="1088" y="311"/>
                    <a:pt x="1155" y="427"/>
                    <a:pt x="1212" y="549"/>
                  </a:cubicBezTo>
                  <a:lnTo>
                    <a:pt x="1212" y="549"/>
                  </a:lnTo>
                  <a:cubicBezTo>
                    <a:pt x="1177" y="575"/>
                    <a:pt x="1142" y="601"/>
                    <a:pt x="1108" y="628"/>
                  </a:cubicBezTo>
                  <a:lnTo>
                    <a:pt x="1108" y="628"/>
                  </a:lnTo>
                  <a:cubicBezTo>
                    <a:pt x="1056" y="494"/>
                    <a:pt x="1025" y="350"/>
                    <a:pt x="1010" y="202"/>
                  </a:cubicBezTo>
                  <a:close/>
                  <a:moveTo>
                    <a:pt x="1710" y="375"/>
                  </a:moveTo>
                  <a:cubicBezTo>
                    <a:pt x="1804" y="388"/>
                    <a:pt x="1884" y="455"/>
                    <a:pt x="1911" y="535"/>
                  </a:cubicBezTo>
                  <a:cubicBezTo>
                    <a:pt x="1912" y="538"/>
                    <a:pt x="1914" y="541"/>
                    <a:pt x="1915" y="545"/>
                  </a:cubicBezTo>
                  <a:lnTo>
                    <a:pt x="1915" y="545"/>
                  </a:lnTo>
                  <a:lnTo>
                    <a:pt x="1398" y="917"/>
                  </a:lnTo>
                  <a:lnTo>
                    <a:pt x="1398" y="917"/>
                  </a:lnTo>
                  <a:cubicBezTo>
                    <a:pt x="1369" y="799"/>
                    <a:pt x="1330" y="683"/>
                    <a:pt x="1283" y="571"/>
                  </a:cubicBezTo>
                  <a:lnTo>
                    <a:pt x="1283" y="571"/>
                  </a:lnTo>
                  <a:cubicBezTo>
                    <a:pt x="1336" y="532"/>
                    <a:pt x="1389" y="493"/>
                    <a:pt x="1443" y="455"/>
                  </a:cubicBezTo>
                  <a:cubicBezTo>
                    <a:pt x="1523" y="401"/>
                    <a:pt x="1617" y="375"/>
                    <a:pt x="1710" y="375"/>
                  </a:cubicBezTo>
                  <a:close/>
                  <a:moveTo>
                    <a:pt x="1237" y="605"/>
                  </a:moveTo>
                  <a:cubicBezTo>
                    <a:pt x="1285" y="717"/>
                    <a:pt x="1324" y="832"/>
                    <a:pt x="1351" y="950"/>
                  </a:cubicBezTo>
                  <a:lnTo>
                    <a:pt x="1351" y="950"/>
                  </a:lnTo>
                  <a:lnTo>
                    <a:pt x="1304" y="984"/>
                  </a:lnTo>
                  <a:lnTo>
                    <a:pt x="1304" y="984"/>
                  </a:lnTo>
                  <a:cubicBezTo>
                    <a:pt x="1276" y="949"/>
                    <a:pt x="1251" y="911"/>
                    <a:pt x="1229" y="869"/>
                  </a:cubicBezTo>
                  <a:cubicBezTo>
                    <a:pt x="1192" y="810"/>
                    <a:pt x="1159" y="749"/>
                    <a:pt x="1131" y="686"/>
                  </a:cubicBezTo>
                  <a:lnTo>
                    <a:pt x="1131" y="686"/>
                  </a:lnTo>
                  <a:cubicBezTo>
                    <a:pt x="1166" y="659"/>
                    <a:pt x="1202" y="632"/>
                    <a:pt x="1237" y="605"/>
                  </a:cubicBezTo>
                  <a:close/>
                  <a:moveTo>
                    <a:pt x="510" y="339"/>
                  </a:moveTo>
                  <a:cubicBezTo>
                    <a:pt x="644" y="494"/>
                    <a:pt x="740" y="684"/>
                    <a:pt x="781" y="887"/>
                  </a:cubicBezTo>
                  <a:lnTo>
                    <a:pt x="781" y="887"/>
                  </a:lnTo>
                  <a:cubicBezTo>
                    <a:pt x="741" y="920"/>
                    <a:pt x="702" y="954"/>
                    <a:pt x="663" y="987"/>
                  </a:cubicBezTo>
                  <a:lnTo>
                    <a:pt x="663" y="987"/>
                  </a:lnTo>
                  <a:cubicBezTo>
                    <a:pt x="573" y="786"/>
                    <a:pt x="521" y="567"/>
                    <a:pt x="510" y="339"/>
                  </a:cubicBezTo>
                  <a:close/>
                  <a:moveTo>
                    <a:pt x="1359" y="985"/>
                  </a:moveTo>
                  <a:cubicBezTo>
                    <a:pt x="1361" y="991"/>
                    <a:pt x="1362" y="996"/>
                    <a:pt x="1363" y="1002"/>
                  </a:cubicBezTo>
                  <a:cubicBezTo>
                    <a:pt x="1369" y="1023"/>
                    <a:pt x="1374" y="1043"/>
                    <a:pt x="1378" y="1063"/>
                  </a:cubicBezTo>
                  <a:lnTo>
                    <a:pt x="1378" y="1063"/>
                  </a:lnTo>
                  <a:cubicBezTo>
                    <a:pt x="1360" y="1046"/>
                    <a:pt x="1342" y="1028"/>
                    <a:pt x="1325" y="1010"/>
                  </a:cubicBezTo>
                  <a:lnTo>
                    <a:pt x="1325" y="1010"/>
                  </a:lnTo>
                  <a:lnTo>
                    <a:pt x="1359" y="985"/>
                  </a:lnTo>
                  <a:close/>
                  <a:moveTo>
                    <a:pt x="1923" y="567"/>
                  </a:moveTo>
                  <a:lnTo>
                    <a:pt x="1923" y="567"/>
                  </a:lnTo>
                  <a:cubicBezTo>
                    <a:pt x="1989" y="746"/>
                    <a:pt x="1972" y="946"/>
                    <a:pt x="1884" y="1123"/>
                  </a:cubicBezTo>
                  <a:cubicBezTo>
                    <a:pt x="1826" y="1181"/>
                    <a:pt x="1742" y="1213"/>
                    <a:pt x="1661" y="1213"/>
                  </a:cubicBezTo>
                  <a:cubicBezTo>
                    <a:pt x="1612" y="1213"/>
                    <a:pt x="1564" y="1201"/>
                    <a:pt x="1523" y="1176"/>
                  </a:cubicBezTo>
                  <a:cubicBezTo>
                    <a:pt x="1498" y="1159"/>
                    <a:pt x="1473" y="1141"/>
                    <a:pt x="1448" y="1123"/>
                  </a:cubicBezTo>
                  <a:lnTo>
                    <a:pt x="1448" y="1123"/>
                  </a:lnTo>
                  <a:cubicBezTo>
                    <a:pt x="1441" y="1082"/>
                    <a:pt x="1431" y="1042"/>
                    <a:pt x="1417" y="1002"/>
                  </a:cubicBezTo>
                  <a:cubicBezTo>
                    <a:pt x="1413" y="985"/>
                    <a:pt x="1409" y="968"/>
                    <a:pt x="1405" y="950"/>
                  </a:cubicBezTo>
                  <a:lnTo>
                    <a:pt x="1405" y="950"/>
                  </a:lnTo>
                  <a:lnTo>
                    <a:pt x="1923" y="567"/>
                  </a:lnTo>
                  <a:close/>
                  <a:moveTo>
                    <a:pt x="793" y="962"/>
                  </a:moveTo>
                  <a:cubicBezTo>
                    <a:pt x="798" y="993"/>
                    <a:pt x="800" y="1024"/>
                    <a:pt x="802" y="1056"/>
                  </a:cubicBezTo>
                  <a:cubicBezTo>
                    <a:pt x="802" y="1109"/>
                    <a:pt x="798" y="1167"/>
                    <a:pt x="791" y="1223"/>
                  </a:cubicBezTo>
                  <a:lnTo>
                    <a:pt x="791" y="1223"/>
                  </a:lnTo>
                  <a:cubicBezTo>
                    <a:pt x="755" y="1167"/>
                    <a:pt x="722" y="1109"/>
                    <a:pt x="692" y="1049"/>
                  </a:cubicBezTo>
                  <a:lnTo>
                    <a:pt x="692" y="1049"/>
                  </a:lnTo>
                  <a:cubicBezTo>
                    <a:pt x="726" y="1020"/>
                    <a:pt x="759" y="990"/>
                    <a:pt x="793" y="962"/>
                  </a:cubicBezTo>
                  <a:close/>
                  <a:moveTo>
                    <a:pt x="1080" y="726"/>
                  </a:moveTo>
                  <a:cubicBezTo>
                    <a:pt x="1108" y="789"/>
                    <a:pt x="1140" y="850"/>
                    <a:pt x="1176" y="909"/>
                  </a:cubicBezTo>
                  <a:cubicBezTo>
                    <a:pt x="1196" y="949"/>
                    <a:pt x="1221" y="987"/>
                    <a:pt x="1250" y="1023"/>
                  </a:cubicBezTo>
                  <a:lnTo>
                    <a:pt x="1250" y="1023"/>
                  </a:lnTo>
                  <a:lnTo>
                    <a:pt x="1056" y="1163"/>
                  </a:lnTo>
                  <a:lnTo>
                    <a:pt x="851" y="1309"/>
                  </a:lnTo>
                  <a:lnTo>
                    <a:pt x="851" y="1309"/>
                  </a:lnTo>
                  <a:cubicBezTo>
                    <a:pt x="836" y="1289"/>
                    <a:pt x="822" y="1269"/>
                    <a:pt x="808" y="1248"/>
                  </a:cubicBezTo>
                  <a:lnTo>
                    <a:pt x="808" y="1248"/>
                  </a:lnTo>
                  <a:cubicBezTo>
                    <a:pt x="821" y="1187"/>
                    <a:pt x="824" y="1124"/>
                    <a:pt x="815" y="1056"/>
                  </a:cubicBezTo>
                  <a:cubicBezTo>
                    <a:pt x="815" y="1019"/>
                    <a:pt x="814" y="983"/>
                    <a:pt x="810" y="947"/>
                  </a:cubicBezTo>
                  <a:lnTo>
                    <a:pt x="810" y="947"/>
                  </a:lnTo>
                  <a:cubicBezTo>
                    <a:pt x="899" y="871"/>
                    <a:pt x="989" y="798"/>
                    <a:pt x="1080" y="726"/>
                  </a:cubicBezTo>
                  <a:close/>
                  <a:moveTo>
                    <a:pt x="1272" y="1049"/>
                  </a:moveTo>
                  <a:cubicBezTo>
                    <a:pt x="1309" y="1092"/>
                    <a:pt x="1351" y="1131"/>
                    <a:pt x="1395" y="1166"/>
                  </a:cubicBezTo>
                  <a:lnTo>
                    <a:pt x="1395" y="1166"/>
                  </a:lnTo>
                  <a:cubicBezTo>
                    <a:pt x="1408" y="1263"/>
                    <a:pt x="1407" y="1363"/>
                    <a:pt x="1390" y="1457"/>
                  </a:cubicBezTo>
                  <a:cubicBezTo>
                    <a:pt x="1376" y="1524"/>
                    <a:pt x="1336" y="1577"/>
                    <a:pt x="1270" y="1604"/>
                  </a:cubicBezTo>
                  <a:cubicBezTo>
                    <a:pt x="1251" y="1613"/>
                    <a:pt x="1230" y="1618"/>
                    <a:pt x="1209" y="1618"/>
                  </a:cubicBezTo>
                  <a:cubicBezTo>
                    <a:pt x="1170" y="1618"/>
                    <a:pt x="1130" y="1603"/>
                    <a:pt x="1096" y="1577"/>
                  </a:cubicBezTo>
                  <a:cubicBezTo>
                    <a:pt x="1015" y="1505"/>
                    <a:pt x="943" y="1428"/>
                    <a:pt x="879" y="1345"/>
                  </a:cubicBezTo>
                  <a:lnTo>
                    <a:pt x="879" y="1345"/>
                  </a:lnTo>
                  <a:lnTo>
                    <a:pt x="1082" y="1190"/>
                  </a:lnTo>
                  <a:lnTo>
                    <a:pt x="1272" y="1049"/>
                  </a:lnTo>
                  <a:close/>
                  <a:moveTo>
                    <a:pt x="652" y="1085"/>
                  </a:moveTo>
                  <a:cubicBezTo>
                    <a:pt x="689" y="1161"/>
                    <a:pt x="733" y="1235"/>
                    <a:pt x="781" y="1306"/>
                  </a:cubicBezTo>
                  <a:lnTo>
                    <a:pt x="781" y="1306"/>
                  </a:lnTo>
                  <a:cubicBezTo>
                    <a:pt x="779" y="1321"/>
                    <a:pt x="777" y="1335"/>
                    <a:pt x="775" y="1350"/>
                  </a:cubicBezTo>
                  <a:cubicBezTo>
                    <a:pt x="780" y="1339"/>
                    <a:pt x="784" y="1327"/>
                    <a:pt x="788" y="1316"/>
                  </a:cubicBezTo>
                  <a:lnTo>
                    <a:pt x="788" y="1316"/>
                  </a:lnTo>
                  <a:cubicBezTo>
                    <a:pt x="794" y="1325"/>
                    <a:pt x="800" y="1333"/>
                    <a:pt x="806" y="1341"/>
                  </a:cubicBezTo>
                  <a:lnTo>
                    <a:pt x="806" y="1341"/>
                  </a:lnTo>
                  <a:lnTo>
                    <a:pt x="308" y="1697"/>
                  </a:lnTo>
                  <a:cubicBezTo>
                    <a:pt x="272" y="1733"/>
                    <a:pt x="224" y="1751"/>
                    <a:pt x="177" y="1751"/>
                  </a:cubicBezTo>
                  <a:cubicBezTo>
                    <a:pt x="153" y="1751"/>
                    <a:pt x="129" y="1746"/>
                    <a:pt x="107" y="1737"/>
                  </a:cubicBezTo>
                  <a:cubicBezTo>
                    <a:pt x="40" y="1697"/>
                    <a:pt x="67" y="1617"/>
                    <a:pt x="134" y="1550"/>
                  </a:cubicBezTo>
                  <a:cubicBezTo>
                    <a:pt x="254" y="1430"/>
                    <a:pt x="388" y="1310"/>
                    <a:pt x="535" y="1190"/>
                  </a:cubicBezTo>
                  <a:cubicBezTo>
                    <a:pt x="574" y="1154"/>
                    <a:pt x="613" y="1119"/>
                    <a:pt x="652" y="1085"/>
                  </a:cubicBezTo>
                  <a:close/>
                  <a:moveTo>
                    <a:pt x="949" y="0"/>
                  </a:moveTo>
                  <a:lnTo>
                    <a:pt x="949" y="94"/>
                  </a:lnTo>
                  <a:cubicBezTo>
                    <a:pt x="949" y="103"/>
                    <a:pt x="949" y="112"/>
                    <a:pt x="949" y="121"/>
                  </a:cubicBezTo>
                  <a:lnTo>
                    <a:pt x="949" y="121"/>
                  </a:lnTo>
                  <a:lnTo>
                    <a:pt x="949" y="121"/>
                  </a:lnTo>
                  <a:cubicBezTo>
                    <a:pt x="949" y="121"/>
                    <a:pt x="949" y="121"/>
                    <a:pt x="949" y="121"/>
                  </a:cubicBezTo>
                  <a:lnTo>
                    <a:pt x="949" y="121"/>
                  </a:lnTo>
                  <a:cubicBezTo>
                    <a:pt x="952" y="311"/>
                    <a:pt x="989" y="496"/>
                    <a:pt x="1056" y="667"/>
                  </a:cubicBezTo>
                  <a:lnTo>
                    <a:pt x="1056" y="667"/>
                  </a:lnTo>
                  <a:cubicBezTo>
                    <a:pt x="970" y="734"/>
                    <a:pt x="885" y="801"/>
                    <a:pt x="801" y="871"/>
                  </a:cubicBezTo>
                  <a:lnTo>
                    <a:pt x="801" y="871"/>
                  </a:lnTo>
                  <a:cubicBezTo>
                    <a:pt x="765" y="650"/>
                    <a:pt x="665" y="449"/>
                    <a:pt x="508" y="281"/>
                  </a:cubicBezTo>
                  <a:lnTo>
                    <a:pt x="468" y="241"/>
                  </a:lnTo>
                  <a:lnTo>
                    <a:pt x="468" y="294"/>
                  </a:lnTo>
                  <a:cubicBezTo>
                    <a:pt x="468" y="549"/>
                    <a:pt x="522" y="797"/>
                    <a:pt x="622" y="1022"/>
                  </a:cubicBezTo>
                  <a:lnTo>
                    <a:pt x="622" y="1022"/>
                  </a:lnTo>
                  <a:cubicBezTo>
                    <a:pt x="579" y="1060"/>
                    <a:pt x="537" y="1098"/>
                    <a:pt x="495" y="1136"/>
                  </a:cubicBezTo>
                  <a:cubicBezTo>
                    <a:pt x="348" y="1256"/>
                    <a:pt x="214" y="1390"/>
                    <a:pt x="94" y="1510"/>
                  </a:cubicBezTo>
                  <a:cubicBezTo>
                    <a:pt x="54" y="1537"/>
                    <a:pt x="27" y="1590"/>
                    <a:pt x="14" y="1630"/>
                  </a:cubicBezTo>
                  <a:cubicBezTo>
                    <a:pt x="0" y="1684"/>
                    <a:pt x="27" y="1751"/>
                    <a:pt x="80" y="1777"/>
                  </a:cubicBezTo>
                  <a:cubicBezTo>
                    <a:pt x="112" y="1793"/>
                    <a:pt x="148" y="1801"/>
                    <a:pt x="184" y="1801"/>
                  </a:cubicBezTo>
                  <a:cubicBezTo>
                    <a:pt x="241" y="1801"/>
                    <a:pt x="299" y="1783"/>
                    <a:pt x="348" y="1751"/>
                  </a:cubicBezTo>
                  <a:lnTo>
                    <a:pt x="835" y="1379"/>
                  </a:lnTo>
                  <a:lnTo>
                    <a:pt x="835" y="1379"/>
                  </a:lnTo>
                  <a:cubicBezTo>
                    <a:pt x="900" y="1464"/>
                    <a:pt x="974" y="1544"/>
                    <a:pt x="1056" y="1617"/>
                  </a:cubicBezTo>
                  <a:cubicBezTo>
                    <a:pt x="1100" y="1653"/>
                    <a:pt x="1157" y="1671"/>
                    <a:pt x="1213" y="1671"/>
                  </a:cubicBezTo>
                  <a:cubicBezTo>
                    <a:pt x="1241" y="1671"/>
                    <a:pt x="1270" y="1666"/>
                    <a:pt x="1296" y="1657"/>
                  </a:cubicBezTo>
                  <a:cubicBezTo>
                    <a:pt x="1376" y="1617"/>
                    <a:pt x="1430" y="1550"/>
                    <a:pt x="1443" y="1470"/>
                  </a:cubicBezTo>
                  <a:cubicBezTo>
                    <a:pt x="1458" y="1384"/>
                    <a:pt x="1464" y="1297"/>
                    <a:pt x="1459" y="1213"/>
                  </a:cubicBezTo>
                  <a:lnTo>
                    <a:pt x="1459" y="1213"/>
                  </a:lnTo>
                  <a:cubicBezTo>
                    <a:pt x="1467" y="1219"/>
                    <a:pt x="1475" y="1224"/>
                    <a:pt x="1483" y="1230"/>
                  </a:cubicBezTo>
                  <a:cubicBezTo>
                    <a:pt x="1540" y="1260"/>
                    <a:pt x="1602" y="1275"/>
                    <a:pt x="1664" y="1275"/>
                  </a:cubicBezTo>
                  <a:cubicBezTo>
                    <a:pt x="1764" y="1275"/>
                    <a:pt x="1864" y="1237"/>
                    <a:pt x="1938" y="1163"/>
                  </a:cubicBezTo>
                  <a:cubicBezTo>
                    <a:pt x="2004" y="1069"/>
                    <a:pt x="2031" y="949"/>
                    <a:pt x="2031" y="842"/>
                  </a:cubicBezTo>
                  <a:cubicBezTo>
                    <a:pt x="2031" y="727"/>
                    <a:pt x="2019" y="625"/>
                    <a:pt x="1983" y="523"/>
                  </a:cubicBezTo>
                  <a:lnTo>
                    <a:pt x="1983" y="523"/>
                  </a:lnTo>
                  <a:lnTo>
                    <a:pt x="2165" y="388"/>
                  </a:lnTo>
                  <a:lnTo>
                    <a:pt x="2459" y="174"/>
                  </a:lnTo>
                  <a:cubicBezTo>
                    <a:pt x="2512" y="121"/>
                    <a:pt x="2552" y="94"/>
                    <a:pt x="2552" y="94"/>
                  </a:cubicBezTo>
                  <a:lnTo>
                    <a:pt x="2552" y="94"/>
                  </a:lnTo>
                  <a:cubicBezTo>
                    <a:pt x="2552" y="94"/>
                    <a:pt x="2512" y="107"/>
                    <a:pt x="2445" y="161"/>
                  </a:cubicBezTo>
                  <a:lnTo>
                    <a:pt x="2151" y="375"/>
                  </a:lnTo>
                  <a:lnTo>
                    <a:pt x="1975" y="501"/>
                  </a:lnTo>
                  <a:lnTo>
                    <a:pt x="1975" y="501"/>
                  </a:lnTo>
                  <a:cubicBezTo>
                    <a:pt x="1933" y="398"/>
                    <a:pt x="1828" y="321"/>
                    <a:pt x="1724" y="308"/>
                  </a:cubicBezTo>
                  <a:cubicBezTo>
                    <a:pt x="1708" y="306"/>
                    <a:pt x="1693" y="305"/>
                    <a:pt x="1678" y="305"/>
                  </a:cubicBezTo>
                  <a:cubicBezTo>
                    <a:pt x="1576" y="305"/>
                    <a:pt x="1486" y="343"/>
                    <a:pt x="1417" y="401"/>
                  </a:cubicBezTo>
                  <a:cubicBezTo>
                    <a:pt x="1364" y="439"/>
                    <a:pt x="1311" y="477"/>
                    <a:pt x="1259" y="515"/>
                  </a:cubicBezTo>
                  <a:lnTo>
                    <a:pt x="1259" y="515"/>
                  </a:lnTo>
                  <a:cubicBezTo>
                    <a:pt x="1189" y="360"/>
                    <a:pt x="1102" y="214"/>
                    <a:pt x="1002" y="81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1"/>
            <p:cNvSpPr/>
            <p:nvPr/>
          </p:nvSpPr>
          <p:spPr>
            <a:xfrm>
              <a:off x="2988450" y="1297950"/>
              <a:ext cx="26075" cy="17075"/>
            </a:xfrm>
            <a:custGeom>
              <a:rect b="b" l="l" r="r" t="t"/>
              <a:pathLst>
                <a:path extrusionOk="0" h="683" w="1043">
                  <a:moveTo>
                    <a:pt x="1043" y="1"/>
                  </a:moveTo>
                  <a:cubicBezTo>
                    <a:pt x="856" y="94"/>
                    <a:pt x="669" y="188"/>
                    <a:pt x="508" y="321"/>
                  </a:cubicBezTo>
                  <a:cubicBezTo>
                    <a:pt x="321" y="415"/>
                    <a:pt x="161" y="548"/>
                    <a:pt x="1" y="682"/>
                  </a:cubicBezTo>
                  <a:cubicBezTo>
                    <a:pt x="188" y="602"/>
                    <a:pt x="375" y="495"/>
                    <a:pt x="549" y="375"/>
                  </a:cubicBezTo>
                  <a:cubicBezTo>
                    <a:pt x="722" y="268"/>
                    <a:pt x="896" y="148"/>
                    <a:pt x="10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4" name="Google Shape;3814;p81"/>
          <p:cNvGrpSpPr/>
          <p:nvPr/>
        </p:nvGrpSpPr>
        <p:grpSpPr>
          <a:xfrm>
            <a:off x="6703450" y="2034175"/>
            <a:ext cx="1578600" cy="2757350"/>
            <a:chOff x="2948375" y="2707525"/>
            <a:chExt cx="1578600" cy="2757350"/>
          </a:xfrm>
        </p:grpSpPr>
        <p:sp>
          <p:nvSpPr>
            <p:cNvPr id="3815" name="Google Shape;3815;p81"/>
            <p:cNvSpPr/>
            <p:nvPr/>
          </p:nvSpPr>
          <p:spPr>
            <a:xfrm>
              <a:off x="3546600" y="5340925"/>
              <a:ext cx="883850" cy="118925"/>
            </a:xfrm>
            <a:custGeom>
              <a:rect b="b" l="l" r="r" t="t"/>
              <a:pathLst>
                <a:path extrusionOk="0" h="4757" w="35354">
                  <a:moveTo>
                    <a:pt x="1" y="0"/>
                  </a:moveTo>
                  <a:lnTo>
                    <a:pt x="1" y="4757"/>
                  </a:lnTo>
                  <a:lnTo>
                    <a:pt x="35353" y="4757"/>
                  </a:lnTo>
                  <a:lnTo>
                    <a:pt x="35353" y="2459"/>
                  </a:lnTo>
                  <a:lnTo>
                    <a:pt x="22086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1"/>
            <p:cNvSpPr/>
            <p:nvPr/>
          </p:nvSpPr>
          <p:spPr>
            <a:xfrm>
              <a:off x="4098725" y="2822075"/>
              <a:ext cx="428250" cy="2637775"/>
            </a:xfrm>
            <a:custGeom>
              <a:rect b="b" l="l" r="r" t="t"/>
              <a:pathLst>
                <a:path extrusionOk="0" h="105511" w="17130">
                  <a:moveTo>
                    <a:pt x="1" y="1"/>
                  </a:moveTo>
                  <a:lnTo>
                    <a:pt x="1" y="100754"/>
                  </a:lnTo>
                  <a:lnTo>
                    <a:pt x="17076" y="105511"/>
                  </a:lnTo>
                  <a:lnTo>
                    <a:pt x="17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1"/>
            <p:cNvSpPr/>
            <p:nvPr/>
          </p:nvSpPr>
          <p:spPr>
            <a:xfrm>
              <a:off x="4112425" y="4008175"/>
              <a:ext cx="39775" cy="71525"/>
            </a:xfrm>
            <a:custGeom>
              <a:rect b="b" l="l" r="r" t="t"/>
              <a:pathLst>
                <a:path extrusionOk="0" h="2861" w="1591">
                  <a:moveTo>
                    <a:pt x="748" y="1"/>
                  </a:moveTo>
                  <a:cubicBezTo>
                    <a:pt x="744" y="1"/>
                    <a:pt x="740" y="1"/>
                    <a:pt x="735" y="1"/>
                  </a:cubicBezTo>
                  <a:cubicBezTo>
                    <a:pt x="308" y="14"/>
                    <a:pt x="1" y="669"/>
                    <a:pt x="27" y="1457"/>
                  </a:cubicBezTo>
                  <a:cubicBezTo>
                    <a:pt x="54" y="2237"/>
                    <a:pt x="420" y="2860"/>
                    <a:pt x="842" y="2860"/>
                  </a:cubicBezTo>
                  <a:cubicBezTo>
                    <a:pt x="847" y="2860"/>
                    <a:pt x="851" y="2860"/>
                    <a:pt x="856" y="2860"/>
                  </a:cubicBezTo>
                  <a:cubicBezTo>
                    <a:pt x="1270" y="2847"/>
                    <a:pt x="1591" y="2192"/>
                    <a:pt x="1550" y="1404"/>
                  </a:cubicBezTo>
                  <a:cubicBezTo>
                    <a:pt x="1524" y="624"/>
                    <a:pt x="1157" y="1"/>
                    <a:pt x="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1"/>
            <p:cNvSpPr/>
            <p:nvPr/>
          </p:nvSpPr>
          <p:spPr>
            <a:xfrm>
              <a:off x="4131475" y="4028550"/>
              <a:ext cx="92200" cy="28650"/>
            </a:xfrm>
            <a:custGeom>
              <a:rect b="b" l="l" r="r" t="t"/>
              <a:pathLst>
                <a:path extrusionOk="0" h="1146" w="3688">
                  <a:moveTo>
                    <a:pt x="0" y="1"/>
                  </a:moveTo>
                  <a:lnTo>
                    <a:pt x="27" y="615"/>
                  </a:lnTo>
                  <a:lnTo>
                    <a:pt x="3247" y="1136"/>
                  </a:lnTo>
                  <a:cubicBezTo>
                    <a:pt x="3275" y="1143"/>
                    <a:pt x="3303" y="1146"/>
                    <a:pt x="3329" y="1146"/>
                  </a:cubicBezTo>
                  <a:cubicBezTo>
                    <a:pt x="3531" y="1146"/>
                    <a:pt x="3688" y="976"/>
                    <a:pt x="3688" y="776"/>
                  </a:cubicBezTo>
                  <a:cubicBezTo>
                    <a:pt x="3674" y="589"/>
                    <a:pt x="3541" y="455"/>
                    <a:pt x="3367" y="4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1"/>
            <p:cNvSpPr/>
            <p:nvPr/>
          </p:nvSpPr>
          <p:spPr>
            <a:xfrm>
              <a:off x="3408650" y="2707525"/>
              <a:ext cx="1116975" cy="2752325"/>
            </a:xfrm>
            <a:custGeom>
              <a:rect b="b" l="l" r="r" t="t"/>
              <a:pathLst>
                <a:path extrusionOk="0" h="110093" w="44679">
                  <a:moveTo>
                    <a:pt x="1" y="0"/>
                  </a:moveTo>
                  <a:lnTo>
                    <a:pt x="1" y="3487"/>
                  </a:lnTo>
                  <a:lnTo>
                    <a:pt x="1" y="4583"/>
                  </a:lnTo>
                  <a:lnTo>
                    <a:pt x="1" y="110093"/>
                  </a:lnTo>
                  <a:lnTo>
                    <a:pt x="5599" y="110093"/>
                  </a:lnTo>
                  <a:lnTo>
                    <a:pt x="5599" y="4583"/>
                  </a:lnTo>
                  <a:lnTo>
                    <a:pt x="38506" y="4583"/>
                  </a:lnTo>
                  <a:lnTo>
                    <a:pt x="38506" y="110093"/>
                  </a:lnTo>
                  <a:lnTo>
                    <a:pt x="44679" y="110093"/>
                  </a:lnTo>
                  <a:lnTo>
                    <a:pt x="44679" y="4583"/>
                  </a:lnTo>
                  <a:lnTo>
                    <a:pt x="44679" y="3487"/>
                  </a:lnTo>
                  <a:lnTo>
                    <a:pt x="44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1"/>
            <p:cNvSpPr/>
            <p:nvPr/>
          </p:nvSpPr>
          <p:spPr>
            <a:xfrm>
              <a:off x="3478800" y="2822075"/>
              <a:ext cx="69825" cy="2637775"/>
            </a:xfrm>
            <a:custGeom>
              <a:rect b="b" l="l" r="r" t="t"/>
              <a:pathLst>
                <a:path extrusionOk="0" h="105511" w="2793">
                  <a:moveTo>
                    <a:pt x="0" y="1"/>
                  </a:moveTo>
                  <a:lnTo>
                    <a:pt x="0" y="105511"/>
                  </a:lnTo>
                  <a:lnTo>
                    <a:pt x="2793" y="105511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1"/>
            <p:cNvSpPr/>
            <p:nvPr/>
          </p:nvSpPr>
          <p:spPr>
            <a:xfrm>
              <a:off x="4456800" y="2707525"/>
              <a:ext cx="70175" cy="2752325"/>
            </a:xfrm>
            <a:custGeom>
              <a:rect b="b" l="l" r="r" t="t"/>
              <a:pathLst>
                <a:path extrusionOk="0" h="110093" w="2807">
                  <a:moveTo>
                    <a:pt x="1" y="0"/>
                  </a:moveTo>
                  <a:lnTo>
                    <a:pt x="1" y="110093"/>
                  </a:lnTo>
                  <a:lnTo>
                    <a:pt x="2806" y="110093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1"/>
            <p:cNvSpPr/>
            <p:nvPr/>
          </p:nvSpPr>
          <p:spPr>
            <a:xfrm>
              <a:off x="4087375" y="2821750"/>
              <a:ext cx="286275" cy="2643125"/>
            </a:xfrm>
            <a:custGeom>
              <a:rect b="b" l="l" r="r" t="t"/>
              <a:pathLst>
                <a:path extrusionOk="0" h="105725" w="11451">
                  <a:moveTo>
                    <a:pt x="1" y="0"/>
                  </a:moveTo>
                  <a:cubicBezTo>
                    <a:pt x="1" y="0"/>
                    <a:pt x="67" y="14"/>
                    <a:pt x="188" y="14"/>
                  </a:cubicBezTo>
                  <a:lnTo>
                    <a:pt x="762" y="40"/>
                  </a:lnTo>
                  <a:lnTo>
                    <a:pt x="2993" y="81"/>
                  </a:lnTo>
                  <a:lnTo>
                    <a:pt x="11330" y="253"/>
                  </a:lnTo>
                  <a:lnTo>
                    <a:pt x="11330" y="253"/>
                  </a:lnTo>
                  <a:cubicBezTo>
                    <a:pt x="11317" y="10759"/>
                    <a:pt x="11304" y="27916"/>
                    <a:pt x="11290" y="47284"/>
                  </a:cubicBezTo>
                  <a:cubicBezTo>
                    <a:pt x="11304" y="63411"/>
                    <a:pt x="11317" y="78027"/>
                    <a:pt x="11317" y="88596"/>
                  </a:cubicBezTo>
                  <a:cubicBezTo>
                    <a:pt x="11331" y="93886"/>
                    <a:pt x="11344" y="98162"/>
                    <a:pt x="11344" y="101128"/>
                  </a:cubicBezTo>
                  <a:cubicBezTo>
                    <a:pt x="11357" y="102598"/>
                    <a:pt x="11357" y="103747"/>
                    <a:pt x="11357" y="104535"/>
                  </a:cubicBezTo>
                  <a:lnTo>
                    <a:pt x="11357" y="105417"/>
                  </a:lnTo>
                  <a:lnTo>
                    <a:pt x="11357" y="105724"/>
                  </a:lnTo>
                  <a:cubicBezTo>
                    <a:pt x="11357" y="105724"/>
                    <a:pt x="11384" y="105617"/>
                    <a:pt x="11384" y="105417"/>
                  </a:cubicBezTo>
                  <a:lnTo>
                    <a:pt x="11384" y="104535"/>
                  </a:lnTo>
                  <a:cubicBezTo>
                    <a:pt x="11384" y="103747"/>
                    <a:pt x="11397" y="102598"/>
                    <a:pt x="11397" y="101128"/>
                  </a:cubicBezTo>
                  <a:cubicBezTo>
                    <a:pt x="11397" y="98162"/>
                    <a:pt x="11411" y="93886"/>
                    <a:pt x="11424" y="88596"/>
                  </a:cubicBezTo>
                  <a:cubicBezTo>
                    <a:pt x="11424" y="78014"/>
                    <a:pt x="11437" y="63411"/>
                    <a:pt x="11451" y="47284"/>
                  </a:cubicBezTo>
                  <a:cubicBezTo>
                    <a:pt x="11424" y="27884"/>
                    <a:pt x="11411" y="10716"/>
                    <a:pt x="11411" y="201"/>
                  </a:cubicBezTo>
                  <a:lnTo>
                    <a:pt x="11411" y="147"/>
                  </a:lnTo>
                  <a:lnTo>
                    <a:pt x="11357" y="147"/>
                  </a:lnTo>
                  <a:lnTo>
                    <a:pt x="2980" y="2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1"/>
            <p:cNvSpPr/>
            <p:nvPr/>
          </p:nvSpPr>
          <p:spPr>
            <a:xfrm>
              <a:off x="2948375" y="3545000"/>
              <a:ext cx="690100" cy="324600"/>
            </a:xfrm>
            <a:custGeom>
              <a:rect b="b" l="l" r="r" t="t"/>
              <a:pathLst>
                <a:path extrusionOk="0" h="12984" w="27604">
                  <a:moveTo>
                    <a:pt x="7102" y="0"/>
                  </a:moveTo>
                  <a:cubicBezTo>
                    <a:pt x="7035" y="0"/>
                    <a:pt x="6968" y="24"/>
                    <a:pt x="6908" y="77"/>
                  </a:cubicBezTo>
                  <a:cubicBezTo>
                    <a:pt x="6654" y="277"/>
                    <a:pt x="6414" y="1226"/>
                    <a:pt x="6627" y="2335"/>
                  </a:cubicBezTo>
                  <a:cubicBezTo>
                    <a:pt x="6699" y="2686"/>
                    <a:pt x="6612" y="2816"/>
                    <a:pt x="6444" y="2816"/>
                  </a:cubicBezTo>
                  <a:cubicBezTo>
                    <a:pt x="6076" y="2816"/>
                    <a:pt x="5315" y="2191"/>
                    <a:pt x="4957" y="1907"/>
                  </a:cubicBezTo>
                  <a:cubicBezTo>
                    <a:pt x="4463" y="1517"/>
                    <a:pt x="2895" y="381"/>
                    <a:pt x="2588" y="381"/>
                  </a:cubicBezTo>
                  <a:cubicBezTo>
                    <a:pt x="2580" y="381"/>
                    <a:pt x="2572" y="382"/>
                    <a:pt x="2566" y="384"/>
                  </a:cubicBezTo>
                  <a:cubicBezTo>
                    <a:pt x="2192" y="464"/>
                    <a:pt x="2218" y="865"/>
                    <a:pt x="2739" y="1266"/>
                  </a:cubicBezTo>
                  <a:cubicBezTo>
                    <a:pt x="3261" y="1667"/>
                    <a:pt x="4730" y="2949"/>
                    <a:pt x="4503" y="3203"/>
                  </a:cubicBezTo>
                  <a:cubicBezTo>
                    <a:pt x="4490" y="3219"/>
                    <a:pt x="4469" y="3226"/>
                    <a:pt x="4441" y="3226"/>
                  </a:cubicBezTo>
                  <a:cubicBezTo>
                    <a:pt x="3991" y="3226"/>
                    <a:pt x="1711" y="1359"/>
                    <a:pt x="1711" y="1359"/>
                  </a:cubicBezTo>
                  <a:cubicBezTo>
                    <a:pt x="1711" y="1359"/>
                    <a:pt x="1415" y="1030"/>
                    <a:pt x="1158" y="1030"/>
                  </a:cubicBezTo>
                  <a:cubicBezTo>
                    <a:pt x="1088" y="1030"/>
                    <a:pt x="1020" y="1055"/>
                    <a:pt x="962" y="1119"/>
                  </a:cubicBezTo>
                  <a:cubicBezTo>
                    <a:pt x="481" y="1640"/>
                    <a:pt x="3367" y="3671"/>
                    <a:pt x="3648" y="3858"/>
                  </a:cubicBezTo>
                  <a:cubicBezTo>
                    <a:pt x="3807" y="3964"/>
                    <a:pt x="3688" y="4172"/>
                    <a:pt x="3532" y="4172"/>
                  </a:cubicBezTo>
                  <a:cubicBezTo>
                    <a:pt x="3491" y="4172"/>
                    <a:pt x="3449" y="4158"/>
                    <a:pt x="3407" y="4125"/>
                  </a:cubicBezTo>
                  <a:cubicBezTo>
                    <a:pt x="3219" y="3995"/>
                    <a:pt x="1395" y="2418"/>
                    <a:pt x="630" y="2418"/>
                  </a:cubicBezTo>
                  <a:cubicBezTo>
                    <a:pt x="529" y="2418"/>
                    <a:pt x="446" y="2446"/>
                    <a:pt x="388" y="2508"/>
                  </a:cubicBezTo>
                  <a:cubicBezTo>
                    <a:pt x="0" y="2909"/>
                    <a:pt x="2753" y="4205"/>
                    <a:pt x="3007" y="4886"/>
                  </a:cubicBezTo>
                  <a:cubicBezTo>
                    <a:pt x="3044" y="4993"/>
                    <a:pt x="3021" y="5037"/>
                    <a:pt x="2954" y="5037"/>
                  </a:cubicBezTo>
                  <a:cubicBezTo>
                    <a:pt x="2636" y="5037"/>
                    <a:pt x="1324" y="4041"/>
                    <a:pt x="812" y="4041"/>
                  </a:cubicBezTo>
                  <a:cubicBezTo>
                    <a:pt x="744" y="4041"/>
                    <a:pt x="691" y="4059"/>
                    <a:pt x="655" y="4098"/>
                  </a:cubicBezTo>
                  <a:cubicBezTo>
                    <a:pt x="522" y="4245"/>
                    <a:pt x="441" y="4379"/>
                    <a:pt x="1884" y="5261"/>
                  </a:cubicBezTo>
                  <a:cubicBezTo>
                    <a:pt x="2592" y="5701"/>
                    <a:pt x="3942" y="6329"/>
                    <a:pt x="5184" y="6877"/>
                  </a:cubicBezTo>
                  <a:lnTo>
                    <a:pt x="5171" y="6891"/>
                  </a:lnTo>
                  <a:cubicBezTo>
                    <a:pt x="5171" y="6891"/>
                    <a:pt x="13583" y="12983"/>
                    <a:pt x="19625" y="12983"/>
                  </a:cubicBezTo>
                  <a:cubicBezTo>
                    <a:pt x="21393" y="12983"/>
                    <a:pt x="22958" y="12462"/>
                    <a:pt x="24050" y="11113"/>
                  </a:cubicBezTo>
                  <a:cubicBezTo>
                    <a:pt x="27604" y="6730"/>
                    <a:pt x="27564" y="6410"/>
                    <a:pt x="27564" y="6410"/>
                  </a:cubicBezTo>
                  <a:lnTo>
                    <a:pt x="22634" y="2401"/>
                  </a:lnTo>
                  <a:cubicBezTo>
                    <a:pt x="22634" y="2401"/>
                    <a:pt x="19526" y="7253"/>
                    <a:pt x="18676" y="7253"/>
                  </a:cubicBezTo>
                  <a:cubicBezTo>
                    <a:pt x="18668" y="7253"/>
                    <a:pt x="18660" y="7252"/>
                    <a:pt x="18652" y="7251"/>
                  </a:cubicBezTo>
                  <a:cubicBezTo>
                    <a:pt x="14109" y="6730"/>
                    <a:pt x="9674" y="4259"/>
                    <a:pt x="8124" y="3323"/>
                  </a:cubicBezTo>
                  <a:cubicBezTo>
                    <a:pt x="7990" y="3096"/>
                    <a:pt x="7857" y="2829"/>
                    <a:pt x="7696" y="2508"/>
                  </a:cubicBezTo>
                  <a:cubicBezTo>
                    <a:pt x="7563" y="2228"/>
                    <a:pt x="7469" y="1934"/>
                    <a:pt x="7442" y="1626"/>
                  </a:cubicBezTo>
                  <a:cubicBezTo>
                    <a:pt x="7389" y="1239"/>
                    <a:pt x="7389" y="852"/>
                    <a:pt x="7442" y="477"/>
                  </a:cubicBezTo>
                  <a:cubicBezTo>
                    <a:pt x="7503" y="216"/>
                    <a:pt x="7306" y="0"/>
                    <a:pt x="710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1"/>
            <p:cNvSpPr/>
            <p:nvPr/>
          </p:nvSpPr>
          <p:spPr>
            <a:xfrm>
              <a:off x="3494175" y="4080000"/>
              <a:ext cx="498375" cy="1252600"/>
            </a:xfrm>
            <a:custGeom>
              <a:rect b="b" l="l" r="r" t="t"/>
              <a:pathLst>
                <a:path extrusionOk="0" h="50104" w="19935">
                  <a:moveTo>
                    <a:pt x="7282" y="0"/>
                  </a:moveTo>
                  <a:cubicBezTo>
                    <a:pt x="7282" y="0"/>
                    <a:pt x="2111" y="22286"/>
                    <a:pt x="281" y="29087"/>
                  </a:cubicBezTo>
                  <a:cubicBezTo>
                    <a:pt x="0" y="30128"/>
                    <a:pt x="15894" y="50103"/>
                    <a:pt x="15913" y="50103"/>
                  </a:cubicBezTo>
                  <a:cubicBezTo>
                    <a:pt x="15913" y="50103"/>
                    <a:pt x="15913" y="50103"/>
                    <a:pt x="15913" y="50103"/>
                  </a:cubicBezTo>
                  <a:lnTo>
                    <a:pt x="19934" y="47471"/>
                  </a:lnTo>
                  <a:lnTo>
                    <a:pt x="8417" y="29033"/>
                  </a:lnTo>
                  <a:lnTo>
                    <a:pt x="728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1"/>
            <p:cNvSpPr/>
            <p:nvPr/>
          </p:nvSpPr>
          <p:spPr>
            <a:xfrm>
              <a:off x="3620075" y="3981125"/>
              <a:ext cx="372800" cy="1433975"/>
            </a:xfrm>
            <a:custGeom>
              <a:rect b="b" l="l" r="r" t="t"/>
              <a:pathLst>
                <a:path extrusionOk="0" h="57359" w="14912">
                  <a:moveTo>
                    <a:pt x="2459" y="1"/>
                  </a:moveTo>
                  <a:lnTo>
                    <a:pt x="1" y="28686"/>
                  </a:lnTo>
                  <a:lnTo>
                    <a:pt x="1484" y="57358"/>
                  </a:lnTo>
                  <a:lnTo>
                    <a:pt x="6441" y="57238"/>
                  </a:lnTo>
                  <a:cubicBezTo>
                    <a:pt x="6441" y="57238"/>
                    <a:pt x="8712" y="33763"/>
                    <a:pt x="8832" y="28539"/>
                  </a:cubicBezTo>
                  <a:cubicBezTo>
                    <a:pt x="8872" y="26842"/>
                    <a:pt x="11438" y="19400"/>
                    <a:pt x="13936" y="13121"/>
                  </a:cubicBezTo>
                  <a:cubicBezTo>
                    <a:pt x="14417" y="11905"/>
                    <a:pt x="14724" y="10636"/>
                    <a:pt x="14858" y="9326"/>
                  </a:cubicBezTo>
                  <a:cubicBezTo>
                    <a:pt x="14885" y="8966"/>
                    <a:pt x="14912" y="8605"/>
                    <a:pt x="14898" y="8244"/>
                  </a:cubicBezTo>
                  <a:cubicBezTo>
                    <a:pt x="14805" y="4547"/>
                    <a:pt x="11892" y="241"/>
                    <a:pt x="11707" y="241"/>
                  </a:cubicBezTo>
                  <a:cubicBezTo>
                    <a:pt x="11706" y="241"/>
                    <a:pt x="11706" y="241"/>
                    <a:pt x="11705" y="241"/>
                  </a:cubicBezTo>
                  <a:lnTo>
                    <a:pt x="2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1"/>
            <p:cNvSpPr/>
            <p:nvPr/>
          </p:nvSpPr>
          <p:spPr>
            <a:xfrm>
              <a:off x="3429700" y="3467925"/>
              <a:ext cx="640675" cy="1346650"/>
            </a:xfrm>
            <a:custGeom>
              <a:rect b="b" l="l" r="r" t="t"/>
              <a:pathLst>
                <a:path extrusionOk="0" h="53866" w="25627">
                  <a:moveTo>
                    <a:pt x="16661" y="1"/>
                  </a:moveTo>
                  <a:cubicBezTo>
                    <a:pt x="16479" y="1"/>
                    <a:pt x="16296" y="7"/>
                    <a:pt x="16113" y="20"/>
                  </a:cubicBezTo>
                  <a:lnTo>
                    <a:pt x="10475" y="407"/>
                  </a:lnTo>
                  <a:cubicBezTo>
                    <a:pt x="10475" y="407"/>
                    <a:pt x="10123" y="318"/>
                    <a:pt x="9549" y="318"/>
                  </a:cubicBezTo>
                  <a:cubicBezTo>
                    <a:pt x="8131" y="318"/>
                    <a:pt x="5358" y="860"/>
                    <a:pt x="3180" y="4616"/>
                  </a:cubicBezTo>
                  <a:lnTo>
                    <a:pt x="0" y="9559"/>
                  </a:lnTo>
                  <a:lnTo>
                    <a:pt x="5973" y="12940"/>
                  </a:lnTo>
                  <a:lnTo>
                    <a:pt x="6373" y="12525"/>
                  </a:lnTo>
                  <a:lnTo>
                    <a:pt x="6788" y="13327"/>
                  </a:lnTo>
                  <a:lnTo>
                    <a:pt x="7108" y="19981"/>
                  </a:lnTo>
                  <a:cubicBezTo>
                    <a:pt x="6641" y="26821"/>
                    <a:pt x="3821" y="31418"/>
                    <a:pt x="2352" y="38405"/>
                  </a:cubicBezTo>
                  <a:cubicBezTo>
                    <a:pt x="1590" y="41999"/>
                    <a:pt x="949" y="46676"/>
                    <a:pt x="1376" y="50323"/>
                  </a:cubicBezTo>
                  <a:cubicBezTo>
                    <a:pt x="1510" y="51472"/>
                    <a:pt x="2819" y="53570"/>
                    <a:pt x="3928" y="53824"/>
                  </a:cubicBezTo>
                  <a:cubicBezTo>
                    <a:pt x="4053" y="53852"/>
                    <a:pt x="4177" y="53866"/>
                    <a:pt x="4300" y="53866"/>
                  </a:cubicBezTo>
                  <a:cubicBezTo>
                    <a:pt x="5149" y="53866"/>
                    <a:pt x="5940" y="53225"/>
                    <a:pt x="6547" y="52594"/>
                  </a:cubicBezTo>
                  <a:cubicBezTo>
                    <a:pt x="7242" y="51860"/>
                    <a:pt x="8003" y="51031"/>
                    <a:pt x="9005" y="50978"/>
                  </a:cubicBezTo>
                  <a:cubicBezTo>
                    <a:pt x="9044" y="50975"/>
                    <a:pt x="9083" y="50974"/>
                    <a:pt x="9121" y="50974"/>
                  </a:cubicBezTo>
                  <a:cubicBezTo>
                    <a:pt x="11009" y="50974"/>
                    <a:pt x="12208" y="53695"/>
                    <a:pt x="14050" y="53695"/>
                  </a:cubicBezTo>
                  <a:cubicBezTo>
                    <a:pt x="14135" y="53695"/>
                    <a:pt x="14222" y="53689"/>
                    <a:pt x="14310" y="53677"/>
                  </a:cubicBezTo>
                  <a:cubicBezTo>
                    <a:pt x="15525" y="53503"/>
                    <a:pt x="16327" y="52113"/>
                    <a:pt x="17556" y="51980"/>
                  </a:cubicBezTo>
                  <a:cubicBezTo>
                    <a:pt x="17670" y="51967"/>
                    <a:pt x="17776" y="51961"/>
                    <a:pt x="17876" y="51961"/>
                  </a:cubicBezTo>
                  <a:cubicBezTo>
                    <a:pt x="19137" y="51961"/>
                    <a:pt x="19453" y="52915"/>
                    <a:pt x="20790" y="53423"/>
                  </a:cubicBezTo>
                  <a:cubicBezTo>
                    <a:pt x="20937" y="53479"/>
                    <a:pt x="21113" y="53505"/>
                    <a:pt x="21309" y="53505"/>
                  </a:cubicBezTo>
                  <a:cubicBezTo>
                    <a:pt x="22642" y="53505"/>
                    <a:pt x="24900" y="52293"/>
                    <a:pt x="25319" y="51151"/>
                  </a:cubicBezTo>
                  <a:cubicBezTo>
                    <a:pt x="25626" y="50310"/>
                    <a:pt x="25212" y="49361"/>
                    <a:pt x="24931" y="48519"/>
                  </a:cubicBezTo>
                  <a:cubicBezTo>
                    <a:pt x="24223" y="46342"/>
                    <a:pt x="22446" y="44003"/>
                    <a:pt x="22099" y="41745"/>
                  </a:cubicBezTo>
                  <a:cubicBezTo>
                    <a:pt x="21484" y="37670"/>
                    <a:pt x="22901" y="33916"/>
                    <a:pt x="23088" y="30055"/>
                  </a:cubicBezTo>
                  <a:cubicBezTo>
                    <a:pt x="23301" y="25659"/>
                    <a:pt x="22259" y="21945"/>
                    <a:pt x="19854" y="18324"/>
                  </a:cubicBezTo>
                  <a:cubicBezTo>
                    <a:pt x="19560" y="16627"/>
                    <a:pt x="19053" y="12819"/>
                    <a:pt x="19507" y="11029"/>
                  </a:cubicBezTo>
                  <a:lnTo>
                    <a:pt x="24931" y="10708"/>
                  </a:lnTo>
                  <a:lnTo>
                    <a:pt x="24303" y="6206"/>
                  </a:lnTo>
                  <a:cubicBezTo>
                    <a:pt x="23731" y="2492"/>
                    <a:pt x="20277" y="1"/>
                    <a:pt x="166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1"/>
            <p:cNvSpPr/>
            <p:nvPr/>
          </p:nvSpPr>
          <p:spPr>
            <a:xfrm>
              <a:off x="3546275" y="5401375"/>
              <a:ext cx="236500" cy="54775"/>
            </a:xfrm>
            <a:custGeom>
              <a:rect b="b" l="l" r="r" t="t"/>
              <a:pathLst>
                <a:path extrusionOk="0" h="2191" w="9460">
                  <a:moveTo>
                    <a:pt x="9446" y="0"/>
                  </a:moveTo>
                  <a:lnTo>
                    <a:pt x="4329" y="107"/>
                  </a:lnTo>
                  <a:lnTo>
                    <a:pt x="4329" y="749"/>
                  </a:lnTo>
                  <a:cubicBezTo>
                    <a:pt x="4329" y="749"/>
                    <a:pt x="0" y="1737"/>
                    <a:pt x="1042" y="2045"/>
                  </a:cubicBezTo>
                  <a:cubicBezTo>
                    <a:pt x="1388" y="2153"/>
                    <a:pt x="2393" y="2191"/>
                    <a:pt x="3593" y="2191"/>
                  </a:cubicBezTo>
                  <a:cubicBezTo>
                    <a:pt x="5640" y="2191"/>
                    <a:pt x="8255" y="2082"/>
                    <a:pt x="9139" y="2031"/>
                  </a:cubicBezTo>
                  <a:lnTo>
                    <a:pt x="9460" y="2005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1"/>
            <p:cNvSpPr/>
            <p:nvPr/>
          </p:nvSpPr>
          <p:spPr>
            <a:xfrm>
              <a:off x="3736650" y="5415550"/>
              <a:ext cx="46125" cy="36625"/>
            </a:xfrm>
            <a:custGeom>
              <a:rect b="b" l="l" r="r" t="t"/>
              <a:pathLst>
                <a:path extrusionOk="0" h="1465" w="1845">
                  <a:moveTo>
                    <a:pt x="1695" y="1"/>
                  </a:moveTo>
                  <a:cubicBezTo>
                    <a:pt x="1318" y="1"/>
                    <a:pt x="950" y="133"/>
                    <a:pt x="656" y="369"/>
                  </a:cubicBezTo>
                  <a:cubicBezTo>
                    <a:pt x="308" y="649"/>
                    <a:pt x="81" y="1037"/>
                    <a:pt x="1" y="1464"/>
                  </a:cubicBezTo>
                  <a:lnTo>
                    <a:pt x="1845" y="1424"/>
                  </a:lnTo>
                  <a:lnTo>
                    <a:pt x="1845" y="8"/>
                  </a:lnTo>
                  <a:cubicBezTo>
                    <a:pt x="1795" y="3"/>
                    <a:pt x="1745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1"/>
            <p:cNvSpPr/>
            <p:nvPr/>
          </p:nvSpPr>
          <p:spPr>
            <a:xfrm>
              <a:off x="3563625" y="5433775"/>
              <a:ext cx="219150" cy="21950"/>
            </a:xfrm>
            <a:custGeom>
              <a:rect b="b" l="l" r="r" t="t"/>
              <a:pathLst>
                <a:path extrusionOk="0" h="878" w="8766">
                  <a:moveTo>
                    <a:pt x="1524" y="0"/>
                  </a:moveTo>
                  <a:cubicBezTo>
                    <a:pt x="1524" y="0"/>
                    <a:pt x="1" y="441"/>
                    <a:pt x="188" y="695"/>
                  </a:cubicBezTo>
                  <a:cubicBezTo>
                    <a:pt x="283" y="817"/>
                    <a:pt x="1828" y="877"/>
                    <a:pt x="3662" y="877"/>
                  </a:cubicBezTo>
                  <a:cubicBezTo>
                    <a:pt x="5445" y="877"/>
                    <a:pt x="7501" y="821"/>
                    <a:pt x="8766" y="709"/>
                  </a:cubicBezTo>
                  <a:lnTo>
                    <a:pt x="8766" y="588"/>
                  </a:lnTo>
                  <a:lnTo>
                    <a:pt x="1978" y="655"/>
                  </a:lnTo>
                  <a:cubicBezTo>
                    <a:pt x="1978" y="655"/>
                    <a:pt x="1831" y="14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1"/>
            <p:cNvSpPr/>
            <p:nvPr/>
          </p:nvSpPr>
          <p:spPr>
            <a:xfrm>
              <a:off x="3569650" y="5447475"/>
              <a:ext cx="214125" cy="3025"/>
            </a:xfrm>
            <a:custGeom>
              <a:rect b="b" l="l" r="r" t="t"/>
              <a:pathLst>
                <a:path extrusionOk="0" h="121" w="8565">
                  <a:moveTo>
                    <a:pt x="8565" y="0"/>
                  </a:moveTo>
                  <a:cubicBezTo>
                    <a:pt x="8538" y="0"/>
                    <a:pt x="8511" y="0"/>
                    <a:pt x="8471" y="14"/>
                  </a:cubicBezTo>
                  <a:lnTo>
                    <a:pt x="8231" y="14"/>
                  </a:lnTo>
                  <a:lnTo>
                    <a:pt x="7295" y="27"/>
                  </a:lnTo>
                  <a:cubicBezTo>
                    <a:pt x="6520" y="54"/>
                    <a:pt x="5438" y="67"/>
                    <a:pt x="4236" y="67"/>
                  </a:cubicBezTo>
                  <a:cubicBezTo>
                    <a:pt x="4009" y="70"/>
                    <a:pt x="3786" y="71"/>
                    <a:pt x="3568" y="71"/>
                  </a:cubicBezTo>
                  <a:cubicBezTo>
                    <a:pt x="2644" y="71"/>
                    <a:pt x="1814" y="51"/>
                    <a:pt x="1176" y="40"/>
                  </a:cubicBezTo>
                  <a:lnTo>
                    <a:pt x="254" y="27"/>
                  </a:lnTo>
                  <a:lnTo>
                    <a:pt x="0" y="27"/>
                  </a:lnTo>
                  <a:lnTo>
                    <a:pt x="254" y="40"/>
                  </a:lnTo>
                  <a:lnTo>
                    <a:pt x="1176" y="80"/>
                  </a:lnTo>
                  <a:cubicBezTo>
                    <a:pt x="1964" y="107"/>
                    <a:pt x="3047" y="121"/>
                    <a:pt x="4236" y="121"/>
                  </a:cubicBezTo>
                  <a:cubicBezTo>
                    <a:pt x="5438" y="121"/>
                    <a:pt x="6520" y="94"/>
                    <a:pt x="7295" y="67"/>
                  </a:cubicBezTo>
                  <a:lnTo>
                    <a:pt x="8231" y="27"/>
                  </a:lnTo>
                  <a:lnTo>
                    <a:pt x="8485" y="14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1"/>
            <p:cNvSpPr/>
            <p:nvPr/>
          </p:nvSpPr>
          <p:spPr>
            <a:xfrm>
              <a:off x="3601050" y="5432775"/>
              <a:ext cx="12725" cy="20075"/>
            </a:xfrm>
            <a:custGeom>
              <a:rect b="b" l="l" r="r" t="t"/>
              <a:pathLst>
                <a:path extrusionOk="0" h="803" w="509">
                  <a:moveTo>
                    <a:pt x="0" y="0"/>
                  </a:moveTo>
                  <a:cubicBezTo>
                    <a:pt x="121" y="107"/>
                    <a:pt x="227" y="228"/>
                    <a:pt x="308" y="348"/>
                  </a:cubicBezTo>
                  <a:cubicBezTo>
                    <a:pt x="388" y="495"/>
                    <a:pt x="441" y="642"/>
                    <a:pt x="481" y="802"/>
                  </a:cubicBezTo>
                  <a:cubicBezTo>
                    <a:pt x="508" y="628"/>
                    <a:pt x="468" y="455"/>
                    <a:pt x="361" y="321"/>
                  </a:cubicBezTo>
                  <a:cubicBezTo>
                    <a:pt x="281" y="174"/>
                    <a:pt x="161" y="5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1"/>
            <p:cNvSpPr/>
            <p:nvPr/>
          </p:nvSpPr>
          <p:spPr>
            <a:xfrm>
              <a:off x="3645800" y="5420050"/>
              <a:ext cx="7700" cy="10450"/>
            </a:xfrm>
            <a:custGeom>
              <a:rect b="b" l="l" r="r" t="t"/>
              <a:pathLst>
                <a:path extrusionOk="0" h="418" w="308">
                  <a:moveTo>
                    <a:pt x="18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" y="2"/>
                    <a:pt x="41" y="109"/>
                    <a:pt x="121" y="229"/>
                  </a:cubicBezTo>
                  <a:cubicBezTo>
                    <a:pt x="196" y="329"/>
                    <a:pt x="271" y="417"/>
                    <a:pt x="291" y="417"/>
                  </a:cubicBezTo>
                  <a:cubicBezTo>
                    <a:pt x="293" y="417"/>
                    <a:pt x="294" y="417"/>
                    <a:pt x="295" y="416"/>
                  </a:cubicBezTo>
                  <a:cubicBezTo>
                    <a:pt x="308" y="416"/>
                    <a:pt x="268" y="309"/>
                    <a:pt x="188" y="189"/>
                  </a:cubicBezTo>
                  <a:cubicBezTo>
                    <a:pt x="113" y="77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1"/>
            <p:cNvSpPr/>
            <p:nvPr/>
          </p:nvSpPr>
          <p:spPr>
            <a:xfrm>
              <a:off x="3655150" y="5417700"/>
              <a:ext cx="8375" cy="7475"/>
            </a:xfrm>
            <a:custGeom>
              <a:rect b="b" l="l" r="r" t="t"/>
              <a:pathLst>
                <a:path extrusionOk="0" h="299" w="335">
                  <a:moveTo>
                    <a:pt x="20" y="0"/>
                  </a:moveTo>
                  <a:cubicBezTo>
                    <a:pt x="18" y="0"/>
                    <a:pt x="16" y="1"/>
                    <a:pt x="14" y="2"/>
                  </a:cubicBezTo>
                  <a:cubicBezTo>
                    <a:pt x="1" y="16"/>
                    <a:pt x="68" y="96"/>
                    <a:pt x="161" y="176"/>
                  </a:cubicBezTo>
                  <a:cubicBezTo>
                    <a:pt x="233" y="248"/>
                    <a:pt x="305" y="298"/>
                    <a:pt x="329" y="298"/>
                  </a:cubicBezTo>
                  <a:cubicBezTo>
                    <a:pt x="331" y="298"/>
                    <a:pt x="333" y="297"/>
                    <a:pt x="335" y="296"/>
                  </a:cubicBezTo>
                  <a:cubicBezTo>
                    <a:pt x="335" y="283"/>
                    <a:pt x="281" y="203"/>
                    <a:pt x="201" y="122"/>
                  </a:cubicBezTo>
                  <a:cubicBezTo>
                    <a:pt x="117" y="51"/>
                    <a:pt x="44" y="0"/>
                    <a:pt x="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1"/>
            <p:cNvSpPr/>
            <p:nvPr/>
          </p:nvSpPr>
          <p:spPr>
            <a:xfrm>
              <a:off x="3656500" y="5412325"/>
              <a:ext cx="13375" cy="1575"/>
            </a:xfrm>
            <a:custGeom>
              <a:rect b="b" l="l" r="r" t="t"/>
              <a:pathLst>
                <a:path extrusionOk="0" h="63" w="535">
                  <a:moveTo>
                    <a:pt x="267" y="0"/>
                  </a:moveTo>
                  <a:cubicBezTo>
                    <a:pt x="177" y="0"/>
                    <a:pt x="87" y="10"/>
                    <a:pt x="0" y="30"/>
                  </a:cubicBezTo>
                  <a:cubicBezTo>
                    <a:pt x="69" y="50"/>
                    <a:pt x="137" y="62"/>
                    <a:pt x="200" y="62"/>
                  </a:cubicBezTo>
                  <a:cubicBezTo>
                    <a:pt x="224" y="62"/>
                    <a:pt x="246" y="60"/>
                    <a:pt x="267" y="57"/>
                  </a:cubicBezTo>
                  <a:cubicBezTo>
                    <a:pt x="293" y="60"/>
                    <a:pt x="318" y="62"/>
                    <a:pt x="342" y="62"/>
                  </a:cubicBezTo>
                  <a:cubicBezTo>
                    <a:pt x="410" y="62"/>
                    <a:pt x="476" y="50"/>
                    <a:pt x="535" y="30"/>
                  </a:cubicBezTo>
                  <a:cubicBezTo>
                    <a:pt x="448" y="10"/>
                    <a:pt x="358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1"/>
            <p:cNvSpPr/>
            <p:nvPr/>
          </p:nvSpPr>
          <p:spPr>
            <a:xfrm>
              <a:off x="3657150" y="5404375"/>
              <a:ext cx="15075" cy="2375"/>
            </a:xfrm>
            <a:custGeom>
              <a:rect b="b" l="l" r="r" t="t"/>
              <a:pathLst>
                <a:path extrusionOk="0" h="95" w="603">
                  <a:moveTo>
                    <a:pt x="602" y="1"/>
                  </a:moveTo>
                  <a:cubicBezTo>
                    <a:pt x="495" y="1"/>
                    <a:pt x="402" y="14"/>
                    <a:pt x="295" y="27"/>
                  </a:cubicBezTo>
                  <a:cubicBezTo>
                    <a:pt x="201" y="27"/>
                    <a:pt x="94" y="41"/>
                    <a:pt x="1" y="54"/>
                  </a:cubicBezTo>
                  <a:cubicBezTo>
                    <a:pt x="82" y="81"/>
                    <a:pt x="165" y="95"/>
                    <a:pt x="247" y="95"/>
                  </a:cubicBezTo>
                  <a:cubicBezTo>
                    <a:pt x="369" y="95"/>
                    <a:pt x="491" y="65"/>
                    <a:pt x="6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1"/>
            <p:cNvSpPr/>
            <p:nvPr/>
          </p:nvSpPr>
          <p:spPr>
            <a:xfrm>
              <a:off x="3624425" y="5408275"/>
              <a:ext cx="24400" cy="13500"/>
            </a:xfrm>
            <a:custGeom>
              <a:rect b="b" l="l" r="r" t="t"/>
              <a:pathLst>
                <a:path extrusionOk="0" h="540" w="976">
                  <a:moveTo>
                    <a:pt x="315" y="52"/>
                  </a:moveTo>
                  <a:cubicBezTo>
                    <a:pt x="370" y="52"/>
                    <a:pt x="426" y="63"/>
                    <a:pt x="482" y="85"/>
                  </a:cubicBezTo>
                  <a:cubicBezTo>
                    <a:pt x="588" y="112"/>
                    <a:pt x="682" y="179"/>
                    <a:pt x="762" y="259"/>
                  </a:cubicBezTo>
                  <a:cubicBezTo>
                    <a:pt x="803" y="316"/>
                    <a:pt x="834" y="373"/>
                    <a:pt x="861" y="430"/>
                  </a:cubicBezTo>
                  <a:lnTo>
                    <a:pt x="861" y="430"/>
                  </a:lnTo>
                  <a:cubicBezTo>
                    <a:pt x="802" y="424"/>
                    <a:pt x="723" y="418"/>
                    <a:pt x="629" y="406"/>
                  </a:cubicBezTo>
                  <a:cubicBezTo>
                    <a:pt x="522" y="393"/>
                    <a:pt x="415" y="366"/>
                    <a:pt x="295" y="326"/>
                  </a:cubicBezTo>
                  <a:cubicBezTo>
                    <a:pt x="241" y="299"/>
                    <a:pt x="174" y="272"/>
                    <a:pt x="108" y="246"/>
                  </a:cubicBezTo>
                  <a:cubicBezTo>
                    <a:pt x="54" y="205"/>
                    <a:pt x="41" y="152"/>
                    <a:pt x="94" y="112"/>
                  </a:cubicBezTo>
                  <a:cubicBezTo>
                    <a:pt x="164" y="73"/>
                    <a:pt x="239" y="52"/>
                    <a:pt x="315" y="52"/>
                  </a:cubicBezTo>
                  <a:close/>
                  <a:moveTo>
                    <a:pt x="315" y="1"/>
                  </a:moveTo>
                  <a:cubicBezTo>
                    <a:pt x="228" y="1"/>
                    <a:pt x="139" y="19"/>
                    <a:pt x="54" y="58"/>
                  </a:cubicBezTo>
                  <a:cubicBezTo>
                    <a:pt x="14" y="99"/>
                    <a:pt x="1" y="139"/>
                    <a:pt x="14" y="192"/>
                  </a:cubicBezTo>
                  <a:cubicBezTo>
                    <a:pt x="27" y="232"/>
                    <a:pt x="54" y="272"/>
                    <a:pt x="94" y="299"/>
                  </a:cubicBezTo>
                  <a:cubicBezTo>
                    <a:pt x="148" y="326"/>
                    <a:pt x="214" y="352"/>
                    <a:pt x="295" y="379"/>
                  </a:cubicBezTo>
                  <a:cubicBezTo>
                    <a:pt x="401" y="406"/>
                    <a:pt x="522" y="433"/>
                    <a:pt x="642" y="459"/>
                  </a:cubicBezTo>
                  <a:cubicBezTo>
                    <a:pt x="695" y="466"/>
                    <a:pt x="749" y="469"/>
                    <a:pt x="804" y="469"/>
                  </a:cubicBezTo>
                  <a:cubicBezTo>
                    <a:pt x="828" y="469"/>
                    <a:pt x="853" y="469"/>
                    <a:pt x="878" y="467"/>
                  </a:cubicBezTo>
                  <a:lnTo>
                    <a:pt x="878" y="467"/>
                  </a:lnTo>
                  <a:cubicBezTo>
                    <a:pt x="889" y="491"/>
                    <a:pt x="899" y="515"/>
                    <a:pt x="909" y="539"/>
                  </a:cubicBezTo>
                  <a:cubicBezTo>
                    <a:pt x="922" y="515"/>
                    <a:pt x="922" y="490"/>
                    <a:pt x="912" y="465"/>
                  </a:cubicBezTo>
                  <a:lnTo>
                    <a:pt x="912" y="465"/>
                  </a:lnTo>
                  <a:cubicBezTo>
                    <a:pt x="933" y="464"/>
                    <a:pt x="954" y="462"/>
                    <a:pt x="976" y="459"/>
                  </a:cubicBezTo>
                  <a:cubicBezTo>
                    <a:pt x="976" y="448"/>
                    <a:pt x="950" y="441"/>
                    <a:pt x="903" y="435"/>
                  </a:cubicBezTo>
                  <a:lnTo>
                    <a:pt x="903" y="435"/>
                  </a:lnTo>
                  <a:cubicBezTo>
                    <a:pt x="824" y="167"/>
                    <a:pt x="577" y="1"/>
                    <a:pt x="3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1"/>
            <p:cNvSpPr/>
            <p:nvPr/>
          </p:nvSpPr>
          <p:spPr>
            <a:xfrm>
              <a:off x="3645475" y="5404050"/>
              <a:ext cx="12375" cy="15725"/>
            </a:xfrm>
            <a:custGeom>
              <a:rect b="b" l="l" r="r" t="t"/>
              <a:pathLst>
                <a:path extrusionOk="0" h="629" w="495">
                  <a:moveTo>
                    <a:pt x="374" y="0"/>
                  </a:moveTo>
                  <a:cubicBezTo>
                    <a:pt x="268" y="0"/>
                    <a:pt x="161" y="67"/>
                    <a:pt x="107" y="161"/>
                  </a:cubicBezTo>
                  <a:cubicBezTo>
                    <a:pt x="54" y="241"/>
                    <a:pt x="27" y="321"/>
                    <a:pt x="14" y="401"/>
                  </a:cubicBezTo>
                  <a:cubicBezTo>
                    <a:pt x="0" y="481"/>
                    <a:pt x="14" y="562"/>
                    <a:pt x="54" y="628"/>
                  </a:cubicBezTo>
                  <a:cubicBezTo>
                    <a:pt x="54" y="562"/>
                    <a:pt x="54" y="481"/>
                    <a:pt x="67" y="401"/>
                  </a:cubicBezTo>
                  <a:cubicBezTo>
                    <a:pt x="81" y="334"/>
                    <a:pt x="107" y="254"/>
                    <a:pt x="161" y="187"/>
                  </a:cubicBezTo>
                  <a:cubicBezTo>
                    <a:pt x="198" y="126"/>
                    <a:pt x="281" y="52"/>
                    <a:pt x="356" y="52"/>
                  </a:cubicBezTo>
                  <a:cubicBezTo>
                    <a:pt x="362" y="52"/>
                    <a:pt x="368" y="53"/>
                    <a:pt x="374" y="54"/>
                  </a:cubicBezTo>
                  <a:cubicBezTo>
                    <a:pt x="455" y="67"/>
                    <a:pt x="415" y="187"/>
                    <a:pt x="374" y="268"/>
                  </a:cubicBezTo>
                  <a:cubicBezTo>
                    <a:pt x="334" y="334"/>
                    <a:pt x="294" y="401"/>
                    <a:pt x="241" y="455"/>
                  </a:cubicBezTo>
                  <a:cubicBezTo>
                    <a:pt x="147" y="562"/>
                    <a:pt x="81" y="628"/>
                    <a:pt x="81" y="628"/>
                  </a:cubicBezTo>
                  <a:cubicBezTo>
                    <a:pt x="161" y="602"/>
                    <a:pt x="214" y="548"/>
                    <a:pt x="268" y="495"/>
                  </a:cubicBezTo>
                  <a:cubicBezTo>
                    <a:pt x="334" y="428"/>
                    <a:pt x="388" y="361"/>
                    <a:pt x="428" y="294"/>
                  </a:cubicBezTo>
                  <a:cubicBezTo>
                    <a:pt x="455" y="254"/>
                    <a:pt x="468" y="201"/>
                    <a:pt x="481" y="147"/>
                  </a:cubicBezTo>
                  <a:cubicBezTo>
                    <a:pt x="495" y="81"/>
                    <a:pt x="441" y="14"/>
                    <a:pt x="3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1"/>
            <p:cNvSpPr/>
            <p:nvPr/>
          </p:nvSpPr>
          <p:spPr>
            <a:xfrm>
              <a:off x="3739325" y="5414150"/>
              <a:ext cx="45450" cy="37025"/>
            </a:xfrm>
            <a:custGeom>
              <a:rect b="b" l="l" r="r" t="t"/>
              <a:pathLst>
                <a:path extrusionOk="0" h="1481" w="1818">
                  <a:moveTo>
                    <a:pt x="1571" y="1"/>
                  </a:moveTo>
                  <a:cubicBezTo>
                    <a:pt x="1524" y="1"/>
                    <a:pt x="1477" y="4"/>
                    <a:pt x="1430" y="11"/>
                  </a:cubicBezTo>
                  <a:cubicBezTo>
                    <a:pt x="789" y="51"/>
                    <a:pt x="241" y="492"/>
                    <a:pt x="54" y="1106"/>
                  </a:cubicBezTo>
                  <a:cubicBezTo>
                    <a:pt x="27" y="1186"/>
                    <a:pt x="14" y="1280"/>
                    <a:pt x="1" y="1373"/>
                  </a:cubicBezTo>
                  <a:cubicBezTo>
                    <a:pt x="1" y="1413"/>
                    <a:pt x="1" y="1440"/>
                    <a:pt x="1" y="1480"/>
                  </a:cubicBezTo>
                  <a:cubicBezTo>
                    <a:pt x="14" y="1480"/>
                    <a:pt x="27" y="1333"/>
                    <a:pt x="94" y="1119"/>
                  </a:cubicBezTo>
                  <a:cubicBezTo>
                    <a:pt x="295" y="532"/>
                    <a:pt x="816" y="117"/>
                    <a:pt x="1430" y="51"/>
                  </a:cubicBezTo>
                  <a:cubicBezTo>
                    <a:pt x="1519" y="41"/>
                    <a:pt x="1595" y="38"/>
                    <a:pt x="1656" y="38"/>
                  </a:cubicBezTo>
                  <a:cubicBezTo>
                    <a:pt x="1722" y="38"/>
                    <a:pt x="1770" y="41"/>
                    <a:pt x="1796" y="41"/>
                  </a:cubicBezTo>
                  <a:cubicBezTo>
                    <a:pt x="1810" y="41"/>
                    <a:pt x="1818" y="40"/>
                    <a:pt x="1818" y="37"/>
                  </a:cubicBezTo>
                  <a:cubicBezTo>
                    <a:pt x="1778" y="24"/>
                    <a:pt x="1738" y="11"/>
                    <a:pt x="1711" y="11"/>
                  </a:cubicBezTo>
                  <a:cubicBezTo>
                    <a:pt x="1664" y="4"/>
                    <a:pt x="1617" y="1"/>
                    <a:pt x="15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1"/>
            <p:cNvSpPr/>
            <p:nvPr/>
          </p:nvSpPr>
          <p:spPr>
            <a:xfrm>
              <a:off x="3685875" y="5435350"/>
              <a:ext cx="37450" cy="2200"/>
            </a:xfrm>
            <a:custGeom>
              <a:rect b="b" l="l" r="r" t="t"/>
              <a:pathLst>
                <a:path extrusionOk="0" h="88" w="1498">
                  <a:moveTo>
                    <a:pt x="1459" y="1"/>
                  </a:moveTo>
                  <a:cubicBezTo>
                    <a:pt x="1361" y="1"/>
                    <a:pt x="1081" y="18"/>
                    <a:pt x="749" y="18"/>
                  </a:cubicBezTo>
                  <a:cubicBezTo>
                    <a:pt x="473" y="18"/>
                    <a:pt x="233" y="12"/>
                    <a:pt x="103" y="12"/>
                  </a:cubicBezTo>
                  <a:cubicBezTo>
                    <a:pt x="38" y="12"/>
                    <a:pt x="1" y="13"/>
                    <a:pt x="1" y="18"/>
                  </a:cubicBezTo>
                  <a:cubicBezTo>
                    <a:pt x="200" y="62"/>
                    <a:pt x="409" y="88"/>
                    <a:pt x="619" y="88"/>
                  </a:cubicBezTo>
                  <a:cubicBezTo>
                    <a:pt x="662" y="88"/>
                    <a:pt x="706" y="87"/>
                    <a:pt x="749" y="84"/>
                  </a:cubicBezTo>
                  <a:cubicBezTo>
                    <a:pt x="1003" y="84"/>
                    <a:pt x="1244" y="58"/>
                    <a:pt x="1497" y="4"/>
                  </a:cubicBezTo>
                  <a:cubicBezTo>
                    <a:pt x="1497" y="2"/>
                    <a:pt x="1484" y="1"/>
                    <a:pt x="14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1"/>
            <p:cNvSpPr/>
            <p:nvPr/>
          </p:nvSpPr>
          <p:spPr>
            <a:xfrm>
              <a:off x="3744350" y="5435400"/>
              <a:ext cx="4025" cy="7425"/>
            </a:xfrm>
            <a:custGeom>
              <a:rect b="b" l="l" r="r" t="t"/>
              <a:pathLst>
                <a:path extrusionOk="0" h="297" w="161">
                  <a:moveTo>
                    <a:pt x="145" y="0"/>
                  </a:moveTo>
                  <a:cubicBezTo>
                    <a:pt x="134" y="0"/>
                    <a:pt x="76" y="51"/>
                    <a:pt x="40" y="123"/>
                  </a:cubicBezTo>
                  <a:cubicBezTo>
                    <a:pt x="0" y="216"/>
                    <a:pt x="0" y="296"/>
                    <a:pt x="27" y="296"/>
                  </a:cubicBezTo>
                  <a:cubicBezTo>
                    <a:pt x="40" y="296"/>
                    <a:pt x="54" y="229"/>
                    <a:pt x="94" y="149"/>
                  </a:cubicBezTo>
                  <a:cubicBezTo>
                    <a:pt x="120" y="69"/>
                    <a:pt x="160" y="16"/>
                    <a:pt x="147" y="2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1"/>
            <p:cNvSpPr/>
            <p:nvPr/>
          </p:nvSpPr>
          <p:spPr>
            <a:xfrm>
              <a:off x="3752350" y="542370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207" y="0"/>
                  </a:moveTo>
                  <a:cubicBezTo>
                    <a:pt x="187" y="0"/>
                    <a:pt x="141" y="36"/>
                    <a:pt x="94" y="83"/>
                  </a:cubicBezTo>
                  <a:cubicBezTo>
                    <a:pt x="41" y="136"/>
                    <a:pt x="1" y="190"/>
                    <a:pt x="14" y="203"/>
                  </a:cubicBezTo>
                  <a:cubicBezTo>
                    <a:pt x="28" y="203"/>
                    <a:pt x="81" y="176"/>
                    <a:pt x="134" y="123"/>
                  </a:cubicBezTo>
                  <a:cubicBezTo>
                    <a:pt x="188" y="69"/>
                    <a:pt x="228" y="16"/>
                    <a:pt x="215" y="3"/>
                  </a:cubicBezTo>
                  <a:cubicBezTo>
                    <a:pt x="213" y="1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1"/>
            <p:cNvSpPr/>
            <p:nvPr/>
          </p:nvSpPr>
          <p:spPr>
            <a:xfrm>
              <a:off x="3763375" y="5417475"/>
              <a:ext cx="7700" cy="3375"/>
            </a:xfrm>
            <a:custGeom>
              <a:rect b="b" l="l" r="r" t="t"/>
              <a:pathLst>
                <a:path extrusionOk="0" h="135" w="308">
                  <a:moveTo>
                    <a:pt x="222" y="0"/>
                  </a:moveTo>
                  <a:cubicBezTo>
                    <a:pt x="200" y="0"/>
                    <a:pt x="175" y="3"/>
                    <a:pt x="148" y="11"/>
                  </a:cubicBezTo>
                  <a:cubicBezTo>
                    <a:pt x="54" y="51"/>
                    <a:pt x="1" y="118"/>
                    <a:pt x="14" y="131"/>
                  </a:cubicBezTo>
                  <a:cubicBezTo>
                    <a:pt x="16" y="133"/>
                    <a:pt x="18" y="134"/>
                    <a:pt x="22" y="134"/>
                  </a:cubicBezTo>
                  <a:cubicBezTo>
                    <a:pt x="43" y="134"/>
                    <a:pt x="92" y="101"/>
                    <a:pt x="161" y="78"/>
                  </a:cubicBezTo>
                  <a:cubicBezTo>
                    <a:pt x="241" y="51"/>
                    <a:pt x="308" y="51"/>
                    <a:pt x="308" y="38"/>
                  </a:cubicBezTo>
                  <a:cubicBezTo>
                    <a:pt x="308" y="19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1"/>
            <p:cNvSpPr/>
            <p:nvPr/>
          </p:nvSpPr>
          <p:spPr>
            <a:xfrm>
              <a:off x="3776750" y="5415475"/>
              <a:ext cx="4025" cy="2125"/>
            </a:xfrm>
            <a:custGeom>
              <a:rect b="b" l="l" r="r" t="t"/>
              <a:pathLst>
                <a:path extrusionOk="0" h="85" w="161">
                  <a:moveTo>
                    <a:pt x="124" y="1"/>
                  </a:moveTo>
                  <a:cubicBezTo>
                    <a:pt x="107" y="1"/>
                    <a:pt x="87" y="4"/>
                    <a:pt x="67" y="11"/>
                  </a:cubicBezTo>
                  <a:cubicBezTo>
                    <a:pt x="27" y="24"/>
                    <a:pt x="0" y="51"/>
                    <a:pt x="0" y="64"/>
                  </a:cubicBezTo>
                  <a:cubicBezTo>
                    <a:pt x="7" y="78"/>
                    <a:pt x="20" y="84"/>
                    <a:pt x="37" y="84"/>
                  </a:cubicBezTo>
                  <a:cubicBezTo>
                    <a:pt x="54" y="84"/>
                    <a:pt x="74" y="78"/>
                    <a:pt x="94" y="64"/>
                  </a:cubicBezTo>
                  <a:cubicBezTo>
                    <a:pt x="134" y="51"/>
                    <a:pt x="160" y="24"/>
                    <a:pt x="160" y="11"/>
                  </a:cubicBezTo>
                  <a:cubicBezTo>
                    <a:pt x="154" y="4"/>
                    <a:pt x="140" y="1"/>
                    <a:pt x="12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1"/>
            <p:cNvSpPr/>
            <p:nvPr/>
          </p:nvSpPr>
          <p:spPr>
            <a:xfrm>
              <a:off x="3580675" y="3667800"/>
              <a:ext cx="28425" cy="132975"/>
            </a:xfrm>
            <a:custGeom>
              <a:rect b="b" l="l" r="r" t="t"/>
              <a:pathLst>
                <a:path extrusionOk="0" h="5319" w="1137">
                  <a:moveTo>
                    <a:pt x="1107" y="1"/>
                  </a:moveTo>
                  <a:cubicBezTo>
                    <a:pt x="1077" y="1"/>
                    <a:pt x="959" y="292"/>
                    <a:pt x="802" y="749"/>
                  </a:cubicBezTo>
                  <a:cubicBezTo>
                    <a:pt x="628" y="1230"/>
                    <a:pt x="388" y="1885"/>
                    <a:pt x="161" y="2633"/>
                  </a:cubicBezTo>
                  <a:cubicBezTo>
                    <a:pt x="40" y="2994"/>
                    <a:pt x="0" y="3381"/>
                    <a:pt x="40" y="3756"/>
                  </a:cubicBezTo>
                  <a:cubicBezTo>
                    <a:pt x="81" y="4049"/>
                    <a:pt x="174" y="4343"/>
                    <a:pt x="308" y="4624"/>
                  </a:cubicBezTo>
                  <a:cubicBezTo>
                    <a:pt x="428" y="4878"/>
                    <a:pt x="575" y="5105"/>
                    <a:pt x="749" y="5319"/>
                  </a:cubicBezTo>
                  <a:cubicBezTo>
                    <a:pt x="775" y="5305"/>
                    <a:pt x="628" y="5025"/>
                    <a:pt x="415" y="4571"/>
                  </a:cubicBezTo>
                  <a:cubicBezTo>
                    <a:pt x="308" y="4303"/>
                    <a:pt x="227" y="4023"/>
                    <a:pt x="187" y="3729"/>
                  </a:cubicBezTo>
                  <a:cubicBezTo>
                    <a:pt x="161" y="3381"/>
                    <a:pt x="214" y="3021"/>
                    <a:pt x="321" y="2687"/>
                  </a:cubicBezTo>
                  <a:cubicBezTo>
                    <a:pt x="535" y="1979"/>
                    <a:pt x="735" y="1337"/>
                    <a:pt x="909" y="789"/>
                  </a:cubicBezTo>
                  <a:cubicBezTo>
                    <a:pt x="1056" y="308"/>
                    <a:pt x="1136" y="1"/>
                    <a:pt x="1109" y="1"/>
                  </a:cubicBezTo>
                  <a:cubicBezTo>
                    <a:pt x="1109" y="1"/>
                    <a:pt x="1108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1"/>
            <p:cNvSpPr/>
            <p:nvPr/>
          </p:nvSpPr>
          <p:spPr>
            <a:xfrm>
              <a:off x="3880275" y="3735625"/>
              <a:ext cx="172725" cy="12050"/>
            </a:xfrm>
            <a:custGeom>
              <a:rect b="b" l="l" r="r" t="t"/>
              <a:pathLst>
                <a:path extrusionOk="0" h="482" w="6909">
                  <a:moveTo>
                    <a:pt x="5893" y="0"/>
                  </a:moveTo>
                  <a:cubicBezTo>
                    <a:pt x="5265" y="14"/>
                    <a:pt x="4397" y="41"/>
                    <a:pt x="3448" y="107"/>
                  </a:cubicBezTo>
                  <a:cubicBezTo>
                    <a:pt x="2499" y="174"/>
                    <a:pt x="1631" y="268"/>
                    <a:pt x="1003" y="334"/>
                  </a:cubicBezTo>
                  <a:lnTo>
                    <a:pt x="268" y="441"/>
                  </a:lnTo>
                  <a:lnTo>
                    <a:pt x="68" y="468"/>
                  </a:lnTo>
                  <a:cubicBezTo>
                    <a:pt x="54" y="468"/>
                    <a:pt x="28" y="481"/>
                    <a:pt x="1" y="481"/>
                  </a:cubicBezTo>
                  <a:lnTo>
                    <a:pt x="68" y="481"/>
                  </a:lnTo>
                  <a:lnTo>
                    <a:pt x="282" y="468"/>
                  </a:lnTo>
                  <a:lnTo>
                    <a:pt x="1016" y="388"/>
                  </a:lnTo>
                  <a:cubicBezTo>
                    <a:pt x="1631" y="321"/>
                    <a:pt x="2499" y="241"/>
                    <a:pt x="3448" y="174"/>
                  </a:cubicBezTo>
                  <a:cubicBezTo>
                    <a:pt x="4410" y="107"/>
                    <a:pt x="5265" y="67"/>
                    <a:pt x="5893" y="54"/>
                  </a:cubicBezTo>
                  <a:lnTo>
                    <a:pt x="6641" y="27"/>
                  </a:lnTo>
                  <a:lnTo>
                    <a:pt x="6842" y="14"/>
                  </a:lnTo>
                  <a:lnTo>
                    <a:pt x="6908" y="14"/>
                  </a:lnTo>
                  <a:cubicBezTo>
                    <a:pt x="6895" y="0"/>
                    <a:pt x="6868" y="0"/>
                    <a:pt x="684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1"/>
            <p:cNvSpPr/>
            <p:nvPr/>
          </p:nvSpPr>
          <p:spPr>
            <a:xfrm>
              <a:off x="3560975" y="3512500"/>
              <a:ext cx="413525" cy="4025"/>
            </a:xfrm>
            <a:custGeom>
              <a:rect b="b" l="l" r="r" t="t"/>
              <a:pathLst>
                <a:path extrusionOk="0" h="161" w="16541">
                  <a:moveTo>
                    <a:pt x="8270" y="0"/>
                  </a:moveTo>
                  <a:cubicBezTo>
                    <a:pt x="3701" y="0"/>
                    <a:pt x="0" y="41"/>
                    <a:pt x="0" y="81"/>
                  </a:cubicBezTo>
                  <a:cubicBezTo>
                    <a:pt x="0" y="121"/>
                    <a:pt x="3701" y="161"/>
                    <a:pt x="8270" y="161"/>
                  </a:cubicBezTo>
                  <a:cubicBezTo>
                    <a:pt x="12840" y="161"/>
                    <a:pt x="16541" y="121"/>
                    <a:pt x="16541" y="81"/>
                  </a:cubicBezTo>
                  <a:cubicBezTo>
                    <a:pt x="16541" y="27"/>
                    <a:pt x="12840" y="0"/>
                    <a:pt x="82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1"/>
            <p:cNvSpPr/>
            <p:nvPr/>
          </p:nvSpPr>
          <p:spPr>
            <a:xfrm>
              <a:off x="3513525" y="3582300"/>
              <a:ext cx="512750" cy="4375"/>
            </a:xfrm>
            <a:custGeom>
              <a:rect b="b" l="l" r="r" t="t"/>
              <a:pathLst>
                <a:path extrusionOk="0" h="175" w="20510">
                  <a:moveTo>
                    <a:pt x="10262" y="1"/>
                  </a:moveTo>
                  <a:cubicBezTo>
                    <a:pt x="4597" y="1"/>
                    <a:pt x="1" y="41"/>
                    <a:pt x="1" y="94"/>
                  </a:cubicBezTo>
                  <a:cubicBezTo>
                    <a:pt x="1" y="134"/>
                    <a:pt x="4597" y="175"/>
                    <a:pt x="10262" y="175"/>
                  </a:cubicBezTo>
                  <a:cubicBezTo>
                    <a:pt x="15927" y="175"/>
                    <a:pt x="20510" y="134"/>
                    <a:pt x="20510" y="94"/>
                  </a:cubicBezTo>
                  <a:cubicBezTo>
                    <a:pt x="20510" y="41"/>
                    <a:pt x="15927" y="1"/>
                    <a:pt x="102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1"/>
            <p:cNvSpPr/>
            <p:nvPr/>
          </p:nvSpPr>
          <p:spPr>
            <a:xfrm>
              <a:off x="3463425" y="3665475"/>
              <a:ext cx="580225" cy="4375"/>
            </a:xfrm>
            <a:custGeom>
              <a:rect b="b" l="l" r="r" t="t"/>
              <a:pathLst>
                <a:path extrusionOk="0" h="175" w="23209">
                  <a:moveTo>
                    <a:pt x="11598" y="1"/>
                  </a:moveTo>
                  <a:cubicBezTo>
                    <a:pt x="5198" y="1"/>
                    <a:pt x="1" y="41"/>
                    <a:pt x="1" y="94"/>
                  </a:cubicBezTo>
                  <a:cubicBezTo>
                    <a:pt x="1" y="134"/>
                    <a:pt x="5198" y="174"/>
                    <a:pt x="11598" y="174"/>
                  </a:cubicBezTo>
                  <a:cubicBezTo>
                    <a:pt x="18011" y="174"/>
                    <a:pt x="23208" y="134"/>
                    <a:pt x="23208" y="94"/>
                  </a:cubicBezTo>
                  <a:cubicBezTo>
                    <a:pt x="23208" y="41"/>
                    <a:pt x="18011" y="1"/>
                    <a:pt x="115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1"/>
            <p:cNvSpPr/>
            <p:nvPr/>
          </p:nvSpPr>
          <p:spPr>
            <a:xfrm>
              <a:off x="3590350" y="4086000"/>
              <a:ext cx="402200" cy="4375"/>
            </a:xfrm>
            <a:custGeom>
              <a:rect b="b" l="l" r="r" t="t"/>
              <a:pathLst>
                <a:path extrusionOk="0" h="175" w="16088">
                  <a:moveTo>
                    <a:pt x="8044" y="1"/>
                  </a:moveTo>
                  <a:cubicBezTo>
                    <a:pt x="3608" y="1"/>
                    <a:pt x="1" y="41"/>
                    <a:pt x="1" y="94"/>
                  </a:cubicBezTo>
                  <a:cubicBezTo>
                    <a:pt x="1" y="134"/>
                    <a:pt x="3608" y="175"/>
                    <a:pt x="8044" y="175"/>
                  </a:cubicBezTo>
                  <a:cubicBezTo>
                    <a:pt x="12493" y="175"/>
                    <a:pt x="16087" y="134"/>
                    <a:pt x="16087" y="94"/>
                  </a:cubicBezTo>
                  <a:cubicBezTo>
                    <a:pt x="16087" y="41"/>
                    <a:pt x="12493" y="1"/>
                    <a:pt x="80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1"/>
            <p:cNvSpPr/>
            <p:nvPr/>
          </p:nvSpPr>
          <p:spPr>
            <a:xfrm>
              <a:off x="3560300" y="4180200"/>
              <a:ext cx="446950" cy="4025"/>
            </a:xfrm>
            <a:custGeom>
              <a:rect b="b" l="l" r="r" t="t"/>
              <a:pathLst>
                <a:path extrusionOk="0" h="161" w="17878">
                  <a:moveTo>
                    <a:pt x="8939" y="1"/>
                  </a:moveTo>
                  <a:cubicBezTo>
                    <a:pt x="4009" y="1"/>
                    <a:pt x="0" y="41"/>
                    <a:pt x="0" y="81"/>
                  </a:cubicBezTo>
                  <a:cubicBezTo>
                    <a:pt x="0" y="134"/>
                    <a:pt x="4022" y="161"/>
                    <a:pt x="8939" y="161"/>
                  </a:cubicBezTo>
                  <a:cubicBezTo>
                    <a:pt x="13869" y="161"/>
                    <a:pt x="17877" y="134"/>
                    <a:pt x="17877" y="81"/>
                  </a:cubicBezTo>
                  <a:cubicBezTo>
                    <a:pt x="17877" y="41"/>
                    <a:pt x="13869" y="1"/>
                    <a:pt x="8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1"/>
            <p:cNvSpPr/>
            <p:nvPr/>
          </p:nvSpPr>
          <p:spPr>
            <a:xfrm>
              <a:off x="3520875" y="4294775"/>
              <a:ext cx="477000" cy="4350"/>
            </a:xfrm>
            <a:custGeom>
              <a:rect b="b" l="l" r="r" t="t"/>
              <a:pathLst>
                <a:path extrusionOk="0" h="174" w="19080">
                  <a:moveTo>
                    <a:pt x="9540" y="0"/>
                  </a:moveTo>
                  <a:cubicBezTo>
                    <a:pt x="4276" y="0"/>
                    <a:pt x="1" y="40"/>
                    <a:pt x="1" y="80"/>
                  </a:cubicBezTo>
                  <a:cubicBezTo>
                    <a:pt x="1" y="134"/>
                    <a:pt x="4276" y="174"/>
                    <a:pt x="9540" y="174"/>
                  </a:cubicBezTo>
                  <a:cubicBezTo>
                    <a:pt x="14804" y="174"/>
                    <a:pt x="19080" y="134"/>
                    <a:pt x="19080" y="80"/>
                  </a:cubicBezTo>
                  <a:cubicBezTo>
                    <a:pt x="19080" y="40"/>
                    <a:pt x="14818" y="0"/>
                    <a:pt x="95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1"/>
            <p:cNvSpPr/>
            <p:nvPr/>
          </p:nvSpPr>
          <p:spPr>
            <a:xfrm>
              <a:off x="3494825" y="4407675"/>
              <a:ext cx="486025" cy="4350"/>
            </a:xfrm>
            <a:custGeom>
              <a:rect b="b" l="l" r="r" t="t"/>
              <a:pathLst>
                <a:path extrusionOk="0" h="174" w="19441">
                  <a:moveTo>
                    <a:pt x="9727" y="0"/>
                  </a:moveTo>
                  <a:cubicBezTo>
                    <a:pt x="4343" y="0"/>
                    <a:pt x="1" y="40"/>
                    <a:pt x="1" y="80"/>
                  </a:cubicBezTo>
                  <a:cubicBezTo>
                    <a:pt x="1" y="134"/>
                    <a:pt x="4343" y="174"/>
                    <a:pt x="9727" y="174"/>
                  </a:cubicBezTo>
                  <a:cubicBezTo>
                    <a:pt x="15098" y="174"/>
                    <a:pt x="19441" y="134"/>
                    <a:pt x="19441" y="80"/>
                  </a:cubicBezTo>
                  <a:cubicBezTo>
                    <a:pt x="19441" y="40"/>
                    <a:pt x="15098" y="0"/>
                    <a:pt x="97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1"/>
            <p:cNvSpPr/>
            <p:nvPr/>
          </p:nvSpPr>
          <p:spPr>
            <a:xfrm>
              <a:off x="3464775" y="4629450"/>
              <a:ext cx="561175" cy="4375"/>
            </a:xfrm>
            <a:custGeom>
              <a:rect b="b" l="l" r="r" t="t"/>
              <a:pathLst>
                <a:path extrusionOk="0" h="175" w="22447">
                  <a:moveTo>
                    <a:pt x="11223" y="1"/>
                  </a:moveTo>
                  <a:cubicBezTo>
                    <a:pt x="5024" y="1"/>
                    <a:pt x="0" y="41"/>
                    <a:pt x="0" y="81"/>
                  </a:cubicBezTo>
                  <a:cubicBezTo>
                    <a:pt x="0" y="134"/>
                    <a:pt x="5024" y="174"/>
                    <a:pt x="11223" y="174"/>
                  </a:cubicBezTo>
                  <a:cubicBezTo>
                    <a:pt x="17423" y="174"/>
                    <a:pt x="22446" y="134"/>
                    <a:pt x="22446" y="81"/>
                  </a:cubicBezTo>
                  <a:cubicBezTo>
                    <a:pt x="22446" y="41"/>
                    <a:pt x="17423" y="1"/>
                    <a:pt x="112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1"/>
            <p:cNvSpPr/>
            <p:nvPr/>
          </p:nvSpPr>
          <p:spPr>
            <a:xfrm>
              <a:off x="3470100" y="4725325"/>
              <a:ext cx="595250" cy="4350"/>
            </a:xfrm>
            <a:custGeom>
              <a:rect b="b" l="l" r="r" t="t"/>
              <a:pathLst>
                <a:path extrusionOk="0" h="174" w="23810">
                  <a:moveTo>
                    <a:pt x="11905" y="0"/>
                  </a:moveTo>
                  <a:cubicBezTo>
                    <a:pt x="5332" y="0"/>
                    <a:pt x="1" y="40"/>
                    <a:pt x="1" y="94"/>
                  </a:cubicBezTo>
                  <a:cubicBezTo>
                    <a:pt x="1" y="134"/>
                    <a:pt x="5332" y="174"/>
                    <a:pt x="11905" y="174"/>
                  </a:cubicBezTo>
                  <a:cubicBezTo>
                    <a:pt x="18479" y="174"/>
                    <a:pt x="23810" y="134"/>
                    <a:pt x="23810" y="94"/>
                  </a:cubicBezTo>
                  <a:cubicBezTo>
                    <a:pt x="23810" y="54"/>
                    <a:pt x="18492" y="0"/>
                    <a:pt x="119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1"/>
            <p:cNvSpPr/>
            <p:nvPr/>
          </p:nvSpPr>
          <p:spPr>
            <a:xfrm>
              <a:off x="3474450" y="4518575"/>
              <a:ext cx="507725" cy="4350"/>
            </a:xfrm>
            <a:custGeom>
              <a:rect b="b" l="l" r="r" t="t"/>
              <a:pathLst>
                <a:path extrusionOk="0" h="174" w="20309">
                  <a:moveTo>
                    <a:pt x="10155" y="0"/>
                  </a:moveTo>
                  <a:cubicBezTo>
                    <a:pt x="4543" y="0"/>
                    <a:pt x="1" y="40"/>
                    <a:pt x="1" y="80"/>
                  </a:cubicBezTo>
                  <a:cubicBezTo>
                    <a:pt x="1" y="134"/>
                    <a:pt x="4543" y="174"/>
                    <a:pt x="10155" y="174"/>
                  </a:cubicBezTo>
                  <a:cubicBezTo>
                    <a:pt x="15766" y="174"/>
                    <a:pt x="20309" y="134"/>
                    <a:pt x="20309" y="80"/>
                  </a:cubicBezTo>
                  <a:cubicBezTo>
                    <a:pt x="20309" y="40"/>
                    <a:pt x="15766" y="0"/>
                    <a:pt x="101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1"/>
            <p:cNvSpPr/>
            <p:nvPr/>
          </p:nvSpPr>
          <p:spPr>
            <a:xfrm>
              <a:off x="3589350" y="3766350"/>
              <a:ext cx="298975" cy="4375"/>
            </a:xfrm>
            <a:custGeom>
              <a:rect b="b" l="l" r="r" t="t"/>
              <a:pathLst>
                <a:path extrusionOk="0" h="175" w="11959">
                  <a:moveTo>
                    <a:pt x="5986" y="1"/>
                  </a:moveTo>
                  <a:cubicBezTo>
                    <a:pt x="2673" y="1"/>
                    <a:pt x="1" y="41"/>
                    <a:pt x="1" y="94"/>
                  </a:cubicBezTo>
                  <a:cubicBezTo>
                    <a:pt x="1" y="134"/>
                    <a:pt x="2673" y="174"/>
                    <a:pt x="5986" y="174"/>
                  </a:cubicBezTo>
                  <a:cubicBezTo>
                    <a:pt x="9286" y="174"/>
                    <a:pt x="11959" y="134"/>
                    <a:pt x="11959" y="94"/>
                  </a:cubicBezTo>
                  <a:cubicBezTo>
                    <a:pt x="11959" y="41"/>
                    <a:pt x="9286" y="1"/>
                    <a:pt x="59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1"/>
            <p:cNvSpPr/>
            <p:nvPr/>
          </p:nvSpPr>
          <p:spPr>
            <a:xfrm>
              <a:off x="3606725" y="3858550"/>
              <a:ext cx="273575" cy="4350"/>
            </a:xfrm>
            <a:custGeom>
              <a:rect b="b" l="l" r="r" t="t"/>
              <a:pathLst>
                <a:path extrusionOk="0" h="174" w="10943">
                  <a:moveTo>
                    <a:pt x="5478" y="0"/>
                  </a:moveTo>
                  <a:cubicBezTo>
                    <a:pt x="3955" y="0"/>
                    <a:pt x="2592" y="14"/>
                    <a:pt x="1604" y="27"/>
                  </a:cubicBezTo>
                  <a:lnTo>
                    <a:pt x="428" y="54"/>
                  </a:lnTo>
                  <a:cubicBezTo>
                    <a:pt x="281" y="54"/>
                    <a:pt x="147" y="67"/>
                    <a:pt x="0" y="94"/>
                  </a:cubicBezTo>
                  <a:cubicBezTo>
                    <a:pt x="147" y="107"/>
                    <a:pt x="281" y="120"/>
                    <a:pt x="428" y="120"/>
                  </a:cubicBezTo>
                  <a:lnTo>
                    <a:pt x="1604" y="147"/>
                  </a:lnTo>
                  <a:cubicBezTo>
                    <a:pt x="2592" y="161"/>
                    <a:pt x="3955" y="174"/>
                    <a:pt x="5478" y="174"/>
                  </a:cubicBezTo>
                  <a:cubicBezTo>
                    <a:pt x="6988" y="174"/>
                    <a:pt x="8351" y="161"/>
                    <a:pt x="9353" y="147"/>
                  </a:cubicBezTo>
                  <a:lnTo>
                    <a:pt x="10515" y="120"/>
                  </a:lnTo>
                  <a:cubicBezTo>
                    <a:pt x="10662" y="120"/>
                    <a:pt x="10809" y="107"/>
                    <a:pt x="10943" y="94"/>
                  </a:cubicBezTo>
                  <a:cubicBezTo>
                    <a:pt x="10809" y="67"/>
                    <a:pt x="10662" y="54"/>
                    <a:pt x="10515" y="54"/>
                  </a:cubicBezTo>
                  <a:lnTo>
                    <a:pt x="9353" y="27"/>
                  </a:lnTo>
                  <a:cubicBezTo>
                    <a:pt x="8351" y="14"/>
                    <a:pt x="6988" y="0"/>
                    <a:pt x="547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1"/>
            <p:cNvSpPr/>
            <p:nvPr/>
          </p:nvSpPr>
          <p:spPr>
            <a:xfrm>
              <a:off x="3507200" y="3073775"/>
              <a:ext cx="496025" cy="420650"/>
            </a:xfrm>
            <a:custGeom>
              <a:rect b="b" l="l" r="r" t="t"/>
              <a:pathLst>
                <a:path extrusionOk="0" h="16826" w="19841">
                  <a:moveTo>
                    <a:pt x="8689" y="1"/>
                  </a:moveTo>
                  <a:cubicBezTo>
                    <a:pt x="7744" y="1"/>
                    <a:pt x="6836" y="812"/>
                    <a:pt x="6787" y="1770"/>
                  </a:cubicBezTo>
                  <a:cubicBezTo>
                    <a:pt x="6517" y="1693"/>
                    <a:pt x="6238" y="1653"/>
                    <a:pt x="5958" y="1653"/>
                  </a:cubicBezTo>
                  <a:cubicBezTo>
                    <a:pt x="5654" y="1653"/>
                    <a:pt x="5349" y="1700"/>
                    <a:pt x="5050" y="1797"/>
                  </a:cubicBezTo>
                  <a:cubicBezTo>
                    <a:pt x="4503" y="1998"/>
                    <a:pt x="4035" y="2479"/>
                    <a:pt x="3968" y="3053"/>
                  </a:cubicBezTo>
                  <a:cubicBezTo>
                    <a:pt x="3915" y="3574"/>
                    <a:pt x="4155" y="4122"/>
                    <a:pt x="3835" y="4563"/>
                  </a:cubicBezTo>
                  <a:cubicBezTo>
                    <a:pt x="3527" y="5004"/>
                    <a:pt x="2886" y="4937"/>
                    <a:pt x="2365" y="5057"/>
                  </a:cubicBezTo>
                  <a:cubicBezTo>
                    <a:pt x="1216" y="5364"/>
                    <a:pt x="708" y="6727"/>
                    <a:pt x="1390" y="7703"/>
                  </a:cubicBezTo>
                  <a:cubicBezTo>
                    <a:pt x="575" y="7850"/>
                    <a:pt x="0" y="8571"/>
                    <a:pt x="53" y="9399"/>
                  </a:cubicBezTo>
                  <a:cubicBezTo>
                    <a:pt x="120" y="10214"/>
                    <a:pt x="788" y="10856"/>
                    <a:pt x="1617" y="10882"/>
                  </a:cubicBezTo>
                  <a:cubicBezTo>
                    <a:pt x="1002" y="11337"/>
                    <a:pt x="855" y="12192"/>
                    <a:pt x="1283" y="12820"/>
                  </a:cubicBezTo>
                  <a:cubicBezTo>
                    <a:pt x="1558" y="13224"/>
                    <a:pt x="2004" y="13445"/>
                    <a:pt x="2462" y="13445"/>
                  </a:cubicBezTo>
                  <a:cubicBezTo>
                    <a:pt x="2716" y="13445"/>
                    <a:pt x="2973" y="13377"/>
                    <a:pt x="3207" y="13234"/>
                  </a:cubicBezTo>
                  <a:cubicBezTo>
                    <a:pt x="3354" y="14583"/>
                    <a:pt x="4356" y="15692"/>
                    <a:pt x="5692" y="15973"/>
                  </a:cubicBezTo>
                  <a:cubicBezTo>
                    <a:pt x="5935" y="16020"/>
                    <a:pt x="6181" y="16037"/>
                    <a:pt x="6429" y="16037"/>
                  </a:cubicBezTo>
                  <a:cubicBezTo>
                    <a:pt x="7143" y="16037"/>
                    <a:pt x="7870" y="15894"/>
                    <a:pt x="8575" y="15894"/>
                  </a:cubicBezTo>
                  <a:cubicBezTo>
                    <a:pt x="8958" y="15894"/>
                    <a:pt x="9335" y="15936"/>
                    <a:pt x="9700" y="16066"/>
                  </a:cubicBezTo>
                  <a:cubicBezTo>
                    <a:pt x="10288" y="16294"/>
                    <a:pt x="10809" y="16734"/>
                    <a:pt x="11437" y="16815"/>
                  </a:cubicBezTo>
                  <a:cubicBezTo>
                    <a:pt x="11497" y="16822"/>
                    <a:pt x="11557" y="16825"/>
                    <a:pt x="11617" y="16825"/>
                  </a:cubicBezTo>
                  <a:cubicBezTo>
                    <a:pt x="12238" y="16825"/>
                    <a:pt x="12848" y="16458"/>
                    <a:pt x="13214" y="15946"/>
                  </a:cubicBezTo>
                  <a:cubicBezTo>
                    <a:pt x="13615" y="15372"/>
                    <a:pt x="13762" y="14677"/>
                    <a:pt x="13802" y="13982"/>
                  </a:cubicBezTo>
                  <a:cubicBezTo>
                    <a:pt x="14123" y="14655"/>
                    <a:pt x="14805" y="15064"/>
                    <a:pt x="15519" y="15064"/>
                  </a:cubicBezTo>
                  <a:cubicBezTo>
                    <a:pt x="15726" y="15064"/>
                    <a:pt x="15936" y="15029"/>
                    <a:pt x="16140" y="14957"/>
                  </a:cubicBezTo>
                  <a:cubicBezTo>
                    <a:pt x="17062" y="14637"/>
                    <a:pt x="17596" y="13688"/>
                    <a:pt x="17382" y="12740"/>
                  </a:cubicBezTo>
                  <a:cubicBezTo>
                    <a:pt x="17329" y="12486"/>
                    <a:pt x="17222" y="12232"/>
                    <a:pt x="17289" y="11978"/>
                  </a:cubicBezTo>
                  <a:cubicBezTo>
                    <a:pt x="17396" y="11604"/>
                    <a:pt x="17837" y="11457"/>
                    <a:pt x="18184" y="11270"/>
                  </a:cubicBezTo>
                  <a:cubicBezTo>
                    <a:pt x="19614" y="10482"/>
                    <a:pt x="19761" y="8477"/>
                    <a:pt x="18451" y="7489"/>
                  </a:cubicBezTo>
                  <a:cubicBezTo>
                    <a:pt x="19841" y="4750"/>
                    <a:pt x="16661" y="4376"/>
                    <a:pt x="16661" y="4376"/>
                  </a:cubicBezTo>
                  <a:cubicBezTo>
                    <a:pt x="16661" y="4376"/>
                    <a:pt x="16848" y="2853"/>
                    <a:pt x="16166" y="2144"/>
                  </a:cubicBezTo>
                  <a:cubicBezTo>
                    <a:pt x="15790" y="1768"/>
                    <a:pt x="15143" y="1682"/>
                    <a:pt x="14629" y="1682"/>
                  </a:cubicBezTo>
                  <a:cubicBezTo>
                    <a:pt x="14195" y="1682"/>
                    <a:pt x="13855" y="1744"/>
                    <a:pt x="13855" y="1744"/>
                  </a:cubicBezTo>
                  <a:cubicBezTo>
                    <a:pt x="13670" y="903"/>
                    <a:pt x="12923" y="302"/>
                    <a:pt x="12072" y="302"/>
                  </a:cubicBezTo>
                  <a:cubicBezTo>
                    <a:pt x="12003" y="302"/>
                    <a:pt x="11934" y="306"/>
                    <a:pt x="11864" y="314"/>
                  </a:cubicBezTo>
                  <a:cubicBezTo>
                    <a:pt x="11504" y="368"/>
                    <a:pt x="11183" y="514"/>
                    <a:pt x="10822" y="528"/>
                  </a:cubicBezTo>
                  <a:cubicBezTo>
                    <a:pt x="10794" y="530"/>
                    <a:pt x="10766" y="530"/>
                    <a:pt x="10738" y="530"/>
                  </a:cubicBezTo>
                  <a:cubicBezTo>
                    <a:pt x="10118" y="530"/>
                    <a:pt x="9565" y="122"/>
                    <a:pt x="8938" y="20"/>
                  </a:cubicBezTo>
                  <a:cubicBezTo>
                    <a:pt x="8855" y="7"/>
                    <a:pt x="8772" y="1"/>
                    <a:pt x="86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1"/>
            <p:cNvSpPr/>
            <p:nvPr/>
          </p:nvSpPr>
          <p:spPr>
            <a:xfrm>
              <a:off x="3639450" y="3165075"/>
              <a:ext cx="207800" cy="402250"/>
            </a:xfrm>
            <a:custGeom>
              <a:rect b="b" l="l" r="r" t="t"/>
              <a:pathLst>
                <a:path extrusionOk="0" h="16090" w="8312">
                  <a:moveTo>
                    <a:pt x="2830" y="1"/>
                  </a:moveTo>
                  <a:cubicBezTo>
                    <a:pt x="1440" y="1"/>
                    <a:pt x="262" y="1086"/>
                    <a:pt x="175" y="2501"/>
                  </a:cubicBezTo>
                  <a:cubicBezTo>
                    <a:pt x="68" y="4184"/>
                    <a:pt x="1" y="6242"/>
                    <a:pt x="201" y="7511"/>
                  </a:cubicBezTo>
                  <a:cubicBezTo>
                    <a:pt x="602" y="10036"/>
                    <a:pt x="2539" y="10357"/>
                    <a:pt x="2539" y="10357"/>
                  </a:cubicBezTo>
                  <a:cubicBezTo>
                    <a:pt x="2539" y="10357"/>
                    <a:pt x="2579" y="11933"/>
                    <a:pt x="2579" y="13443"/>
                  </a:cubicBezTo>
                  <a:cubicBezTo>
                    <a:pt x="2579" y="14873"/>
                    <a:pt x="3822" y="16062"/>
                    <a:pt x="5359" y="16089"/>
                  </a:cubicBezTo>
                  <a:cubicBezTo>
                    <a:pt x="5376" y="16089"/>
                    <a:pt x="5394" y="16089"/>
                    <a:pt x="5412" y="16089"/>
                  </a:cubicBezTo>
                  <a:cubicBezTo>
                    <a:pt x="6897" y="16089"/>
                    <a:pt x="8111" y="14990"/>
                    <a:pt x="8124" y="13590"/>
                  </a:cubicBezTo>
                  <a:lnTo>
                    <a:pt x="8298" y="1378"/>
                  </a:lnTo>
                  <a:lnTo>
                    <a:pt x="8311" y="563"/>
                  </a:lnTo>
                  <a:lnTo>
                    <a:pt x="3114" y="16"/>
                  </a:lnTo>
                  <a:cubicBezTo>
                    <a:pt x="3018" y="5"/>
                    <a:pt x="2924" y="1"/>
                    <a:pt x="283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1"/>
            <p:cNvSpPr/>
            <p:nvPr/>
          </p:nvSpPr>
          <p:spPr>
            <a:xfrm>
              <a:off x="3657825" y="3258900"/>
              <a:ext cx="16400" cy="15500"/>
            </a:xfrm>
            <a:custGeom>
              <a:rect b="b" l="l" r="r" t="t"/>
              <a:pathLst>
                <a:path extrusionOk="0" h="620" w="656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29" y="619"/>
                    <a:pt x="338" y="619"/>
                    <a:pt x="346" y="619"/>
                  </a:cubicBezTo>
                  <a:cubicBezTo>
                    <a:pt x="498" y="619"/>
                    <a:pt x="643" y="503"/>
                    <a:pt x="655" y="338"/>
                  </a:cubicBezTo>
                  <a:cubicBezTo>
                    <a:pt x="655" y="151"/>
                    <a:pt x="508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1"/>
            <p:cNvSpPr/>
            <p:nvPr/>
          </p:nvSpPr>
          <p:spPr>
            <a:xfrm>
              <a:off x="3654500" y="3245625"/>
              <a:ext cx="33425" cy="8850"/>
            </a:xfrm>
            <a:custGeom>
              <a:rect b="b" l="l" r="r" t="t"/>
              <a:pathLst>
                <a:path extrusionOk="0" h="354" w="1337">
                  <a:moveTo>
                    <a:pt x="641" y="0"/>
                  </a:moveTo>
                  <a:cubicBezTo>
                    <a:pt x="468" y="0"/>
                    <a:pt x="294" y="67"/>
                    <a:pt x="147" y="174"/>
                  </a:cubicBezTo>
                  <a:cubicBezTo>
                    <a:pt x="27" y="254"/>
                    <a:pt x="0" y="321"/>
                    <a:pt x="13" y="348"/>
                  </a:cubicBezTo>
                  <a:cubicBezTo>
                    <a:pt x="17" y="351"/>
                    <a:pt x="23" y="353"/>
                    <a:pt x="31" y="353"/>
                  </a:cubicBezTo>
                  <a:cubicBezTo>
                    <a:pt x="101" y="353"/>
                    <a:pt x="323" y="213"/>
                    <a:pt x="619" y="213"/>
                  </a:cubicBezTo>
                  <a:cubicBezTo>
                    <a:pt x="631" y="213"/>
                    <a:pt x="643" y="214"/>
                    <a:pt x="655" y="214"/>
                  </a:cubicBezTo>
                  <a:cubicBezTo>
                    <a:pt x="956" y="214"/>
                    <a:pt x="1187" y="344"/>
                    <a:pt x="1269" y="344"/>
                  </a:cubicBezTo>
                  <a:cubicBezTo>
                    <a:pt x="1282" y="344"/>
                    <a:pt x="1291" y="341"/>
                    <a:pt x="1296" y="334"/>
                  </a:cubicBezTo>
                  <a:cubicBezTo>
                    <a:pt x="1336" y="294"/>
                    <a:pt x="1269" y="241"/>
                    <a:pt x="1162" y="161"/>
                  </a:cubicBezTo>
                  <a:cubicBezTo>
                    <a:pt x="1002" y="54"/>
                    <a:pt x="828" y="0"/>
                    <a:pt x="6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1"/>
            <p:cNvSpPr/>
            <p:nvPr/>
          </p:nvSpPr>
          <p:spPr>
            <a:xfrm>
              <a:off x="3740325" y="3258900"/>
              <a:ext cx="16400" cy="15500"/>
            </a:xfrm>
            <a:custGeom>
              <a:rect b="b" l="l" r="r" t="t"/>
              <a:pathLst>
                <a:path extrusionOk="0" h="620" w="656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30" y="619"/>
                    <a:pt x="339" y="619"/>
                    <a:pt x="348" y="619"/>
                  </a:cubicBezTo>
                  <a:cubicBezTo>
                    <a:pt x="510" y="619"/>
                    <a:pt x="643" y="503"/>
                    <a:pt x="655" y="338"/>
                  </a:cubicBezTo>
                  <a:cubicBezTo>
                    <a:pt x="655" y="151"/>
                    <a:pt x="522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1"/>
            <p:cNvSpPr/>
            <p:nvPr/>
          </p:nvSpPr>
          <p:spPr>
            <a:xfrm>
              <a:off x="3740000" y="3247275"/>
              <a:ext cx="33425" cy="8875"/>
            </a:xfrm>
            <a:custGeom>
              <a:rect b="b" l="l" r="r" t="t"/>
              <a:pathLst>
                <a:path extrusionOk="0" h="355" w="1337">
                  <a:moveTo>
                    <a:pt x="655" y="1"/>
                  </a:moveTo>
                  <a:cubicBezTo>
                    <a:pt x="468" y="1"/>
                    <a:pt x="294" y="68"/>
                    <a:pt x="147" y="175"/>
                  </a:cubicBezTo>
                  <a:cubicBezTo>
                    <a:pt x="41" y="255"/>
                    <a:pt x="0" y="322"/>
                    <a:pt x="27" y="348"/>
                  </a:cubicBezTo>
                  <a:cubicBezTo>
                    <a:pt x="31" y="352"/>
                    <a:pt x="37" y="354"/>
                    <a:pt x="44" y="354"/>
                  </a:cubicBezTo>
                  <a:cubicBezTo>
                    <a:pt x="115" y="354"/>
                    <a:pt x="341" y="201"/>
                    <a:pt x="655" y="201"/>
                  </a:cubicBezTo>
                  <a:cubicBezTo>
                    <a:pt x="967" y="201"/>
                    <a:pt x="1214" y="341"/>
                    <a:pt x="1281" y="341"/>
                  </a:cubicBezTo>
                  <a:cubicBezTo>
                    <a:pt x="1288" y="341"/>
                    <a:pt x="1294" y="339"/>
                    <a:pt x="1296" y="335"/>
                  </a:cubicBezTo>
                  <a:cubicBezTo>
                    <a:pt x="1337" y="308"/>
                    <a:pt x="1283" y="241"/>
                    <a:pt x="1163" y="175"/>
                  </a:cubicBezTo>
                  <a:cubicBezTo>
                    <a:pt x="1016" y="68"/>
                    <a:pt x="842" y="1"/>
                    <a:pt x="6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1"/>
            <p:cNvSpPr/>
            <p:nvPr/>
          </p:nvSpPr>
          <p:spPr>
            <a:xfrm>
              <a:off x="3686550" y="3247950"/>
              <a:ext cx="27425" cy="73025"/>
            </a:xfrm>
            <a:custGeom>
              <a:rect b="b" l="l" r="r" t="t"/>
              <a:pathLst>
                <a:path extrusionOk="0" h="2921" w="1097">
                  <a:moveTo>
                    <a:pt x="1055" y="1"/>
                  </a:moveTo>
                  <a:cubicBezTo>
                    <a:pt x="1011" y="1"/>
                    <a:pt x="692" y="757"/>
                    <a:pt x="321" y="1724"/>
                  </a:cubicBezTo>
                  <a:cubicBezTo>
                    <a:pt x="241" y="1965"/>
                    <a:pt x="161" y="2192"/>
                    <a:pt x="68" y="2406"/>
                  </a:cubicBezTo>
                  <a:cubicBezTo>
                    <a:pt x="14" y="2513"/>
                    <a:pt x="1" y="2633"/>
                    <a:pt x="27" y="2753"/>
                  </a:cubicBezTo>
                  <a:cubicBezTo>
                    <a:pt x="54" y="2820"/>
                    <a:pt x="108" y="2860"/>
                    <a:pt x="174" y="2887"/>
                  </a:cubicBezTo>
                  <a:cubicBezTo>
                    <a:pt x="214" y="2900"/>
                    <a:pt x="268" y="2900"/>
                    <a:pt x="321" y="2900"/>
                  </a:cubicBezTo>
                  <a:cubicBezTo>
                    <a:pt x="415" y="2913"/>
                    <a:pt x="512" y="2920"/>
                    <a:pt x="609" y="2920"/>
                  </a:cubicBezTo>
                  <a:cubicBezTo>
                    <a:pt x="705" y="2920"/>
                    <a:pt x="802" y="2913"/>
                    <a:pt x="896" y="2900"/>
                  </a:cubicBezTo>
                  <a:cubicBezTo>
                    <a:pt x="709" y="2847"/>
                    <a:pt x="522" y="2806"/>
                    <a:pt x="335" y="2806"/>
                  </a:cubicBezTo>
                  <a:cubicBezTo>
                    <a:pt x="241" y="2806"/>
                    <a:pt x="161" y="2780"/>
                    <a:pt x="148" y="2713"/>
                  </a:cubicBezTo>
                  <a:cubicBezTo>
                    <a:pt x="134" y="2619"/>
                    <a:pt x="148" y="2526"/>
                    <a:pt x="201" y="2446"/>
                  </a:cubicBezTo>
                  <a:cubicBezTo>
                    <a:pt x="281" y="2232"/>
                    <a:pt x="375" y="2005"/>
                    <a:pt x="468" y="1778"/>
                  </a:cubicBezTo>
                  <a:cubicBezTo>
                    <a:pt x="829" y="802"/>
                    <a:pt x="1096" y="14"/>
                    <a:pt x="1056" y="1"/>
                  </a:cubicBezTo>
                  <a:cubicBezTo>
                    <a:pt x="1056" y="1"/>
                    <a:pt x="1055" y="1"/>
                    <a:pt x="10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1"/>
            <p:cNvSpPr/>
            <p:nvPr/>
          </p:nvSpPr>
          <p:spPr>
            <a:xfrm>
              <a:off x="3702925" y="3401275"/>
              <a:ext cx="84525" cy="38000"/>
            </a:xfrm>
            <a:custGeom>
              <a:rect b="b" l="l" r="r" t="t"/>
              <a:pathLst>
                <a:path extrusionOk="0" h="1520" w="3381">
                  <a:moveTo>
                    <a:pt x="3381" y="0"/>
                  </a:moveTo>
                  <a:lnTo>
                    <a:pt x="3381" y="0"/>
                  </a:lnTo>
                  <a:cubicBezTo>
                    <a:pt x="2386" y="589"/>
                    <a:pt x="1237" y="909"/>
                    <a:pt x="72" y="909"/>
                  </a:cubicBezTo>
                  <a:cubicBezTo>
                    <a:pt x="48" y="909"/>
                    <a:pt x="24" y="909"/>
                    <a:pt x="0" y="909"/>
                  </a:cubicBezTo>
                  <a:lnTo>
                    <a:pt x="0" y="909"/>
                  </a:lnTo>
                  <a:lnTo>
                    <a:pt x="40" y="1497"/>
                  </a:lnTo>
                  <a:cubicBezTo>
                    <a:pt x="204" y="1512"/>
                    <a:pt x="360" y="1520"/>
                    <a:pt x="510" y="1520"/>
                  </a:cubicBezTo>
                  <a:cubicBezTo>
                    <a:pt x="2668" y="1520"/>
                    <a:pt x="3381" y="0"/>
                    <a:pt x="338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1"/>
            <p:cNvSpPr/>
            <p:nvPr/>
          </p:nvSpPr>
          <p:spPr>
            <a:xfrm>
              <a:off x="3711600" y="3335700"/>
              <a:ext cx="27750" cy="19350"/>
            </a:xfrm>
            <a:custGeom>
              <a:rect b="b" l="l" r="r" t="t"/>
              <a:pathLst>
                <a:path extrusionOk="0" h="774" w="1110">
                  <a:moveTo>
                    <a:pt x="529" y="0"/>
                  </a:moveTo>
                  <a:cubicBezTo>
                    <a:pt x="341" y="0"/>
                    <a:pt x="159" y="90"/>
                    <a:pt x="41" y="232"/>
                  </a:cubicBezTo>
                  <a:lnTo>
                    <a:pt x="27" y="245"/>
                  </a:lnTo>
                  <a:cubicBezTo>
                    <a:pt x="1" y="285"/>
                    <a:pt x="1" y="339"/>
                    <a:pt x="27" y="379"/>
                  </a:cubicBezTo>
                  <a:cubicBezTo>
                    <a:pt x="54" y="419"/>
                    <a:pt x="81" y="446"/>
                    <a:pt x="121" y="486"/>
                  </a:cubicBezTo>
                  <a:cubicBezTo>
                    <a:pt x="255" y="592"/>
                    <a:pt x="402" y="686"/>
                    <a:pt x="575" y="753"/>
                  </a:cubicBezTo>
                  <a:cubicBezTo>
                    <a:pt x="617" y="767"/>
                    <a:pt x="661" y="774"/>
                    <a:pt x="703" y="774"/>
                  </a:cubicBezTo>
                  <a:cubicBezTo>
                    <a:pt x="823" y="774"/>
                    <a:pt x="941" y="721"/>
                    <a:pt x="1030" y="633"/>
                  </a:cubicBezTo>
                  <a:cubicBezTo>
                    <a:pt x="1110" y="499"/>
                    <a:pt x="1096" y="339"/>
                    <a:pt x="1003" y="218"/>
                  </a:cubicBezTo>
                  <a:cubicBezTo>
                    <a:pt x="909" y="98"/>
                    <a:pt x="762" y="18"/>
                    <a:pt x="602" y="5"/>
                  </a:cubicBezTo>
                  <a:cubicBezTo>
                    <a:pt x="578" y="2"/>
                    <a:pt x="553" y="0"/>
                    <a:pt x="5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1"/>
            <p:cNvSpPr/>
            <p:nvPr/>
          </p:nvSpPr>
          <p:spPr>
            <a:xfrm>
              <a:off x="3706600" y="3326450"/>
              <a:ext cx="29750" cy="25100"/>
            </a:xfrm>
            <a:custGeom>
              <a:rect b="b" l="l" r="r" t="t"/>
              <a:pathLst>
                <a:path extrusionOk="0" h="1004" w="1190">
                  <a:moveTo>
                    <a:pt x="1123" y="1"/>
                  </a:moveTo>
                  <a:cubicBezTo>
                    <a:pt x="1056" y="1"/>
                    <a:pt x="1056" y="388"/>
                    <a:pt x="735" y="655"/>
                  </a:cubicBezTo>
                  <a:cubicBezTo>
                    <a:pt x="415" y="922"/>
                    <a:pt x="14" y="882"/>
                    <a:pt x="0" y="936"/>
                  </a:cubicBezTo>
                  <a:cubicBezTo>
                    <a:pt x="0" y="949"/>
                    <a:pt x="94" y="1003"/>
                    <a:pt x="268" y="1003"/>
                  </a:cubicBezTo>
                  <a:cubicBezTo>
                    <a:pt x="283" y="1004"/>
                    <a:pt x="299" y="1004"/>
                    <a:pt x="314" y="1004"/>
                  </a:cubicBezTo>
                  <a:cubicBezTo>
                    <a:pt x="514" y="1004"/>
                    <a:pt x="720" y="926"/>
                    <a:pt x="869" y="802"/>
                  </a:cubicBezTo>
                  <a:cubicBezTo>
                    <a:pt x="1042" y="655"/>
                    <a:pt x="1149" y="468"/>
                    <a:pt x="1163" y="254"/>
                  </a:cubicBezTo>
                  <a:cubicBezTo>
                    <a:pt x="1189" y="94"/>
                    <a:pt x="1149" y="1"/>
                    <a:pt x="11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1"/>
            <p:cNvSpPr/>
            <p:nvPr/>
          </p:nvSpPr>
          <p:spPr>
            <a:xfrm>
              <a:off x="3738000" y="3215250"/>
              <a:ext cx="40775" cy="11750"/>
            </a:xfrm>
            <a:custGeom>
              <a:rect b="b" l="l" r="r" t="t"/>
              <a:pathLst>
                <a:path extrusionOk="0" h="470" w="1631">
                  <a:moveTo>
                    <a:pt x="657" y="0"/>
                  </a:moveTo>
                  <a:cubicBezTo>
                    <a:pt x="513" y="0"/>
                    <a:pt x="367" y="24"/>
                    <a:pt x="227" y="80"/>
                  </a:cubicBezTo>
                  <a:cubicBezTo>
                    <a:pt x="80" y="146"/>
                    <a:pt x="0" y="213"/>
                    <a:pt x="14" y="253"/>
                  </a:cubicBezTo>
                  <a:cubicBezTo>
                    <a:pt x="54" y="360"/>
                    <a:pt x="401" y="307"/>
                    <a:pt x="802" y="360"/>
                  </a:cubicBezTo>
                  <a:cubicBezTo>
                    <a:pt x="1110" y="400"/>
                    <a:pt x="1373" y="469"/>
                    <a:pt x="1510" y="469"/>
                  </a:cubicBezTo>
                  <a:cubicBezTo>
                    <a:pt x="1558" y="469"/>
                    <a:pt x="1590" y="461"/>
                    <a:pt x="1604" y="440"/>
                  </a:cubicBezTo>
                  <a:cubicBezTo>
                    <a:pt x="1630" y="400"/>
                    <a:pt x="1563" y="307"/>
                    <a:pt x="1430" y="213"/>
                  </a:cubicBezTo>
                  <a:cubicBezTo>
                    <a:pt x="1256" y="93"/>
                    <a:pt x="1056" y="26"/>
                    <a:pt x="842" y="13"/>
                  </a:cubicBezTo>
                  <a:cubicBezTo>
                    <a:pt x="781" y="5"/>
                    <a:pt x="719" y="0"/>
                    <a:pt x="65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1"/>
            <p:cNvSpPr/>
            <p:nvPr/>
          </p:nvSpPr>
          <p:spPr>
            <a:xfrm>
              <a:off x="3657500" y="3220175"/>
              <a:ext cx="30750" cy="9650"/>
            </a:xfrm>
            <a:custGeom>
              <a:rect b="b" l="l" r="r" t="t"/>
              <a:pathLst>
                <a:path extrusionOk="0" h="386" w="1230">
                  <a:moveTo>
                    <a:pt x="654" y="1"/>
                  </a:moveTo>
                  <a:cubicBezTo>
                    <a:pt x="637" y="1"/>
                    <a:pt x="619" y="1"/>
                    <a:pt x="602" y="3"/>
                  </a:cubicBezTo>
                  <a:cubicBezTo>
                    <a:pt x="428" y="3"/>
                    <a:pt x="268" y="70"/>
                    <a:pt x="134" y="163"/>
                  </a:cubicBezTo>
                  <a:cubicBezTo>
                    <a:pt x="27" y="230"/>
                    <a:pt x="0" y="310"/>
                    <a:pt x="27" y="350"/>
                  </a:cubicBezTo>
                  <a:cubicBezTo>
                    <a:pt x="45" y="377"/>
                    <a:pt x="83" y="386"/>
                    <a:pt x="138" y="386"/>
                  </a:cubicBezTo>
                  <a:cubicBezTo>
                    <a:pt x="247" y="386"/>
                    <a:pt x="419" y="350"/>
                    <a:pt x="615" y="350"/>
                  </a:cubicBezTo>
                  <a:cubicBezTo>
                    <a:pt x="783" y="350"/>
                    <a:pt x="933" y="368"/>
                    <a:pt x="1042" y="368"/>
                  </a:cubicBezTo>
                  <a:cubicBezTo>
                    <a:pt x="1123" y="368"/>
                    <a:pt x="1180" y="358"/>
                    <a:pt x="1203" y="323"/>
                  </a:cubicBezTo>
                  <a:cubicBezTo>
                    <a:pt x="1230" y="283"/>
                    <a:pt x="1189" y="203"/>
                    <a:pt x="1083" y="136"/>
                  </a:cubicBezTo>
                  <a:cubicBezTo>
                    <a:pt x="951" y="52"/>
                    <a:pt x="808" y="1"/>
                    <a:pt x="6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1"/>
            <p:cNvSpPr/>
            <p:nvPr/>
          </p:nvSpPr>
          <p:spPr>
            <a:xfrm>
              <a:off x="3711600" y="3127700"/>
              <a:ext cx="220475" cy="329325"/>
            </a:xfrm>
            <a:custGeom>
              <a:rect b="b" l="l" r="r" t="t"/>
              <a:pathLst>
                <a:path extrusionOk="0" h="13173" w="8819">
                  <a:moveTo>
                    <a:pt x="1" y="1"/>
                  </a:moveTo>
                  <a:lnTo>
                    <a:pt x="1" y="1"/>
                  </a:lnTo>
                  <a:cubicBezTo>
                    <a:pt x="308" y="1577"/>
                    <a:pt x="1457" y="2847"/>
                    <a:pt x="3007" y="3301"/>
                  </a:cubicBezTo>
                  <a:cubicBezTo>
                    <a:pt x="3087" y="3835"/>
                    <a:pt x="3167" y="4397"/>
                    <a:pt x="3448" y="4864"/>
                  </a:cubicBezTo>
                  <a:cubicBezTo>
                    <a:pt x="3703" y="5289"/>
                    <a:pt x="4167" y="5637"/>
                    <a:pt x="4651" y="5637"/>
                  </a:cubicBezTo>
                  <a:cubicBezTo>
                    <a:pt x="4699" y="5637"/>
                    <a:pt x="4748" y="5633"/>
                    <a:pt x="4797" y="5626"/>
                  </a:cubicBezTo>
                  <a:lnTo>
                    <a:pt x="4797" y="5626"/>
                  </a:lnTo>
                  <a:cubicBezTo>
                    <a:pt x="4437" y="6280"/>
                    <a:pt x="3889" y="7229"/>
                    <a:pt x="4062" y="7964"/>
                  </a:cubicBezTo>
                  <a:cubicBezTo>
                    <a:pt x="4236" y="8699"/>
                    <a:pt x="4557" y="8966"/>
                    <a:pt x="5225" y="9540"/>
                  </a:cubicBezTo>
                  <a:cubicBezTo>
                    <a:pt x="4704" y="9901"/>
                    <a:pt x="4503" y="10035"/>
                    <a:pt x="4196" y="10596"/>
                  </a:cubicBezTo>
                  <a:cubicBezTo>
                    <a:pt x="3889" y="11157"/>
                    <a:pt x="4062" y="12266"/>
                    <a:pt x="4490" y="12734"/>
                  </a:cubicBezTo>
                  <a:cubicBezTo>
                    <a:pt x="4749" y="13034"/>
                    <a:pt x="5148" y="13173"/>
                    <a:pt x="5552" y="13173"/>
                  </a:cubicBezTo>
                  <a:cubicBezTo>
                    <a:pt x="5794" y="13173"/>
                    <a:pt x="6038" y="13123"/>
                    <a:pt x="6254" y="13028"/>
                  </a:cubicBezTo>
                  <a:cubicBezTo>
                    <a:pt x="6841" y="12760"/>
                    <a:pt x="7269" y="12239"/>
                    <a:pt x="7590" y="11692"/>
                  </a:cubicBezTo>
                  <a:cubicBezTo>
                    <a:pt x="8672" y="9848"/>
                    <a:pt x="8819" y="7616"/>
                    <a:pt x="8618" y="5492"/>
                  </a:cubicBezTo>
                  <a:cubicBezTo>
                    <a:pt x="8525" y="4503"/>
                    <a:pt x="8351" y="3488"/>
                    <a:pt x="7790" y="2673"/>
                  </a:cubicBezTo>
                  <a:cubicBezTo>
                    <a:pt x="7175" y="1818"/>
                    <a:pt x="6214" y="1283"/>
                    <a:pt x="5225" y="909"/>
                  </a:cubicBezTo>
                  <a:cubicBezTo>
                    <a:pt x="3722" y="334"/>
                    <a:pt x="2116" y="40"/>
                    <a:pt x="509" y="40"/>
                  </a:cubicBezTo>
                  <a:cubicBezTo>
                    <a:pt x="473" y="40"/>
                    <a:pt x="437" y="41"/>
                    <a:pt x="402" y="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1"/>
            <p:cNvSpPr/>
            <p:nvPr/>
          </p:nvSpPr>
          <p:spPr>
            <a:xfrm>
              <a:off x="3599800" y="3129875"/>
              <a:ext cx="137225" cy="85525"/>
            </a:xfrm>
            <a:custGeom>
              <a:rect b="b" l="l" r="r" t="t"/>
              <a:pathLst>
                <a:path extrusionOk="0" h="3421" w="5489">
                  <a:moveTo>
                    <a:pt x="4016" y="0"/>
                  </a:moveTo>
                  <a:cubicBezTo>
                    <a:pt x="3818" y="0"/>
                    <a:pt x="3620" y="38"/>
                    <a:pt x="3431" y="114"/>
                  </a:cubicBezTo>
                  <a:cubicBezTo>
                    <a:pt x="2950" y="315"/>
                    <a:pt x="2549" y="689"/>
                    <a:pt x="2308" y="1156"/>
                  </a:cubicBezTo>
                  <a:cubicBezTo>
                    <a:pt x="2077" y="977"/>
                    <a:pt x="1834" y="900"/>
                    <a:pt x="1603" y="900"/>
                  </a:cubicBezTo>
                  <a:cubicBezTo>
                    <a:pt x="714" y="900"/>
                    <a:pt x="1" y="2037"/>
                    <a:pt x="785" y="2853"/>
                  </a:cubicBezTo>
                  <a:lnTo>
                    <a:pt x="505" y="2933"/>
                  </a:lnTo>
                  <a:cubicBezTo>
                    <a:pt x="797" y="3267"/>
                    <a:pt x="1186" y="3421"/>
                    <a:pt x="1569" y="3421"/>
                  </a:cubicBezTo>
                  <a:cubicBezTo>
                    <a:pt x="2184" y="3421"/>
                    <a:pt x="2785" y="3024"/>
                    <a:pt x="2950" y="2332"/>
                  </a:cubicBezTo>
                  <a:cubicBezTo>
                    <a:pt x="3213" y="2390"/>
                    <a:pt x="3475" y="2417"/>
                    <a:pt x="3741" y="2417"/>
                  </a:cubicBezTo>
                  <a:cubicBezTo>
                    <a:pt x="3908" y="2417"/>
                    <a:pt x="4076" y="2406"/>
                    <a:pt x="4246" y="2386"/>
                  </a:cubicBezTo>
                  <a:cubicBezTo>
                    <a:pt x="4673" y="2332"/>
                    <a:pt x="5061" y="2078"/>
                    <a:pt x="5274" y="1691"/>
                  </a:cubicBezTo>
                  <a:cubicBezTo>
                    <a:pt x="5488" y="1196"/>
                    <a:pt x="5341" y="622"/>
                    <a:pt x="4914" y="288"/>
                  </a:cubicBezTo>
                  <a:cubicBezTo>
                    <a:pt x="4650" y="98"/>
                    <a:pt x="4335" y="0"/>
                    <a:pt x="40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1"/>
            <p:cNvSpPr/>
            <p:nvPr/>
          </p:nvSpPr>
          <p:spPr>
            <a:xfrm>
              <a:off x="3738650" y="3111450"/>
              <a:ext cx="182400" cy="70400"/>
            </a:xfrm>
            <a:custGeom>
              <a:rect b="b" l="l" r="r" t="t"/>
              <a:pathLst>
                <a:path extrusionOk="0" h="2816" w="7296">
                  <a:moveTo>
                    <a:pt x="1605" y="1"/>
                  </a:moveTo>
                  <a:cubicBezTo>
                    <a:pt x="1350" y="1"/>
                    <a:pt x="1094" y="61"/>
                    <a:pt x="856" y="183"/>
                  </a:cubicBezTo>
                  <a:cubicBezTo>
                    <a:pt x="535" y="344"/>
                    <a:pt x="282" y="611"/>
                    <a:pt x="121" y="931"/>
                  </a:cubicBezTo>
                  <a:cubicBezTo>
                    <a:pt x="81" y="1012"/>
                    <a:pt x="54" y="1105"/>
                    <a:pt x="28" y="1199"/>
                  </a:cubicBezTo>
                  <a:cubicBezTo>
                    <a:pt x="14" y="1265"/>
                    <a:pt x="1" y="1292"/>
                    <a:pt x="14" y="1306"/>
                  </a:cubicBezTo>
                  <a:cubicBezTo>
                    <a:pt x="28" y="1306"/>
                    <a:pt x="68" y="1172"/>
                    <a:pt x="188" y="972"/>
                  </a:cubicBezTo>
                  <a:cubicBezTo>
                    <a:pt x="348" y="678"/>
                    <a:pt x="602" y="437"/>
                    <a:pt x="910" y="303"/>
                  </a:cubicBezTo>
                  <a:cubicBezTo>
                    <a:pt x="1117" y="206"/>
                    <a:pt x="1340" y="159"/>
                    <a:pt x="1564" y="159"/>
                  </a:cubicBezTo>
                  <a:cubicBezTo>
                    <a:pt x="1832" y="159"/>
                    <a:pt x="2099" y="226"/>
                    <a:pt x="2339" y="357"/>
                  </a:cubicBezTo>
                  <a:cubicBezTo>
                    <a:pt x="2593" y="477"/>
                    <a:pt x="2767" y="704"/>
                    <a:pt x="3007" y="945"/>
                  </a:cubicBezTo>
                  <a:cubicBezTo>
                    <a:pt x="3114" y="1065"/>
                    <a:pt x="3261" y="1172"/>
                    <a:pt x="3421" y="1239"/>
                  </a:cubicBezTo>
                  <a:cubicBezTo>
                    <a:pt x="3513" y="1274"/>
                    <a:pt x="3608" y="1291"/>
                    <a:pt x="3704" y="1291"/>
                  </a:cubicBezTo>
                  <a:cubicBezTo>
                    <a:pt x="3789" y="1291"/>
                    <a:pt x="3874" y="1277"/>
                    <a:pt x="3956" y="1252"/>
                  </a:cubicBezTo>
                  <a:cubicBezTo>
                    <a:pt x="4303" y="1145"/>
                    <a:pt x="4557" y="931"/>
                    <a:pt x="4838" y="811"/>
                  </a:cubicBezTo>
                  <a:cubicBezTo>
                    <a:pt x="5038" y="721"/>
                    <a:pt x="5246" y="676"/>
                    <a:pt x="5461" y="676"/>
                  </a:cubicBezTo>
                  <a:cubicBezTo>
                    <a:pt x="5533" y="676"/>
                    <a:pt x="5606" y="681"/>
                    <a:pt x="5679" y="691"/>
                  </a:cubicBezTo>
                  <a:cubicBezTo>
                    <a:pt x="6174" y="771"/>
                    <a:pt x="6601" y="1052"/>
                    <a:pt x="6868" y="1479"/>
                  </a:cubicBezTo>
                  <a:cubicBezTo>
                    <a:pt x="7055" y="1773"/>
                    <a:pt x="7162" y="2094"/>
                    <a:pt x="7202" y="2428"/>
                  </a:cubicBezTo>
                  <a:cubicBezTo>
                    <a:pt x="7243" y="2668"/>
                    <a:pt x="7229" y="2815"/>
                    <a:pt x="7243" y="2815"/>
                  </a:cubicBezTo>
                  <a:cubicBezTo>
                    <a:pt x="7283" y="2682"/>
                    <a:pt x="7296" y="2548"/>
                    <a:pt x="7283" y="2401"/>
                  </a:cubicBezTo>
                  <a:cubicBezTo>
                    <a:pt x="7256" y="2054"/>
                    <a:pt x="7149" y="1706"/>
                    <a:pt x="6975" y="1399"/>
                  </a:cubicBezTo>
                  <a:cubicBezTo>
                    <a:pt x="6695" y="931"/>
                    <a:pt x="6227" y="611"/>
                    <a:pt x="5693" y="531"/>
                  </a:cubicBezTo>
                  <a:cubicBezTo>
                    <a:pt x="5595" y="509"/>
                    <a:pt x="5494" y="499"/>
                    <a:pt x="5393" y="499"/>
                  </a:cubicBezTo>
                  <a:cubicBezTo>
                    <a:pt x="5176" y="499"/>
                    <a:pt x="4958" y="546"/>
                    <a:pt x="4757" y="637"/>
                  </a:cubicBezTo>
                  <a:cubicBezTo>
                    <a:pt x="4463" y="784"/>
                    <a:pt x="4196" y="998"/>
                    <a:pt x="3902" y="1078"/>
                  </a:cubicBezTo>
                  <a:cubicBezTo>
                    <a:pt x="3834" y="1097"/>
                    <a:pt x="3766" y="1107"/>
                    <a:pt x="3699" y="1107"/>
                  </a:cubicBezTo>
                  <a:cubicBezTo>
                    <a:pt x="3622" y="1107"/>
                    <a:pt x="3546" y="1094"/>
                    <a:pt x="3475" y="1065"/>
                  </a:cubicBezTo>
                  <a:cubicBezTo>
                    <a:pt x="3328" y="1012"/>
                    <a:pt x="3208" y="918"/>
                    <a:pt x="3114" y="811"/>
                  </a:cubicBezTo>
                  <a:cubicBezTo>
                    <a:pt x="2914" y="571"/>
                    <a:pt x="2673" y="370"/>
                    <a:pt x="2406" y="210"/>
                  </a:cubicBezTo>
                  <a:cubicBezTo>
                    <a:pt x="2156" y="71"/>
                    <a:pt x="1881" y="1"/>
                    <a:pt x="160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1"/>
            <p:cNvSpPr/>
            <p:nvPr/>
          </p:nvSpPr>
          <p:spPr>
            <a:xfrm>
              <a:off x="3775400" y="3172125"/>
              <a:ext cx="180075" cy="171750"/>
            </a:xfrm>
            <a:custGeom>
              <a:rect b="b" l="l" r="r" t="t"/>
              <a:pathLst>
                <a:path extrusionOk="0" h="6870" w="7203">
                  <a:moveTo>
                    <a:pt x="836" y="1"/>
                  </a:moveTo>
                  <a:cubicBezTo>
                    <a:pt x="722" y="1"/>
                    <a:pt x="609" y="14"/>
                    <a:pt x="495" y="41"/>
                  </a:cubicBezTo>
                  <a:cubicBezTo>
                    <a:pt x="361" y="81"/>
                    <a:pt x="228" y="134"/>
                    <a:pt x="108" y="215"/>
                  </a:cubicBezTo>
                  <a:cubicBezTo>
                    <a:pt x="67" y="228"/>
                    <a:pt x="27" y="268"/>
                    <a:pt x="1" y="308"/>
                  </a:cubicBezTo>
                  <a:cubicBezTo>
                    <a:pt x="161" y="215"/>
                    <a:pt x="335" y="134"/>
                    <a:pt x="508" y="94"/>
                  </a:cubicBezTo>
                  <a:cubicBezTo>
                    <a:pt x="602" y="77"/>
                    <a:pt x="698" y="67"/>
                    <a:pt x="793" y="67"/>
                  </a:cubicBezTo>
                  <a:cubicBezTo>
                    <a:pt x="915" y="67"/>
                    <a:pt x="1037" y="83"/>
                    <a:pt x="1150" y="121"/>
                  </a:cubicBezTo>
                  <a:cubicBezTo>
                    <a:pt x="1430" y="201"/>
                    <a:pt x="1671" y="375"/>
                    <a:pt x="1844" y="602"/>
                  </a:cubicBezTo>
                  <a:cubicBezTo>
                    <a:pt x="2045" y="856"/>
                    <a:pt x="2112" y="1217"/>
                    <a:pt x="2325" y="1564"/>
                  </a:cubicBezTo>
                  <a:cubicBezTo>
                    <a:pt x="2446" y="1751"/>
                    <a:pt x="2633" y="1898"/>
                    <a:pt x="2847" y="1951"/>
                  </a:cubicBezTo>
                  <a:cubicBezTo>
                    <a:pt x="2952" y="1970"/>
                    <a:pt x="3057" y="1980"/>
                    <a:pt x="3161" y="1980"/>
                  </a:cubicBezTo>
                  <a:cubicBezTo>
                    <a:pt x="3282" y="1980"/>
                    <a:pt x="3400" y="1967"/>
                    <a:pt x="3515" y="1938"/>
                  </a:cubicBezTo>
                  <a:cubicBezTo>
                    <a:pt x="3742" y="1898"/>
                    <a:pt x="3955" y="1831"/>
                    <a:pt x="4183" y="1805"/>
                  </a:cubicBezTo>
                  <a:cubicBezTo>
                    <a:pt x="4241" y="1794"/>
                    <a:pt x="4299" y="1789"/>
                    <a:pt x="4356" y="1789"/>
                  </a:cubicBezTo>
                  <a:cubicBezTo>
                    <a:pt x="4523" y="1789"/>
                    <a:pt x="4685" y="1832"/>
                    <a:pt x="4824" y="1911"/>
                  </a:cubicBezTo>
                  <a:cubicBezTo>
                    <a:pt x="5011" y="2045"/>
                    <a:pt x="5118" y="2259"/>
                    <a:pt x="5118" y="2486"/>
                  </a:cubicBezTo>
                  <a:cubicBezTo>
                    <a:pt x="5118" y="2726"/>
                    <a:pt x="5051" y="2967"/>
                    <a:pt x="4944" y="3194"/>
                  </a:cubicBezTo>
                  <a:lnTo>
                    <a:pt x="4877" y="3328"/>
                  </a:lnTo>
                  <a:lnTo>
                    <a:pt x="5024" y="3301"/>
                  </a:lnTo>
                  <a:cubicBezTo>
                    <a:pt x="5097" y="3293"/>
                    <a:pt x="5169" y="3289"/>
                    <a:pt x="5241" y="3289"/>
                  </a:cubicBezTo>
                  <a:cubicBezTo>
                    <a:pt x="5634" y="3289"/>
                    <a:pt x="6017" y="3411"/>
                    <a:pt x="6334" y="3648"/>
                  </a:cubicBezTo>
                  <a:cubicBezTo>
                    <a:pt x="6815" y="3982"/>
                    <a:pt x="7069" y="4543"/>
                    <a:pt x="7015" y="5118"/>
                  </a:cubicBezTo>
                  <a:cubicBezTo>
                    <a:pt x="6975" y="5652"/>
                    <a:pt x="6694" y="6147"/>
                    <a:pt x="6267" y="6454"/>
                  </a:cubicBezTo>
                  <a:cubicBezTo>
                    <a:pt x="6066" y="6601"/>
                    <a:pt x="5839" y="6681"/>
                    <a:pt x="5599" y="6708"/>
                  </a:cubicBezTo>
                  <a:cubicBezTo>
                    <a:pt x="5586" y="6709"/>
                    <a:pt x="5573" y="6709"/>
                    <a:pt x="5561" y="6709"/>
                  </a:cubicBezTo>
                  <a:cubicBezTo>
                    <a:pt x="5348" y="6709"/>
                    <a:pt x="5150" y="6604"/>
                    <a:pt x="5024" y="6427"/>
                  </a:cubicBezTo>
                  <a:cubicBezTo>
                    <a:pt x="4811" y="6080"/>
                    <a:pt x="4811" y="5626"/>
                    <a:pt x="5024" y="5265"/>
                  </a:cubicBezTo>
                  <a:cubicBezTo>
                    <a:pt x="5160" y="5025"/>
                    <a:pt x="5409" y="4883"/>
                    <a:pt x="5671" y="4883"/>
                  </a:cubicBezTo>
                  <a:cubicBezTo>
                    <a:pt x="5745" y="4883"/>
                    <a:pt x="5819" y="4894"/>
                    <a:pt x="5893" y="4918"/>
                  </a:cubicBezTo>
                  <a:cubicBezTo>
                    <a:pt x="6147" y="4998"/>
                    <a:pt x="6294" y="5238"/>
                    <a:pt x="6267" y="5505"/>
                  </a:cubicBezTo>
                  <a:cubicBezTo>
                    <a:pt x="6240" y="5666"/>
                    <a:pt x="6133" y="5813"/>
                    <a:pt x="5986" y="5880"/>
                  </a:cubicBezTo>
                  <a:cubicBezTo>
                    <a:pt x="5933" y="5906"/>
                    <a:pt x="5879" y="5920"/>
                    <a:pt x="5826" y="5933"/>
                  </a:cubicBezTo>
                  <a:cubicBezTo>
                    <a:pt x="5853" y="5940"/>
                    <a:pt x="5879" y="5943"/>
                    <a:pt x="5906" y="5943"/>
                  </a:cubicBezTo>
                  <a:cubicBezTo>
                    <a:pt x="5933" y="5943"/>
                    <a:pt x="5960" y="5940"/>
                    <a:pt x="5986" y="5933"/>
                  </a:cubicBezTo>
                  <a:cubicBezTo>
                    <a:pt x="6147" y="5866"/>
                    <a:pt x="6280" y="5706"/>
                    <a:pt x="6320" y="5532"/>
                  </a:cubicBezTo>
                  <a:cubicBezTo>
                    <a:pt x="6360" y="5238"/>
                    <a:pt x="6187" y="4944"/>
                    <a:pt x="5906" y="4837"/>
                  </a:cubicBezTo>
                  <a:cubicBezTo>
                    <a:pt x="5819" y="4811"/>
                    <a:pt x="5731" y="4798"/>
                    <a:pt x="5645" y="4798"/>
                  </a:cubicBezTo>
                  <a:cubicBezTo>
                    <a:pt x="5344" y="4798"/>
                    <a:pt x="5060" y="4952"/>
                    <a:pt x="4904" y="5212"/>
                  </a:cubicBezTo>
                  <a:cubicBezTo>
                    <a:pt x="4784" y="5399"/>
                    <a:pt x="4717" y="5612"/>
                    <a:pt x="4717" y="5839"/>
                  </a:cubicBezTo>
                  <a:cubicBezTo>
                    <a:pt x="4690" y="6080"/>
                    <a:pt x="4757" y="6320"/>
                    <a:pt x="4891" y="6534"/>
                  </a:cubicBezTo>
                  <a:cubicBezTo>
                    <a:pt x="5044" y="6738"/>
                    <a:pt x="5282" y="6869"/>
                    <a:pt x="5547" y="6869"/>
                  </a:cubicBezTo>
                  <a:cubicBezTo>
                    <a:pt x="5560" y="6869"/>
                    <a:pt x="5573" y="6869"/>
                    <a:pt x="5585" y="6868"/>
                  </a:cubicBezTo>
                  <a:cubicBezTo>
                    <a:pt x="5853" y="6855"/>
                    <a:pt x="6120" y="6761"/>
                    <a:pt x="6347" y="6601"/>
                  </a:cubicBezTo>
                  <a:cubicBezTo>
                    <a:pt x="6828" y="6267"/>
                    <a:pt x="7135" y="5733"/>
                    <a:pt x="7175" y="5145"/>
                  </a:cubicBezTo>
                  <a:cubicBezTo>
                    <a:pt x="7202" y="4837"/>
                    <a:pt x="7149" y="4530"/>
                    <a:pt x="7028" y="4250"/>
                  </a:cubicBezTo>
                  <a:cubicBezTo>
                    <a:pt x="6895" y="3956"/>
                    <a:pt x="6681" y="3715"/>
                    <a:pt x="6427" y="3528"/>
                  </a:cubicBezTo>
                  <a:cubicBezTo>
                    <a:pt x="6102" y="3268"/>
                    <a:pt x="5699" y="3131"/>
                    <a:pt x="5287" y="3131"/>
                  </a:cubicBezTo>
                  <a:cubicBezTo>
                    <a:pt x="5238" y="3131"/>
                    <a:pt x="5189" y="3133"/>
                    <a:pt x="5140" y="3137"/>
                  </a:cubicBezTo>
                  <a:lnTo>
                    <a:pt x="5140" y="3137"/>
                  </a:lnTo>
                  <a:cubicBezTo>
                    <a:pt x="5232" y="2930"/>
                    <a:pt x="5278" y="2708"/>
                    <a:pt x="5278" y="2486"/>
                  </a:cubicBezTo>
                  <a:cubicBezTo>
                    <a:pt x="5278" y="2205"/>
                    <a:pt x="5131" y="1938"/>
                    <a:pt x="4904" y="1778"/>
                  </a:cubicBezTo>
                  <a:cubicBezTo>
                    <a:pt x="4734" y="1688"/>
                    <a:pt x="4541" y="1643"/>
                    <a:pt x="4348" y="1643"/>
                  </a:cubicBezTo>
                  <a:cubicBezTo>
                    <a:pt x="4284" y="1643"/>
                    <a:pt x="4219" y="1648"/>
                    <a:pt x="4156" y="1658"/>
                  </a:cubicBezTo>
                  <a:cubicBezTo>
                    <a:pt x="3929" y="1684"/>
                    <a:pt x="3702" y="1764"/>
                    <a:pt x="3488" y="1805"/>
                  </a:cubicBezTo>
                  <a:cubicBezTo>
                    <a:pt x="3380" y="1833"/>
                    <a:pt x="3273" y="1846"/>
                    <a:pt x="3164" y="1846"/>
                  </a:cubicBezTo>
                  <a:cubicBezTo>
                    <a:pt x="3069" y="1846"/>
                    <a:pt x="2972" y="1836"/>
                    <a:pt x="2873" y="1818"/>
                  </a:cubicBezTo>
                  <a:cubicBezTo>
                    <a:pt x="2700" y="1778"/>
                    <a:pt x="2539" y="1658"/>
                    <a:pt x="2432" y="1497"/>
                  </a:cubicBezTo>
                  <a:cubicBezTo>
                    <a:pt x="2232" y="1190"/>
                    <a:pt x="2152" y="816"/>
                    <a:pt x="1938" y="549"/>
                  </a:cubicBezTo>
                  <a:cubicBezTo>
                    <a:pt x="1738" y="295"/>
                    <a:pt x="1484" y="121"/>
                    <a:pt x="1176" y="41"/>
                  </a:cubicBezTo>
                  <a:cubicBezTo>
                    <a:pt x="1063" y="14"/>
                    <a:pt x="949" y="1"/>
                    <a:pt x="83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1"/>
            <p:cNvSpPr/>
            <p:nvPr/>
          </p:nvSpPr>
          <p:spPr>
            <a:xfrm>
              <a:off x="3546925" y="3126250"/>
              <a:ext cx="90225" cy="78275"/>
            </a:xfrm>
            <a:custGeom>
              <a:rect b="b" l="l" r="r" t="t"/>
              <a:pathLst>
                <a:path extrusionOk="0" h="3131" w="3609">
                  <a:moveTo>
                    <a:pt x="3341" y="0"/>
                  </a:moveTo>
                  <a:cubicBezTo>
                    <a:pt x="3318" y="0"/>
                    <a:pt x="3296" y="2"/>
                    <a:pt x="3274" y="5"/>
                  </a:cubicBezTo>
                  <a:cubicBezTo>
                    <a:pt x="2940" y="19"/>
                    <a:pt x="2646" y="179"/>
                    <a:pt x="2433" y="433"/>
                  </a:cubicBezTo>
                  <a:cubicBezTo>
                    <a:pt x="2299" y="620"/>
                    <a:pt x="2205" y="834"/>
                    <a:pt x="2192" y="1061"/>
                  </a:cubicBezTo>
                  <a:cubicBezTo>
                    <a:pt x="2179" y="1301"/>
                    <a:pt x="2205" y="1542"/>
                    <a:pt x="2192" y="1796"/>
                  </a:cubicBezTo>
                  <a:cubicBezTo>
                    <a:pt x="2179" y="2050"/>
                    <a:pt x="2099" y="2303"/>
                    <a:pt x="1952" y="2517"/>
                  </a:cubicBezTo>
                  <a:cubicBezTo>
                    <a:pt x="1791" y="2731"/>
                    <a:pt x="1564" y="2891"/>
                    <a:pt x="1297" y="2958"/>
                  </a:cubicBezTo>
                  <a:cubicBezTo>
                    <a:pt x="1230" y="2971"/>
                    <a:pt x="1162" y="2978"/>
                    <a:pt x="1095" y="2978"/>
                  </a:cubicBezTo>
                  <a:cubicBezTo>
                    <a:pt x="894" y="2978"/>
                    <a:pt x="696" y="2918"/>
                    <a:pt x="535" y="2798"/>
                  </a:cubicBezTo>
                  <a:cubicBezTo>
                    <a:pt x="335" y="2651"/>
                    <a:pt x="215" y="2424"/>
                    <a:pt x="201" y="2170"/>
                  </a:cubicBezTo>
                  <a:cubicBezTo>
                    <a:pt x="175" y="1943"/>
                    <a:pt x="268" y="1729"/>
                    <a:pt x="455" y="1582"/>
                  </a:cubicBezTo>
                  <a:cubicBezTo>
                    <a:pt x="580" y="1479"/>
                    <a:pt x="745" y="1416"/>
                    <a:pt x="906" y="1416"/>
                  </a:cubicBezTo>
                  <a:cubicBezTo>
                    <a:pt x="934" y="1416"/>
                    <a:pt x="962" y="1418"/>
                    <a:pt x="990" y="1422"/>
                  </a:cubicBezTo>
                  <a:cubicBezTo>
                    <a:pt x="1150" y="1435"/>
                    <a:pt x="1297" y="1515"/>
                    <a:pt x="1390" y="1649"/>
                  </a:cubicBezTo>
                  <a:cubicBezTo>
                    <a:pt x="1471" y="1742"/>
                    <a:pt x="1471" y="1876"/>
                    <a:pt x="1431" y="1983"/>
                  </a:cubicBezTo>
                  <a:cubicBezTo>
                    <a:pt x="1377" y="2076"/>
                    <a:pt x="1284" y="2156"/>
                    <a:pt x="1177" y="2183"/>
                  </a:cubicBezTo>
                  <a:cubicBezTo>
                    <a:pt x="1177" y="2183"/>
                    <a:pt x="1187" y="2187"/>
                    <a:pt x="1200" y="2187"/>
                  </a:cubicBezTo>
                  <a:cubicBezTo>
                    <a:pt x="1213" y="2187"/>
                    <a:pt x="1230" y="2183"/>
                    <a:pt x="1243" y="2170"/>
                  </a:cubicBezTo>
                  <a:cubicBezTo>
                    <a:pt x="1337" y="2143"/>
                    <a:pt x="1417" y="2076"/>
                    <a:pt x="1457" y="1996"/>
                  </a:cubicBezTo>
                  <a:cubicBezTo>
                    <a:pt x="1537" y="1863"/>
                    <a:pt x="1537" y="1702"/>
                    <a:pt x="1457" y="1582"/>
                  </a:cubicBezTo>
                  <a:cubicBezTo>
                    <a:pt x="1350" y="1408"/>
                    <a:pt x="1177" y="1301"/>
                    <a:pt x="990" y="1275"/>
                  </a:cubicBezTo>
                  <a:cubicBezTo>
                    <a:pt x="957" y="1271"/>
                    <a:pt x="924" y="1269"/>
                    <a:pt x="891" y="1269"/>
                  </a:cubicBezTo>
                  <a:cubicBezTo>
                    <a:pt x="694" y="1269"/>
                    <a:pt x="495" y="1336"/>
                    <a:pt x="335" y="1462"/>
                  </a:cubicBezTo>
                  <a:cubicBezTo>
                    <a:pt x="121" y="1622"/>
                    <a:pt x="1" y="1889"/>
                    <a:pt x="28" y="2156"/>
                  </a:cubicBezTo>
                  <a:cubicBezTo>
                    <a:pt x="41" y="2464"/>
                    <a:pt x="188" y="2731"/>
                    <a:pt x="415" y="2918"/>
                  </a:cubicBezTo>
                  <a:cubicBezTo>
                    <a:pt x="615" y="3058"/>
                    <a:pt x="844" y="3130"/>
                    <a:pt x="1075" y="3130"/>
                  </a:cubicBezTo>
                  <a:cubicBezTo>
                    <a:pt x="1154" y="3130"/>
                    <a:pt x="1232" y="3122"/>
                    <a:pt x="1310" y="3105"/>
                  </a:cubicBezTo>
                  <a:cubicBezTo>
                    <a:pt x="1618" y="3038"/>
                    <a:pt x="1898" y="2851"/>
                    <a:pt x="2072" y="2597"/>
                  </a:cubicBezTo>
                  <a:cubicBezTo>
                    <a:pt x="2232" y="2357"/>
                    <a:pt x="2326" y="2090"/>
                    <a:pt x="2339" y="1796"/>
                  </a:cubicBezTo>
                  <a:cubicBezTo>
                    <a:pt x="2352" y="1529"/>
                    <a:pt x="2326" y="1288"/>
                    <a:pt x="2339" y="1061"/>
                  </a:cubicBezTo>
                  <a:cubicBezTo>
                    <a:pt x="2339" y="860"/>
                    <a:pt x="2406" y="660"/>
                    <a:pt x="2526" y="500"/>
                  </a:cubicBezTo>
                  <a:cubicBezTo>
                    <a:pt x="2713" y="259"/>
                    <a:pt x="2980" y="99"/>
                    <a:pt x="3274" y="59"/>
                  </a:cubicBezTo>
                  <a:cubicBezTo>
                    <a:pt x="3319" y="56"/>
                    <a:pt x="3360" y="55"/>
                    <a:pt x="3397" y="55"/>
                  </a:cubicBezTo>
                  <a:cubicBezTo>
                    <a:pt x="3497" y="55"/>
                    <a:pt x="3564" y="63"/>
                    <a:pt x="3592" y="63"/>
                  </a:cubicBezTo>
                  <a:cubicBezTo>
                    <a:pt x="3603" y="63"/>
                    <a:pt x="3608" y="62"/>
                    <a:pt x="3608" y="59"/>
                  </a:cubicBezTo>
                  <a:cubicBezTo>
                    <a:pt x="3608" y="59"/>
                    <a:pt x="3582" y="45"/>
                    <a:pt x="3528" y="32"/>
                  </a:cubicBezTo>
                  <a:cubicBezTo>
                    <a:pt x="3469" y="13"/>
                    <a:pt x="3404" y="0"/>
                    <a:pt x="33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1"/>
            <p:cNvSpPr/>
            <p:nvPr/>
          </p:nvSpPr>
          <p:spPr>
            <a:xfrm>
              <a:off x="3593025" y="3983550"/>
              <a:ext cx="375475" cy="126425"/>
            </a:xfrm>
            <a:custGeom>
              <a:rect b="b" l="l" r="r" t="t"/>
              <a:pathLst>
                <a:path extrusionOk="0" h="5057" w="15019">
                  <a:moveTo>
                    <a:pt x="14424" y="0"/>
                  </a:moveTo>
                  <a:cubicBezTo>
                    <a:pt x="14327" y="0"/>
                    <a:pt x="14230" y="17"/>
                    <a:pt x="14136" y="51"/>
                  </a:cubicBezTo>
                  <a:lnTo>
                    <a:pt x="161" y="3351"/>
                  </a:lnTo>
                  <a:lnTo>
                    <a:pt x="1" y="3284"/>
                  </a:lnTo>
                  <a:lnTo>
                    <a:pt x="1" y="3284"/>
                  </a:lnTo>
                  <a:cubicBezTo>
                    <a:pt x="1887" y="4477"/>
                    <a:pt x="4007" y="5056"/>
                    <a:pt x="6110" y="5056"/>
                  </a:cubicBezTo>
                  <a:cubicBezTo>
                    <a:pt x="9235" y="5056"/>
                    <a:pt x="12322" y="3777"/>
                    <a:pt x="14551" y="1333"/>
                  </a:cubicBezTo>
                  <a:cubicBezTo>
                    <a:pt x="14738" y="1159"/>
                    <a:pt x="14871" y="932"/>
                    <a:pt x="14951" y="705"/>
                  </a:cubicBezTo>
                  <a:cubicBezTo>
                    <a:pt x="15018" y="451"/>
                    <a:pt x="14925" y="184"/>
                    <a:pt x="14711" y="51"/>
                  </a:cubicBezTo>
                  <a:cubicBezTo>
                    <a:pt x="14617" y="17"/>
                    <a:pt x="14520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1"/>
            <p:cNvSpPr/>
            <p:nvPr/>
          </p:nvSpPr>
          <p:spPr>
            <a:xfrm>
              <a:off x="3453400" y="3925350"/>
              <a:ext cx="230500" cy="129725"/>
            </a:xfrm>
            <a:custGeom>
              <a:rect b="b" l="l" r="r" t="t"/>
              <a:pathLst>
                <a:path extrusionOk="0" h="5189" w="9220">
                  <a:moveTo>
                    <a:pt x="1658" y="0"/>
                  </a:moveTo>
                  <a:lnTo>
                    <a:pt x="1" y="67"/>
                  </a:lnTo>
                  <a:lnTo>
                    <a:pt x="936" y="1363"/>
                  </a:lnTo>
                  <a:lnTo>
                    <a:pt x="7657" y="5064"/>
                  </a:lnTo>
                  <a:cubicBezTo>
                    <a:pt x="7805" y="5148"/>
                    <a:pt x="7966" y="5188"/>
                    <a:pt x="8125" y="5188"/>
                  </a:cubicBezTo>
                  <a:cubicBezTo>
                    <a:pt x="8493" y="5188"/>
                    <a:pt x="8847" y="4974"/>
                    <a:pt x="9006" y="4610"/>
                  </a:cubicBezTo>
                  <a:cubicBezTo>
                    <a:pt x="9220" y="4129"/>
                    <a:pt x="9019" y="3581"/>
                    <a:pt x="8552" y="3354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1"/>
            <p:cNvSpPr/>
            <p:nvPr/>
          </p:nvSpPr>
          <p:spPr>
            <a:xfrm>
              <a:off x="3458075" y="3925350"/>
              <a:ext cx="32775" cy="31425"/>
            </a:xfrm>
            <a:custGeom>
              <a:rect b="b" l="l" r="r" t="t"/>
              <a:pathLst>
                <a:path extrusionOk="0" h="1257" w="1311">
                  <a:moveTo>
                    <a:pt x="1310" y="0"/>
                  </a:moveTo>
                  <a:lnTo>
                    <a:pt x="148" y="54"/>
                  </a:lnTo>
                  <a:lnTo>
                    <a:pt x="1" y="334"/>
                  </a:lnTo>
                  <a:lnTo>
                    <a:pt x="669" y="125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1"/>
            <p:cNvSpPr/>
            <p:nvPr/>
          </p:nvSpPr>
          <p:spPr>
            <a:xfrm>
              <a:off x="3669525" y="4037250"/>
              <a:ext cx="25075" cy="21725"/>
            </a:xfrm>
            <a:custGeom>
              <a:rect b="b" l="l" r="r" t="t"/>
              <a:pathLst>
                <a:path extrusionOk="0" h="869" w="1003">
                  <a:moveTo>
                    <a:pt x="214" y="0"/>
                  </a:moveTo>
                  <a:lnTo>
                    <a:pt x="0" y="334"/>
                  </a:lnTo>
                  <a:lnTo>
                    <a:pt x="789" y="869"/>
                  </a:lnTo>
                  <a:lnTo>
                    <a:pt x="1002" y="53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1"/>
            <p:cNvSpPr/>
            <p:nvPr/>
          </p:nvSpPr>
          <p:spPr>
            <a:xfrm>
              <a:off x="3514200" y="3736300"/>
              <a:ext cx="532775" cy="335450"/>
            </a:xfrm>
            <a:custGeom>
              <a:rect b="b" l="l" r="r" t="t"/>
              <a:pathLst>
                <a:path extrusionOk="0" h="13418" w="21311">
                  <a:moveTo>
                    <a:pt x="21271" y="0"/>
                  </a:moveTo>
                  <a:lnTo>
                    <a:pt x="21271" y="0"/>
                  </a:lnTo>
                  <a:cubicBezTo>
                    <a:pt x="18772" y="94"/>
                    <a:pt x="16314" y="201"/>
                    <a:pt x="14991" y="441"/>
                  </a:cubicBezTo>
                  <a:cubicBezTo>
                    <a:pt x="14991" y="441"/>
                    <a:pt x="14938" y="6093"/>
                    <a:pt x="14190" y="6453"/>
                  </a:cubicBezTo>
                  <a:cubicBezTo>
                    <a:pt x="10075" y="8404"/>
                    <a:pt x="5011" y="8671"/>
                    <a:pt x="3194" y="8711"/>
                  </a:cubicBezTo>
                  <a:cubicBezTo>
                    <a:pt x="2967" y="8578"/>
                    <a:pt x="2699" y="8431"/>
                    <a:pt x="2392" y="8244"/>
                  </a:cubicBezTo>
                  <a:cubicBezTo>
                    <a:pt x="2138" y="8083"/>
                    <a:pt x="1911" y="7870"/>
                    <a:pt x="1711" y="7629"/>
                  </a:cubicBezTo>
                  <a:cubicBezTo>
                    <a:pt x="1470" y="7335"/>
                    <a:pt x="1256" y="7015"/>
                    <a:pt x="1096" y="6654"/>
                  </a:cubicBezTo>
                  <a:cubicBezTo>
                    <a:pt x="1040" y="6480"/>
                    <a:pt x="887" y="6393"/>
                    <a:pt x="739" y="6393"/>
                  </a:cubicBezTo>
                  <a:cubicBezTo>
                    <a:pt x="604" y="6393"/>
                    <a:pt x="473" y="6466"/>
                    <a:pt x="428" y="6614"/>
                  </a:cubicBezTo>
                  <a:cubicBezTo>
                    <a:pt x="335" y="6908"/>
                    <a:pt x="629" y="7843"/>
                    <a:pt x="1403" y="8671"/>
                  </a:cubicBezTo>
                  <a:cubicBezTo>
                    <a:pt x="1403" y="8671"/>
                    <a:pt x="1" y="9339"/>
                    <a:pt x="134" y="10221"/>
                  </a:cubicBezTo>
                  <a:cubicBezTo>
                    <a:pt x="254" y="10956"/>
                    <a:pt x="1991" y="13361"/>
                    <a:pt x="1991" y="13361"/>
                  </a:cubicBezTo>
                  <a:cubicBezTo>
                    <a:pt x="1991" y="13361"/>
                    <a:pt x="2902" y="13417"/>
                    <a:pt x="4322" y="13417"/>
                  </a:cubicBezTo>
                  <a:cubicBezTo>
                    <a:pt x="9209" y="13417"/>
                    <a:pt x="20133" y="12751"/>
                    <a:pt x="20817" y="6841"/>
                  </a:cubicBezTo>
                  <a:cubicBezTo>
                    <a:pt x="21311" y="2606"/>
                    <a:pt x="21271" y="0"/>
                    <a:pt x="2127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1"/>
            <p:cNvSpPr/>
            <p:nvPr/>
          </p:nvSpPr>
          <p:spPr>
            <a:xfrm>
              <a:off x="3841450" y="5249400"/>
              <a:ext cx="179825" cy="173600"/>
            </a:xfrm>
            <a:custGeom>
              <a:rect b="b" l="l" r="r" t="t"/>
              <a:pathLst>
                <a:path extrusionOk="0" h="6944" w="7193">
                  <a:moveTo>
                    <a:pt x="5910" y="0"/>
                  </a:moveTo>
                  <a:lnTo>
                    <a:pt x="2022" y="3327"/>
                  </a:lnTo>
                  <a:lnTo>
                    <a:pt x="2422" y="3822"/>
                  </a:lnTo>
                  <a:cubicBezTo>
                    <a:pt x="2422" y="3822"/>
                    <a:pt x="0" y="6944"/>
                    <a:pt x="573" y="6944"/>
                  </a:cubicBezTo>
                  <a:cubicBezTo>
                    <a:pt x="608" y="6944"/>
                    <a:pt x="654" y="6932"/>
                    <a:pt x="712" y="6908"/>
                  </a:cubicBezTo>
                  <a:cubicBezTo>
                    <a:pt x="1607" y="6534"/>
                    <a:pt x="5923" y="2713"/>
                    <a:pt x="6952" y="1751"/>
                  </a:cubicBezTo>
                  <a:lnTo>
                    <a:pt x="7192" y="1537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1"/>
            <p:cNvSpPr/>
            <p:nvPr/>
          </p:nvSpPr>
          <p:spPr>
            <a:xfrm>
              <a:off x="3978825" y="5260075"/>
              <a:ext cx="42450" cy="57475"/>
            </a:xfrm>
            <a:custGeom>
              <a:rect b="b" l="l" r="r" t="t"/>
              <a:pathLst>
                <a:path extrusionOk="0" h="2299" w="1698">
                  <a:moveTo>
                    <a:pt x="789" y="1"/>
                  </a:moveTo>
                  <a:cubicBezTo>
                    <a:pt x="428" y="255"/>
                    <a:pt x="187" y="629"/>
                    <a:pt x="94" y="1043"/>
                  </a:cubicBezTo>
                  <a:cubicBezTo>
                    <a:pt x="0" y="1471"/>
                    <a:pt x="67" y="1925"/>
                    <a:pt x="294" y="2299"/>
                  </a:cubicBezTo>
                  <a:lnTo>
                    <a:pt x="1697" y="1096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1"/>
            <p:cNvSpPr/>
            <p:nvPr/>
          </p:nvSpPr>
          <p:spPr>
            <a:xfrm>
              <a:off x="3847875" y="5285475"/>
              <a:ext cx="173400" cy="138325"/>
            </a:xfrm>
            <a:custGeom>
              <a:rect b="b" l="l" r="r" t="t"/>
              <a:pathLst>
                <a:path extrusionOk="0" h="5533" w="6936">
                  <a:moveTo>
                    <a:pt x="6855" y="0"/>
                  </a:moveTo>
                  <a:lnTo>
                    <a:pt x="1658" y="4369"/>
                  </a:lnTo>
                  <a:cubicBezTo>
                    <a:pt x="1658" y="4369"/>
                    <a:pt x="1306" y="4106"/>
                    <a:pt x="1052" y="4106"/>
                  </a:cubicBezTo>
                  <a:cubicBezTo>
                    <a:pt x="993" y="4106"/>
                    <a:pt x="939" y="4120"/>
                    <a:pt x="896" y="4155"/>
                  </a:cubicBezTo>
                  <a:cubicBezTo>
                    <a:pt x="896" y="4155"/>
                    <a:pt x="1" y="5451"/>
                    <a:pt x="295" y="5532"/>
                  </a:cubicBezTo>
                  <a:cubicBezTo>
                    <a:pt x="298" y="5532"/>
                    <a:pt x="301" y="5533"/>
                    <a:pt x="304" y="5533"/>
                  </a:cubicBezTo>
                  <a:cubicBezTo>
                    <a:pt x="682" y="5533"/>
                    <a:pt x="5121" y="1881"/>
                    <a:pt x="6935" y="80"/>
                  </a:cubicBezTo>
                  <a:lnTo>
                    <a:pt x="6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1"/>
            <p:cNvSpPr/>
            <p:nvPr/>
          </p:nvSpPr>
          <p:spPr>
            <a:xfrm>
              <a:off x="3852575" y="5284125"/>
              <a:ext cx="167025" cy="137650"/>
            </a:xfrm>
            <a:custGeom>
              <a:rect b="b" l="l" r="r" t="t"/>
              <a:pathLst>
                <a:path extrusionOk="0" h="5506" w="6681">
                  <a:moveTo>
                    <a:pt x="6680" y="1"/>
                  </a:moveTo>
                  <a:lnTo>
                    <a:pt x="6680" y="1"/>
                  </a:lnTo>
                  <a:cubicBezTo>
                    <a:pt x="6654" y="14"/>
                    <a:pt x="6627" y="28"/>
                    <a:pt x="6600" y="41"/>
                  </a:cubicBezTo>
                  <a:lnTo>
                    <a:pt x="6413" y="215"/>
                  </a:lnTo>
                  <a:lnTo>
                    <a:pt x="5705" y="816"/>
                  </a:lnTo>
                  <a:cubicBezTo>
                    <a:pt x="5117" y="1324"/>
                    <a:pt x="4289" y="2032"/>
                    <a:pt x="3367" y="2793"/>
                  </a:cubicBezTo>
                  <a:cubicBezTo>
                    <a:pt x="2445" y="3541"/>
                    <a:pt x="1603" y="4223"/>
                    <a:pt x="989" y="4717"/>
                  </a:cubicBezTo>
                  <a:lnTo>
                    <a:pt x="267" y="5292"/>
                  </a:lnTo>
                  <a:lnTo>
                    <a:pt x="67" y="5452"/>
                  </a:lnTo>
                  <a:cubicBezTo>
                    <a:pt x="40" y="5465"/>
                    <a:pt x="27" y="5492"/>
                    <a:pt x="0" y="5505"/>
                  </a:cubicBezTo>
                  <a:cubicBezTo>
                    <a:pt x="27" y="5492"/>
                    <a:pt x="53" y="5479"/>
                    <a:pt x="67" y="5465"/>
                  </a:cubicBezTo>
                  <a:lnTo>
                    <a:pt x="281" y="5318"/>
                  </a:lnTo>
                  <a:lnTo>
                    <a:pt x="1015" y="4757"/>
                  </a:lnTo>
                  <a:cubicBezTo>
                    <a:pt x="1643" y="4276"/>
                    <a:pt x="2485" y="3608"/>
                    <a:pt x="3407" y="2847"/>
                  </a:cubicBezTo>
                  <a:cubicBezTo>
                    <a:pt x="4329" y="2085"/>
                    <a:pt x="5157" y="1377"/>
                    <a:pt x="5745" y="856"/>
                  </a:cubicBezTo>
                  <a:lnTo>
                    <a:pt x="6427" y="228"/>
                  </a:lnTo>
                  <a:lnTo>
                    <a:pt x="6614" y="68"/>
                  </a:lnTo>
                  <a:cubicBezTo>
                    <a:pt x="6640" y="41"/>
                    <a:pt x="6654" y="28"/>
                    <a:pt x="66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1"/>
            <p:cNvSpPr/>
            <p:nvPr/>
          </p:nvSpPr>
          <p:spPr>
            <a:xfrm>
              <a:off x="3868600" y="5388050"/>
              <a:ext cx="22400" cy="8675"/>
            </a:xfrm>
            <a:custGeom>
              <a:rect b="b" l="l" r="r" t="t"/>
              <a:pathLst>
                <a:path extrusionOk="0" h="347" w="896">
                  <a:moveTo>
                    <a:pt x="234" y="1"/>
                  </a:moveTo>
                  <a:cubicBezTo>
                    <a:pt x="155" y="1"/>
                    <a:pt x="76" y="14"/>
                    <a:pt x="0" y="39"/>
                  </a:cubicBezTo>
                  <a:cubicBezTo>
                    <a:pt x="161" y="39"/>
                    <a:pt x="321" y="66"/>
                    <a:pt x="468" y="106"/>
                  </a:cubicBezTo>
                  <a:cubicBezTo>
                    <a:pt x="615" y="173"/>
                    <a:pt x="762" y="253"/>
                    <a:pt x="895" y="346"/>
                  </a:cubicBezTo>
                  <a:cubicBezTo>
                    <a:pt x="802" y="199"/>
                    <a:pt x="655" y="93"/>
                    <a:pt x="495" y="52"/>
                  </a:cubicBezTo>
                  <a:cubicBezTo>
                    <a:pt x="410" y="17"/>
                    <a:pt x="322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1"/>
            <p:cNvSpPr/>
            <p:nvPr/>
          </p:nvSpPr>
          <p:spPr>
            <a:xfrm>
              <a:off x="3895650" y="5350000"/>
              <a:ext cx="12050" cy="4050"/>
            </a:xfrm>
            <a:custGeom>
              <a:rect b="b" l="l" r="r" t="t"/>
              <a:pathLst>
                <a:path extrusionOk="0" h="162" w="482">
                  <a:moveTo>
                    <a:pt x="32" y="1"/>
                  </a:moveTo>
                  <a:cubicBezTo>
                    <a:pt x="15" y="1"/>
                    <a:pt x="4" y="4"/>
                    <a:pt x="1" y="11"/>
                  </a:cubicBezTo>
                  <a:cubicBezTo>
                    <a:pt x="1" y="25"/>
                    <a:pt x="107" y="78"/>
                    <a:pt x="228" y="118"/>
                  </a:cubicBezTo>
                  <a:cubicBezTo>
                    <a:pt x="293" y="140"/>
                    <a:pt x="367" y="162"/>
                    <a:pt x="436" y="162"/>
                  </a:cubicBezTo>
                  <a:cubicBezTo>
                    <a:pt x="452" y="162"/>
                    <a:pt x="467" y="161"/>
                    <a:pt x="482" y="158"/>
                  </a:cubicBezTo>
                  <a:cubicBezTo>
                    <a:pt x="482" y="145"/>
                    <a:pt x="388" y="105"/>
                    <a:pt x="254" y="51"/>
                  </a:cubicBezTo>
                  <a:cubicBezTo>
                    <a:pt x="158" y="22"/>
                    <a:pt x="7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1"/>
            <p:cNvSpPr/>
            <p:nvPr/>
          </p:nvSpPr>
          <p:spPr>
            <a:xfrm>
              <a:off x="3901325" y="5342250"/>
              <a:ext cx="11050" cy="1700"/>
            </a:xfrm>
            <a:custGeom>
              <a:rect b="b" l="l" r="r" t="t"/>
              <a:pathLst>
                <a:path extrusionOk="0" h="68" w="442">
                  <a:moveTo>
                    <a:pt x="228" y="1"/>
                  </a:moveTo>
                  <a:cubicBezTo>
                    <a:pt x="108" y="1"/>
                    <a:pt x="14" y="14"/>
                    <a:pt x="14" y="27"/>
                  </a:cubicBezTo>
                  <a:cubicBezTo>
                    <a:pt x="1" y="41"/>
                    <a:pt x="108" y="67"/>
                    <a:pt x="214" y="67"/>
                  </a:cubicBezTo>
                  <a:cubicBezTo>
                    <a:pt x="335" y="67"/>
                    <a:pt x="428" y="54"/>
                    <a:pt x="428" y="41"/>
                  </a:cubicBezTo>
                  <a:cubicBezTo>
                    <a:pt x="442" y="27"/>
                    <a:pt x="335" y="14"/>
                    <a:pt x="2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1"/>
            <p:cNvSpPr/>
            <p:nvPr/>
          </p:nvSpPr>
          <p:spPr>
            <a:xfrm>
              <a:off x="3899000" y="5329850"/>
              <a:ext cx="10700" cy="8800"/>
            </a:xfrm>
            <a:custGeom>
              <a:rect b="b" l="l" r="r" t="t"/>
              <a:pathLst>
                <a:path extrusionOk="0" h="352" w="428">
                  <a:moveTo>
                    <a:pt x="422" y="1"/>
                  </a:moveTo>
                  <a:cubicBezTo>
                    <a:pt x="396" y="1"/>
                    <a:pt x="298" y="64"/>
                    <a:pt x="201" y="149"/>
                  </a:cubicBezTo>
                  <a:cubicBezTo>
                    <a:pt x="80" y="243"/>
                    <a:pt x="0" y="323"/>
                    <a:pt x="14" y="350"/>
                  </a:cubicBezTo>
                  <a:cubicBezTo>
                    <a:pt x="15" y="351"/>
                    <a:pt x="16" y="351"/>
                    <a:pt x="19" y="351"/>
                  </a:cubicBezTo>
                  <a:cubicBezTo>
                    <a:pt x="43" y="351"/>
                    <a:pt x="131" y="288"/>
                    <a:pt x="241" y="203"/>
                  </a:cubicBezTo>
                  <a:cubicBezTo>
                    <a:pt x="348" y="96"/>
                    <a:pt x="428" y="16"/>
                    <a:pt x="428" y="2"/>
                  </a:cubicBezTo>
                  <a:cubicBezTo>
                    <a:pt x="427" y="1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1"/>
            <p:cNvSpPr/>
            <p:nvPr/>
          </p:nvSpPr>
          <p:spPr>
            <a:xfrm>
              <a:off x="3894975" y="5321850"/>
              <a:ext cx="11050" cy="10400"/>
            </a:xfrm>
            <a:custGeom>
              <a:rect b="b" l="l" r="r" t="t"/>
              <a:pathLst>
                <a:path extrusionOk="0" h="416" w="442">
                  <a:moveTo>
                    <a:pt x="439" y="0"/>
                  </a:moveTo>
                  <a:cubicBezTo>
                    <a:pt x="418" y="0"/>
                    <a:pt x="328" y="102"/>
                    <a:pt x="215" y="215"/>
                  </a:cubicBezTo>
                  <a:cubicBezTo>
                    <a:pt x="108" y="322"/>
                    <a:pt x="1" y="402"/>
                    <a:pt x="1" y="416"/>
                  </a:cubicBezTo>
                  <a:cubicBezTo>
                    <a:pt x="201" y="349"/>
                    <a:pt x="362" y="202"/>
                    <a:pt x="442" y="2"/>
                  </a:cubicBezTo>
                  <a:cubicBezTo>
                    <a:pt x="441" y="1"/>
                    <a:pt x="440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1"/>
            <p:cNvSpPr/>
            <p:nvPr/>
          </p:nvSpPr>
          <p:spPr>
            <a:xfrm>
              <a:off x="3873275" y="5346375"/>
              <a:ext cx="24750" cy="12950"/>
            </a:xfrm>
            <a:custGeom>
              <a:rect b="b" l="l" r="r" t="t"/>
              <a:pathLst>
                <a:path extrusionOk="0" h="518" w="990">
                  <a:moveTo>
                    <a:pt x="576" y="49"/>
                  </a:moveTo>
                  <a:cubicBezTo>
                    <a:pt x="615" y="49"/>
                    <a:pt x="655" y="54"/>
                    <a:pt x="695" y="63"/>
                  </a:cubicBezTo>
                  <a:cubicBezTo>
                    <a:pt x="753" y="71"/>
                    <a:pt x="816" y="95"/>
                    <a:pt x="878" y="124"/>
                  </a:cubicBezTo>
                  <a:lnTo>
                    <a:pt x="878" y="124"/>
                  </a:lnTo>
                  <a:cubicBezTo>
                    <a:pt x="830" y="156"/>
                    <a:pt x="763" y="200"/>
                    <a:pt x="682" y="250"/>
                  </a:cubicBezTo>
                  <a:cubicBezTo>
                    <a:pt x="588" y="303"/>
                    <a:pt x="481" y="357"/>
                    <a:pt x="374" y="397"/>
                  </a:cubicBezTo>
                  <a:cubicBezTo>
                    <a:pt x="308" y="423"/>
                    <a:pt x="241" y="437"/>
                    <a:pt x="174" y="450"/>
                  </a:cubicBezTo>
                  <a:cubicBezTo>
                    <a:pt x="165" y="452"/>
                    <a:pt x="157" y="453"/>
                    <a:pt x="149" y="453"/>
                  </a:cubicBezTo>
                  <a:cubicBezTo>
                    <a:pt x="94" y="453"/>
                    <a:pt x="56" y="416"/>
                    <a:pt x="67" y="370"/>
                  </a:cubicBezTo>
                  <a:cubicBezTo>
                    <a:pt x="121" y="236"/>
                    <a:pt x="227" y="143"/>
                    <a:pt x="361" y="103"/>
                  </a:cubicBezTo>
                  <a:cubicBezTo>
                    <a:pt x="423" y="67"/>
                    <a:pt x="498" y="49"/>
                    <a:pt x="576" y="49"/>
                  </a:cubicBezTo>
                  <a:close/>
                  <a:moveTo>
                    <a:pt x="570" y="0"/>
                  </a:moveTo>
                  <a:cubicBezTo>
                    <a:pt x="342" y="0"/>
                    <a:pt x="118" y="130"/>
                    <a:pt x="14" y="357"/>
                  </a:cubicBezTo>
                  <a:cubicBezTo>
                    <a:pt x="0" y="397"/>
                    <a:pt x="14" y="450"/>
                    <a:pt x="54" y="490"/>
                  </a:cubicBezTo>
                  <a:cubicBezTo>
                    <a:pt x="94" y="517"/>
                    <a:pt x="134" y="517"/>
                    <a:pt x="187" y="517"/>
                  </a:cubicBezTo>
                  <a:cubicBezTo>
                    <a:pt x="254" y="504"/>
                    <a:pt x="321" y="477"/>
                    <a:pt x="388" y="450"/>
                  </a:cubicBezTo>
                  <a:cubicBezTo>
                    <a:pt x="508" y="397"/>
                    <a:pt x="615" y="343"/>
                    <a:pt x="708" y="277"/>
                  </a:cubicBezTo>
                  <a:cubicBezTo>
                    <a:pt x="777" y="237"/>
                    <a:pt x="846" y="191"/>
                    <a:pt x="904" y="137"/>
                  </a:cubicBezTo>
                  <a:lnTo>
                    <a:pt x="904" y="137"/>
                  </a:lnTo>
                  <a:cubicBezTo>
                    <a:pt x="933" y="152"/>
                    <a:pt x="962" y="167"/>
                    <a:pt x="989" y="183"/>
                  </a:cubicBezTo>
                  <a:cubicBezTo>
                    <a:pt x="989" y="183"/>
                    <a:pt x="963" y="157"/>
                    <a:pt x="924" y="118"/>
                  </a:cubicBezTo>
                  <a:lnTo>
                    <a:pt x="924" y="118"/>
                  </a:lnTo>
                  <a:cubicBezTo>
                    <a:pt x="938" y="104"/>
                    <a:pt x="950" y="90"/>
                    <a:pt x="962" y="76"/>
                  </a:cubicBezTo>
                  <a:cubicBezTo>
                    <a:pt x="962" y="75"/>
                    <a:pt x="962" y="75"/>
                    <a:pt x="961" y="75"/>
                  </a:cubicBezTo>
                  <a:cubicBezTo>
                    <a:pt x="955" y="75"/>
                    <a:pt x="937" y="86"/>
                    <a:pt x="907" y="105"/>
                  </a:cubicBezTo>
                  <a:lnTo>
                    <a:pt x="907" y="105"/>
                  </a:lnTo>
                  <a:cubicBezTo>
                    <a:pt x="804" y="34"/>
                    <a:pt x="686" y="0"/>
                    <a:pt x="5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1"/>
            <p:cNvSpPr/>
            <p:nvPr/>
          </p:nvSpPr>
          <p:spPr>
            <a:xfrm>
              <a:off x="3888975" y="5332250"/>
              <a:ext cx="9050" cy="17700"/>
            </a:xfrm>
            <a:custGeom>
              <a:rect b="b" l="l" r="r" t="t"/>
              <a:pathLst>
                <a:path extrusionOk="0" h="708" w="362">
                  <a:moveTo>
                    <a:pt x="190" y="0"/>
                  </a:moveTo>
                  <a:cubicBezTo>
                    <a:pt x="170" y="0"/>
                    <a:pt x="151" y="5"/>
                    <a:pt x="134" y="13"/>
                  </a:cubicBezTo>
                  <a:cubicBezTo>
                    <a:pt x="40" y="80"/>
                    <a:pt x="0" y="200"/>
                    <a:pt x="27" y="307"/>
                  </a:cubicBezTo>
                  <a:cubicBezTo>
                    <a:pt x="27" y="401"/>
                    <a:pt x="67" y="481"/>
                    <a:pt x="107" y="548"/>
                  </a:cubicBezTo>
                  <a:cubicBezTo>
                    <a:pt x="147" y="628"/>
                    <a:pt x="201" y="681"/>
                    <a:pt x="281" y="708"/>
                  </a:cubicBezTo>
                  <a:cubicBezTo>
                    <a:pt x="227" y="654"/>
                    <a:pt x="174" y="601"/>
                    <a:pt x="134" y="534"/>
                  </a:cubicBezTo>
                  <a:cubicBezTo>
                    <a:pt x="94" y="467"/>
                    <a:pt x="80" y="387"/>
                    <a:pt x="67" y="307"/>
                  </a:cubicBezTo>
                  <a:cubicBezTo>
                    <a:pt x="67" y="227"/>
                    <a:pt x="67" y="107"/>
                    <a:pt x="147" y="67"/>
                  </a:cubicBezTo>
                  <a:cubicBezTo>
                    <a:pt x="159" y="61"/>
                    <a:pt x="171" y="58"/>
                    <a:pt x="181" y="58"/>
                  </a:cubicBezTo>
                  <a:cubicBezTo>
                    <a:pt x="242" y="58"/>
                    <a:pt x="281" y="145"/>
                    <a:pt x="281" y="214"/>
                  </a:cubicBezTo>
                  <a:cubicBezTo>
                    <a:pt x="294" y="294"/>
                    <a:pt x="308" y="374"/>
                    <a:pt x="308" y="454"/>
                  </a:cubicBezTo>
                  <a:cubicBezTo>
                    <a:pt x="308" y="601"/>
                    <a:pt x="281" y="681"/>
                    <a:pt x="281" y="681"/>
                  </a:cubicBezTo>
                  <a:cubicBezTo>
                    <a:pt x="321" y="614"/>
                    <a:pt x="348" y="534"/>
                    <a:pt x="348" y="467"/>
                  </a:cubicBezTo>
                  <a:cubicBezTo>
                    <a:pt x="361" y="374"/>
                    <a:pt x="361" y="294"/>
                    <a:pt x="348" y="214"/>
                  </a:cubicBezTo>
                  <a:cubicBezTo>
                    <a:pt x="348" y="160"/>
                    <a:pt x="321" y="107"/>
                    <a:pt x="294" y="67"/>
                  </a:cubicBezTo>
                  <a:cubicBezTo>
                    <a:pt x="276" y="21"/>
                    <a:pt x="233" y="0"/>
                    <a:pt x="1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1"/>
            <p:cNvSpPr/>
            <p:nvPr/>
          </p:nvSpPr>
          <p:spPr>
            <a:xfrm>
              <a:off x="3976475" y="5258425"/>
              <a:ext cx="23075" cy="56475"/>
            </a:xfrm>
            <a:custGeom>
              <a:rect b="b" l="l" r="r" t="t"/>
              <a:pathLst>
                <a:path extrusionOk="0" h="2259" w="923">
                  <a:moveTo>
                    <a:pt x="923" y="0"/>
                  </a:moveTo>
                  <a:lnTo>
                    <a:pt x="923" y="0"/>
                  </a:lnTo>
                  <a:cubicBezTo>
                    <a:pt x="883" y="13"/>
                    <a:pt x="856" y="27"/>
                    <a:pt x="829" y="54"/>
                  </a:cubicBezTo>
                  <a:cubicBezTo>
                    <a:pt x="749" y="94"/>
                    <a:pt x="669" y="147"/>
                    <a:pt x="602" y="214"/>
                  </a:cubicBezTo>
                  <a:cubicBezTo>
                    <a:pt x="134" y="655"/>
                    <a:pt x="1" y="1336"/>
                    <a:pt x="241" y="1937"/>
                  </a:cubicBezTo>
                  <a:cubicBezTo>
                    <a:pt x="281" y="2018"/>
                    <a:pt x="321" y="2098"/>
                    <a:pt x="375" y="2178"/>
                  </a:cubicBezTo>
                  <a:cubicBezTo>
                    <a:pt x="388" y="2205"/>
                    <a:pt x="415" y="2231"/>
                    <a:pt x="442" y="2258"/>
                  </a:cubicBezTo>
                  <a:cubicBezTo>
                    <a:pt x="455" y="2258"/>
                    <a:pt x="362" y="2151"/>
                    <a:pt x="281" y="1924"/>
                  </a:cubicBezTo>
                  <a:cubicBezTo>
                    <a:pt x="68" y="1350"/>
                    <a:pt x="201" y="695"/>
                    <a:pt x="642" y="254"/>
                  </a:cubicBezTo>
                  <a:cubicBezTo>
                    <a:pt x="802" y="94"/>
                    <a:pt x="923" y="13"/>
                    <a:pt x="9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1"/>
            <p:cNvSpPr/>
            <p:nvPr/>
          </p:nvSpPr>
          <p:spPr>
            <a:xfrm>
              <a:off x="3936075" y="5313525"/>
              <a:ext cx="29075" cy="23750"/>
            </a:xfrm>
            <a:custGeom>
              <a:rect b="b" l="l" r="r" t="t"/>
              <a:pathLst>
                <a:path extrusionOk="0" h="950" w="1163">
                  <a:moveTo>
                    <a:pt x="1161" y="0"/>
                  </a:moveTo>
                  <a:cubicBezTo>
                    <a:pt x="1136" y="0"/>
                    <a:pt x="900" y="222"/>
                    <a:pt x="588" y="482"/>
                  </a:cubicBezTo>
                  <a:cubicBezTo>
                    <a:pt x="281" y="749"/>
                    <a:pt x="0" y="936"/>
                    <a:pt x="14" y="949"/>
                  </a:cubicBezTo>
                  <a:cubicBezTo>
                    <a:pt x="454" y="709"/>
                    <a:pt x="842" y="375"/>
                    <a:pt x="1163" y="1"/>
                  </a:cubicBezTo>
                  <a:cubicBezTo>
                    <a:pt x="1162" y="0"/>
                    <a:pt x="1162" y="0"/>
                    <a:pt x="11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1"/>
            <p:cNvSpPr/>
            <p:nvPr/>
          </p:nvSpPr>
          <p:spPr>
            <a:xfrm>
              <a:off x="3983175" y="5297500"/>
              <a:ext cx="3350" cy="7750"/>
            </a:xfrm>
            <a:custGeom>
              <a:rect b="b" l="l" r="r" t="t"/>
              <a:pathLst>
                <a:path extrusionOk="0" h="310" w="134">
                  <a:moveTo>
                    <a:pt x="40" y="0"/>
                  </a:moveTo>
                  <a:cubicBezTo>
                    <a:pt x="27" y="0"/>
                    <a:pt x="0" y="80"/>
                    <a:pt x="27" y="174"/>
                  </a:cubicBezTo>
                  <a:cubicBezTo>
                    <a:pt x="51" y="247"/>
                    <a:pt x="98" y="309"/>
                    <a:pt x="116" y="309"/>
                  </a:cubicBezTo>
                  <a:cubicBezTo>
                    <a:pt x="118" y="309"/>
                    <a:pt x="119" y="309"/>
                    <a:pt x="120" y="308"/>
                  </a:cubicBezTo>
                  <a:cubicBezTo>
                    <a:pt x="134" y="294"/>
                    <a:pt x="107" y="227"/>
                    <a:pt x="94" y="147"/>
                  </a:cubicBezTo>
                  <a:cubicBezTo>
                    <a:pt x="67" y="67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1"/>
            <p:cNvSpPr/>
            <p:nvPr/>
          </p:nvSpPr>
          <p:spPr>
            <a:xfrm>
              <a:off x="3982825" y="5282475"/>
              <a:ext cx="2025" cy="6700"/>
            </a:xfrm>
            <a:custGeom>
              <a:rect b="b" l="l" r="r" t="t"/>
              <a:pathLst>
                <a:path extrusionOk="0" h="268" w="81">
                  <a:moveTo>
                    <a:pt x="54" y="0"/>
                  </a:moveTo>
                  <a:cubicBezTo>
                    <a:pt x="27" y="0"/>
                    <a:pt x="14" y="53"/>
                    <a:pt x="1" y="134"/>
                  </a:cubicBezTo>
                  <a:cubicBezTo>
                    <a:pt x="1" y="200"/>
                    <a:pt x="14" y="267"/>
                    <a:pt x="27" y="267"/>
                  </a:cubicBezTo>
                  <a:cubicBezTo>
                    <a:pt x="41" y="267"/>
                    <a:pt x="67" y="214"/>
                    <a:pt x="67" y="134"/>
                  </a:cubicBezTo>
                  <a:cubicBezTo>
                    <a:pt x="81" y="67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1"/>
            <p:cNvSpPr/>
            <p:nvPr/>
          </p:nvSpPr>
          <p:spPr>
            <a:xfrm>
              <a:off x="3986175" y="5269650"/>
              <a:ext cx="5025" cy="6500"/>
            </a:xfrm>
            <a:custGeom>
              <a:rect b="b" l="l" r="r" t="t"/>
              <a:pathLst>
                <a:path extrusionOk="0" h="260" w="201">
                  <a:moveTo>
                    <a:pt x="185" y="1"/>
                  </a:moveTo>
                  <a:cubicBezTo>
                    <a:pt x="155" y="1"/>
                    <a:pt x="96" y="25"/>
                    <a:pt x="54" y="99"/>
                  </a:cubicBezTo>
                  <a:cubicBezTo>
                    <a:pt x="0" y="179"/>
                    <a:pt x="14" y="259"/>
                    <a:pt x="40" y="259"/>
                  </a:cubicBezTo>
                  <a:cubicBezTo>
                    <a:pt x="54" y="259"/>
                    <a:pt x="67" y="192"/>
                    <a:pt x="107" y="126"/>
                  </a:cubicBezTo>
                  <a:cubicBezTo>
                    <a:pt x="147" y="59"/>
                    <a:pt x="201" y="19"/>
                    <a:pt x="201" y="5"/>
                  </a:cubicBezTo>
                  <a:cubicBezTo>
                    <a:pt x="198" y="3"/>
                    <a:pt x="192" y="1"/>
                    <a:pt x="1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1"/>
            <p:cNvSpPr/>
            <p:nvPr/>
          </p:nvSpPr>
          <p:spPr>
            <a:xfrm>
              <a:off x="3994525" y="5261675"/>
              <a:ext cx="2700" cy="3525"/>
            </a:xfrm>
            <a:custGeom>
              <a:rect b="b" l="l" r="r" t="t"/>
              <a:pathLst>
                <a:path extrusionOk="0" h="141" w="108">
                  <a:moveTo>
                    <a:pt x="86" y="0"/>
                  </a:moveTo>
                  <a:cubicBezTo>
                    <a:pt x="71" y="0"/>
                    <a:pt x="49" y="24"/>
                    <a:pt x="27" y="57"/>
                  </a:cubicBezTo>
                  <a:cubicBezTo>
                    <a:pt x="0" y="97"/>
                    <a:pt x="0" y="137"/>
                    <a:pt x="14" y="137"/>
                  </a:cubicBezTo>
                  <a:cubicBezTo>
                    <a:pt x="16" y="140"/>
                    <a:pt x="19" y="141"/>
                    <a:pt x="23" y="141"/>
                  </a:cubicBezTo>
                  <a:cubicBezTo>
                    <a:pt x="40" y="141"/>
                    <a:pt x="69" y="117"/>
                    <a:pt x="80" y="84"/>
                  </a:cubicBezTo>
                  <a:cubicBezTo>
                    <a:pt x="94" y="44"/>
                    <a:pt x="107" y="4"/>
                    <a:pt x="94" y="4"/>
                  </a:cubicBezTo>
                  <a:cubicBezTo>
                    <a:pt x="91" y="1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7" name="Google Shape;3897;p81"/>
          <p:cNvGrpSpPr/>
          <p:nvPr/>
        </p:nvGrpSpPr>
        <p:grpSpPr>
          <a:xfrm>
            <a:off x="8341900" y="3817775"/>
            <a:ext cx="924250" cy="980500"/>
            <a:chOff x="1150025" y="4484700"/>
            <a:chExt cx="924250" cy="980500"/>
          </a:xfrm>
        </p:grpSpPr>
        <p:sp>
          <p:nvSpPr>
            <p:cNvPr id="3898" name="Google Shape;3898;p81"/>
            <p:cNvSpPr/>
            <p:nvPr/>
          </p:nvSpPr>
          <p:spPr>
            <a:xfrm>
              <a:off x="1150025" y="4484700"/>
              <a:ext cx="687425" cy="885775"/>
            </a:xfrm>
            <a:custGeom>
              <a:rect b="b" l="l" r="r" t="t"/>
              <a:pathLst>
                <a:path extrusionOk="0" h="35431" w="27497">
                  <a:moveTo>
                    <a:pt x="3414" y="0"/>
                  </a:moveTo>
                  <a:cubicBezTo>
                    <a:pt x="2067" y="0"/>
                    <a:pt x="694" y="853"/>
                    <a:pt x="361" y="2170"/>
                  </a:cubicBezTo>
                  <a:cubicBezTo>
                    <a:pt x="0" y="3533"/>
                    <a:pt x="802" y="4922"/>
                    <a:pt x="1670" y="6045"/>
                  </a:cubicBezTo>
                  <a:cubicBezTo>
                    <a:pt x="2966" y="7688"/>
                    <a:pt x="4489" y="9144"/>
                    <a:pt x="6200" y="10360"/>
                  </a:cubicBezTo>
                  <a:cubicBezTo>
                    <a:pt x="6507" y="10574"/>
                    <a:pt x="6841" y="10814"/>
                    <a:pt x="6961" y="11162"/>
                  </a:cubicBezTo>
                  <a:cubicBezTo>
                    <a:pt x="7175" y="11816"/>
                    <a:pt x="6560" y="12458"/>
                    <a:pt x="5919" y="12672"/>
                  </a:cubicBezTo>
                  <a:cubicBezTo>
                    <a:pt x="5184" y="12912"/>
                    <a:pt x="4396" y="12832"/>
                    <a:pt x="3648" y="12925"/>
                  </a:cubicBezTo>
                  <a:cubicBezTo>
                    <a:pt x="2886" y="13019"/>
                    <a:pt x="2058" y="13353"/>
                    <a:pt x="1777" y="14074"/>
                  </a:cubicBezTo>
                  <a:cubicBezTo>
                    <a:pt x="1376" y="15077"/>
                    <a:pt x="2205" y="16105"/>
                    <a:pt x="3020" y="16787"/>
                  </a:cubicBezTo>
                  <a:cubicBezTo>
                    <a:pt x="4663" y="18163"/>
                    <a:pt x="6534" y="19232"/>
                    <a:pt x="8538" y="19967"/>
                  </a:cubicBezTo>
                  <a:cubicBezTo>
                    <a:pt x="9259" y="20220"/>
                    <a:pt x="10007" y="20461"/>
                    <a:pt x="10582" y="20969"/>
                  </a:cubicBezTo>
                  <a:cubicBezTo>
                    <a:pt x="11156" y="21463"/>
                    <a:pt x="11517" y="22345"/>
                    <a:pt x="11156" y="23026"/>
                  </a:cubicBezTo>
                  <a:cubicBezTo>
                    <a:pt x="10872" y="23584"/>
                    <a:pt x="10220" y="23838"/>
                    <a:pt x="9575" y="23838"/>
                  </a:cubicBezTo>
                  <a:cubicBezTo>
                    <a:pt x="9432" y="23838"/>
                    <a:pt x="9290" y="23825"/>
                    <a:pt x="9152" y="23801"/>
                  </a:cubicBezTo>
                  <a:cubicBezTo>
                    <a:pt x="8404" y="23654"/>
                    <a:pt x="7736" y="23253"/>
                    <a:pt x="7028" y="22986"/>
                  </a:cubicBezTo>
                  <a:cubicBezTo>
                    <a:pt x="6533" y="22798"/>
                    <a:pt x="5983" y="22692"/>
                    <a:pt x="5444" y="22692"/>
                  </a:cubicBezTo>
                  <a:cubicBezTo>
                    <a:pt x="4526" y="22692"/>
                    <a:pt x="3638" y="22997"/>
                    <a:pt x="3100" y="23721"/>
                  </a:cubicBezTo>
                  <a:cubicBezTo>
                    <a:pt x="2539" y="24482"/>
                    <a:pt x="2485" y="25538"/>
                    <a:pt x="2766" y="26447"/>
                  </a:cubicBezTo>
                  <a:cubicBezTo>
                    <a:pt x="3047" y="27355"/>
                    <a:pt x="3621" y="28130"/>
                    <a:pt x="4236" y="28851"/>
                  </a:cubicBezTo>
                  <a:cubicBezTo>
                    <a:pt x="6387" y="31377"/>
                    <a:pt x="9126" y="33394"/>
                    <a:pt x="12239" y="34476"/>
                  </a:cubicBezTo>
                  <a:cubicBezTo>
                    <a:pt x="13974" y="35075"/>
                    <a:pt x="15639" y="35430"/>
                    <a:pt x="17309" y="35430"/>
                  </a:cubicBezTo>
                  <a:cubicBezTo>
                    <a:pt x="18622" y="35430"/>
                    <a:pt x="19939" y="35211"/>
                    <a:pt x="21297" y="34717"/>
                  </a:cubicBezTo>
                  <a:lnTo>
                    <a:pt x="21311" y="34730"/>
                  </a:lnTo>
                  <a:cubicBezTo>
                    <a:pt x="26348" y="31216"/>
                    <a:pt x="27497" y="24683"/>
                    <a:pt x="27296" y="18818"/>
                  </a:cubicBezTo>
                  <a:cubicBezTo>
                    <a:pt x="27256" y="17842"/>
                    <a:pt x="27363" y="16813"/>
                    <a:pt x="26895" y="15945"/>
                  </a:cubicBezTo>
                  <a:cubicBezTo>
                    <a:pt x="26534" y="15274"/>
                    <a:pt x="25807" y="14779"/>
                    <a:pt x="25088" y="14779"/>
                  </a:cubicBezTo>
                  <a:cubicBezTo>
                    <a:pt x="24876" y="14779"/>
                    <a:pt x="24665" y="14822"/>
                    <a:pt x="24464" y="14916"/>
                  </a:cubicBezTo>
                  <a:cubicBezTo>
                    <a:pt x="23742" y="15250"/>
                    <a:pt x="23422" y="16105"/>
                    <a:pt x="23021" y="16800"/>
                  </a:cubicBezTo>
                  <a:cubicBezTo>
                    <a:pt x="22473" y="17735"/>
                    <a:pt x="21685" y="18497"/>
                    <a:pt x="20723" y="18991"/>
                  </a:cubicBezTo>
                  <a:cubicBezTo>
                    <a:pt x="20323" y="19195"/>
                    <a:pt x="19870" y="19351"/>
                    <a:pt x="19434" y="19351"/>
                  </a:cubicBezTo>
                  <a:cubicBezTo>
                    <a:pt x="19185" y="19351"/>
                    <a:pt x="18942" y="19300"/>
                    <a:pt x="18719" y="19178"/>
                  </a:cubicBezTo>
                  <a:cubicBezTo>
                    <a:pt x="17877" y="18711"/>
                    <a:pt x="17770" y="17535"/>
                    <a:pt x="17783" y="16573"/>
                  </a:cubicBezTo>
                  <a:cubicBezTo>
                    <a:pt x="17797" y="14756"/>
                    <a:pt x="17797" y="12939"/>
                    <a:pt x="17810" y="11122"/>
                  </a:cubicBezTo>
                  <a:cubicBezTo>
                    <a:pt x="17810" y="10146"/>
                    <a:pt x="17824" y="9158"/>
                    <a:pt x="17516" y="8236"/>
                  </a:cubicBezTo>
                  <a:cubicBezTo>
                    <a:pt x="17209" y="7301"/>
                    <a:pt x="16541" y="6445"/>
                    <a:pt x="15619" y="6192"/>
                  </a:cubicBezTo>
                  <a:cubicBezTo>
                    <a:pt x="15459" y="6145"/>
                    <a:pt x="15292" y="6123"/>
                    <a:pt x="15124" y="6123"/>
                  </a:cubicBezTo>
                  <a:cubicBezTo>
                    <a:pt x="14327" y="6123"/>
                    <a:pt x="13513" y="6626"/>
                    <a:pt x="13348" y="7421"/>
                  </a:cubicBezTo>
                  <a:cubicBezTo>
                    <a:pt x="13267" y="7808"/>
                    <a:pt x="13348" y="8222"/>
                    <a:pt x="13321" y="8637"/>
                  </a:cubicBezTo>
                  <a:cubicBezTo>
                    <a:pt x="13294" y="9037"/>
                    <a:pt x="13107" y="9478"/>
                    <a:pt x="12720" y="9599"/>
                  </a:cubicBezTo>
                  <a:cubicBezTo>
                    <a:pt x="12664" y="9615"/>
                    <a:pt x="12608" y="9622"/>
                    <a:pt x="12551" y="9622"/>
                  </a:cubicBezTo>
                  <a:cubicBezTo>
                    <a:pt x="12228" y="9622"/>
                    <a:pt x="11901" y="9383"/>
                    <a:pt x="11651" y="9144"/>
                  </a:cubicBezTo>
                  <a:cubicBezTo>
                    <a:pt x="10649" y="8169"/>
                    <a:pt x="9967" y="6900"/>
                    <a:pt x="9326" y="5644"/>
                  </a:cubicBezTo>
                  <a:cubicBezTo>
                    <a:pt x="8698" y="4388"/>
                    <a:pt x="8070" y="3092"/>
                    <a:pt x="7162" y="2010"/>
                  </a:cubicBezTo>
                  <a:cubicBezTo>
                    <a:pt x="6240" y="941"/>
                    <a:pt x="4984" y="99"/>
                    <a:pt x="3594" y="6"/>
                  </a:cubicBezTo>
                  <a:cubicBezTo>
                    <a:pt x="3534" y="2"/>
                    <a:pt x="3474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1"/>
            <p:cNvSpPr/>
            <p:nvPr/>
          </p:nvSpPr>
          <p:spPr>
            <a:xfrm>
              <a:off x="1194100" y="4505200"/>
              <a:ext cx="490700" cy="956650"/>
            </a:xfrm>
            <a:custGeom>
              <a:rect b="b" l="l" r="r" t="t"/>
              <a:pathLst>
                <a:path extrusionOk="0" h="38266" w="19628">
                  <a:moveTo>
                    <a:pt x="1" y="1"/>
                  </a:moveTo>
                  <a:lnTo>
                    <a:pt x="1" y="1"/>
                  </a:lnTo>
                  <a:cubicBezTo>
                    <a:pt x="28" y="41"/>
                    <a:pt x="68" y="67"/>
                    <a:pt x="94" y="94"/>
                  </a:cubicBezTo>
                  <a:lnTo>
                    <a:pt x="388" y="348"/>
                  </a:lnTo>
                  <a:cubicBezTo>
                    <a:pt x="642" y="575"/>
                    <a:pt x="1016" y="909"/>
                    <a:pt x="1484" y="1350"/>
                  </a:cubicBezTo>
                  <a:cubicBezTo>
                    <a:pt x="2820" y="2593"/>
                    <a:pt x="4076" y="3929"/>
                    <a:pt x="5212" y="5358"/>
                  </a:cubicBezTo>
                  <a:cubicBezTo>
                    <a:pt x="5933" y="6267"/>
                    <a:pt x="6681" y="7282"/>
                    <a:pt x="7470" y="8404"/>
                  </a:cubicBezTo>
                  <a:cubicBezTo>
                    <a:pt x="8271" y="9513"/>
                    <a:pt x="9100" y="10716"/>
                    <a:pt x="9928" y="12012"/>
                  </a:cubicBezTo>
                  <a:cubicBezTo>
                    <a:pt x="10810" y="13348"/>
                    <a:pt x="11611" y="14737"/>
                    <a:pt x="12333" y="16167"/>
                  </a:cubicBezTo>
                  <a:cubicBezTo>
                    <a:pt x="12707" y="16915"/>
                    <a:pt x="13041" y="17690"/>
                    <a:pt x="13388" y="18492"/>
                  </a:cubicBezTo>
                  <a:cubicBezTo>
                    <a:pt x="13722" y="19280"/>
                    <a:pt x="14070" y="20082"/>
                    <a:pt x="14417" y="20897"/>
                  </a:cubicBezTo>
                  <a:cubicBezTo>
                    <a:pt x="15793" y="24170"/>
                    <a:pt x="17022" y="27323"/>
                    <a:pt x="17891" y="30276"/>
                  </a:cubicBezTo>
                  <a:cubicBezTo>
                    <a:pt x="18679" y="32881"/>
                    <a:pt x="19214" y="35554"/>
                    <a:pt x="19508" y="38266"/>
                  </a:cubicBezTo>
                  <a:lnTo>
                    <a:pt x="19628" y="38252"/>
                  </a:lnTo>
                  <a:cubicBezTo>
                    <a:pt x="19361" y="35527"/>
                    <a:pt x="18826" y="32841"/>
                    <a:pt x="18038" y="30223"/>
                  </a:cubicBezTo>
                  <a:cubicBezTo>
                    <a:pt x="17169" y="27257"/>
                    <a:pt x="15954" y="24090"/>
                    <a:pt x="14577" y="20830"/>
                  </a:cubicBezTo>
                  <a:cubicBezTo>
                    <a:pt x="14230" y="20002"/>
                    <a:pt x="13883" y="19200"/>
                    <a:pt x="13535" y="18412"/>
                  </a:cubicBezTo>
                  <a:cubicBezTo>
                    <a:pt x="13201" y="17623"/>
                    <a:pt x="12867" y="16835"/>
                    <a:pt x="12480" y="16087"/>
                  </a:cubicBezTo>
                  <a:cubicBezTo>
                    <a:pt x="11758" y="14644"/>
                    <a:pt x="10943" y="13254"/>
                    <a:pt x="10062" y="11905"/>
                  </a:cubicBezTo>
                  <a:cubicBezTo>
                    <a:pt x="9220" y="10622"/>
                    <a:pt x="8391" y="9420"/>
                    <a:pt x="7590" y="8311"/>
                  </a:cubicBezTo>
                  <a:cubicBezTo>
                    <a:pt x="6802" y="7202"/>
                    <a:pt x="6040" y="6187"/>
                    <a:pt x="5305" y="5278"/>
                  </a:cubicBezTo>
                  <a:cubicBezTo>
                    <a:pt x="4156" y="3862"/>
                    <a:pt x="2900" y="2526"/>
                    <a:pt x="1537" y="1297"/>
                  </a:cubicBezTo>
                  <a:cubicBezTo>
                    <a:pt x="1056" y="869"/>
                    <a:pt x="669" y="535"/>
                    <a:pt x="402" y="321"/>
                  </a:cubicBezTo>
                  <a:lnTo>
                    <a:pt x="108" y="81"/>
                  </a:lnTo>
                  <a:cubicBezTo>
                    <a:pt x="68" y="54"/>
                    <a:pt x="41" y="2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1"/>
            <p:cNvSpPr/>
            <p:nvPr/>
          </p:nvSpPr>
          <p:spPr>
            <a:xfrm>
              <a:off x="1504750" y="4639475"/>
              <a:ext cx="35750" cy="267900"/>
            </a:xfrm>
            <a:custGeom>
              <a:rect b="b" l="l" r="r" t="t"/>
              <a:pathLst>
                <a:path extrusionOk="0" h="10716" w="1430">
                  <a:moveTo>
                    <a:pt x="1430" y="1"/>
                  </a:moveTo>
                  <a:lnTo>
                    <a:pt x="1430" y="1"/>
                  </a:lnTo>
                  <a:cubicBezTo>
                    <a:pt x="1377" y="134"/>
                    <a:pt x="1336" y="268"/>
                    <a:pt x="1310" y="401"/>
                  </a:cubicBezTo>
                  <a:cubicBezTo>
                    <a:pt x="1243" y="669"/>
                    <a:pt x="1149" y="1056"/>
                    <a:pt x="1069" y="1537"/>
                  </a:cubicBezTo>
                  <a:cubicBezTo>
                    <a:pt x="882" y="2499"/>
                    <a:pt x="695" y="3849"/>
                    <a:pt x="548" y="5332"/>
                  </a:cubicBezTo>
                  <a:cubicBezTo>
                    <a:pt x="388" y="6815"/>
                    <a:pt x="254" y="8124"/>
                    <a:pt x="161" y="9139"/>
                  </a:cubicBezTo>
                  <a:cubicBezTo>
                    <a:pt x="107" y="9594"/>
                    <a:pt x="67" y="9981"/>
                    <a:pt x="40" y="10288"/>
                  </a:cubicBezTo>
                  <a:cubicBezTo>
                    <a:pt x="14" y="10422"/>
                    <a:pt x="0" y="10569"/>
                    <a:pt x="14" y="10716"/>
                  </a:cubicBezTo>
                  <a:cubicBezTo>
                    <a:pt x="54" y="10582"/>
                    <a:pt x="81" y="10435"/>
                    <a:pt x="107" y="10302"/>
                  </a:cubicBezTo>
                  <a:cubicBezTo>
                    <a:pt x="161" y="10035"/>
                    <a:pt x="214" y="9634"/>
                    <a:pt x="281" y="9153"/>
                  </a:cubicBezTo>
                  <a:cubicBezTo>
                    <a:pt x="415" y="8177"/>
                    <a:pt x="562" y="6841"/>
                    <a:pt x="722" y="5358"/>
                  </a:cubicBezTo>
                  <a:cubicBezTo>
                    <a:pt x="869" y="3875"/>
                    <a:pt x="1043" y="2526"/>
                    <a:pt x="1189" y="1564"/>
                  </a:cubicBezTo>
                  <a:cubicBezTo>
                    <a:pt x="1270" y="1083"/>
                    <a:pt x="1323" y="695"/>
                    <a:pt x="1377" y="415"/>
                  </a:cubicBezTo>
                  <a:cubicBezTo>
                    <a:pt x="1403" y="281"/>
                    <a:pt x="1430" y="134"/>
                    <a:pt x="14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1"/>
            <p:cNvSpPr/>
            <p:nvPr/>
          </p:nvSpPr>
          <p:spPr>
            <a:xfrm>
              <a:off x="1191775" y="4848100"/>
              <a:ext cx="313000" cy="58950"/>
            </a:xfrm>
            <a:custGeom>
              <a:rect b="b" l="l" r="r" t="t"/>
              <a:pathLst>
                <a:path extrusionOk="0" h="2358" w="12520">
                  <a:moveTo>
                    <a:pt x="371" y="1"/>
                  </a:moveTo>
                  <a:cubicBezTo>
                    <a:pt x="248" y="1"/>
                    <a:pt x="128" y="13"/>
                    <a:pt x="0" y="33"/>
                  </a:cubicBezTo>
                  <a:cubicBezTo>
                    <a:pt x="161" y="60"/>
                    <a:pt x="334" y="86"/>
                    <a:pt x="508" y="86"/>
                  </a:cubicBezTo>
                  <a:cubicBezTo>
                    <a:pt x="829" y="113"/>
                    <a:pt x="1283" y="153"/>
                    <a:pt x="1858" y="220"/>
                  </a:cubicBezTo>
                  <a:cubicBezTo>
                    <a:pt x="3007" y="340"/>
                    <a:pt x="4583" y="567"/>
                    <a:pt x="6320" y="888"/>
                  </a:cubicBezTo>
                  <a:cubicBezTo>
                    <a:pt x="8044" y="1209"/>
                    <a:pt x="9593" y="1583"/>
                    <a:pt x="10716" y="1877"/>
                  </a:cubicBezTo>
                  <a:cubicBezTo>
                    <a:pt x="11277" y="2024"/>
                    <a:pt x="11718" y="2157"/>
                    <a:pt x="12038" y="2237"/>
                  </a:cubicBezTo>
                  <a:cubicBezTo>
                    <a:pt x="12185" y="2291"/>
                    <a:pt x="12359" y="2331"/>
                    <a:pt x="12519" y="2358"/>
                  </a:cubicBezTo>
                  <a:cubicBezTo>
                    <a:pt x="12372" y="2277"/>
                    <a:pt x="12212" y="2224"/>
                    <a:pt x="12052" y="2171"/>
                  </a:cubicBezTo>
                  <a:cubicBezTo>
                    <a:pt x="11744" y="2064"/>
                    <a:pt x="11304" y="1917"/>
                    <a:pt x="10742" y="1756"/>
                  </a:cubicBezTo>
                  <a:cubicBezTo>
                    <a:pt x="9633" y="1422"/>
                    <a:pt x="8070" y="1035"/>
                    <a:pt x="6347" y="714"/>
                  </a:cubicBezTo>
                  <a:cubicBezTo>
                    <a:pt x="4864" y="420"/>
                    <a:pt x="3381" y="220"/>
                    <a:pt x="1871" y="86"/>
                  </a:cubicBezTo>
                  <a:cubicBezTo>
                    <a:pt x="1296" y="33"/>
                    <a:pt x="829" y="19"/>
                    <a:pt x="508" y="6"/>
                  </a:cubicBezTo>
                  <a:cubicBezTo>
                    <a:pt x="462" y="2"/>
                    <a:pt x="416" y="1"/>
                    <a:pt x="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1"/>
            <p:cNvSpPr/>
            <p:nvPr/>
          </p:nvSpPr>
          <p:spPr>
            <a:xfrm>
              <a:off x="1641025" y="4855600"/>
              <a:ext cx="157675" cy="399500"/>
            </a:xfrm>
            <a:custGeom>
              <a:rect b="b" l="l" r="r" t="t"/>
              <a:pathLst>
                <a:path extrusionOk="0" h="15980" w="6307">
                  <a:moveTo>
                    <a:pt x="6307" y="0"/>
                  </a:moveTo>
                  <a:cubicBezTo>
                    <a:pt x="6280" y="40"/>
                    <a:pt x="6240" y="94"/>
                    <a:pt x="6227" y="147"/>
                  </a:cubicBezTo>
                  <a:cubicBezTo>
                    <a:pt x="6160" y="267"/>
                    <a:pt x="6093" y="428"/>
                    <a:pt x="6013" y="601"/>
                  </a:cubicBezTo>
                  <a:cubicBezTo>
                    <a:pt x="5826" y="1002"/>
                    <a:pt x="5572" y="1577"/>
                    <a:pt x="5278" y="2285"/>
                  </a:cubicBezTo>
                  <a:cubicBezTo>
                    <a:pt x="4663" y="3728"/>
                    <a:pt x="3902" y="5732"/>
                    <a:pt x="3074" y="7963"/>
                  </a:cubicBezTo>
                  <a:cubicBezTo>
                    <a:pt x="2259" y="10208"/>
                    <a:pt x="1497" y="12212"/>
                    <a:pt x="922" y="13641"/>
                  </a:cubicBezTo>
                  <a:lnTo>
                    <a:pt x="241" y="15352"/>
                  </a:lnTo>
                  <a:lnTo>
                    <a:pt x="54" y="15819"/>
                  </a:lnTo>
                  <a:cubicBezTo>
                    <a:pt x="41" y="15873"/>
                    <a:pt x="14" y="15926"/>
                    <a:pt x="1" y="15979"/>
                  </a:cubicBezTo>
                  <a:cubicBezTo>
                    <a:pt x="41" y="15939"/>
                    <a:pt x="67" y="15886"/>
                    <a:pt x="94" y="15833"/>
                  </a:cubicBezTo>
                  <a:lnTo>
                    <a:pt x="308" y="15378"/>
                  </a:lnTo>
                  <a:cubicBezTo>
                    <a:pt x="495" y="14977"/>
                    <a:pt x="749" y="14403"/>
                    <a:pt x="1043" y="13681"/>
                  </a:cubicBezTo>
                  <a:cubicBezTo>
                    <a:pt x="1644" y="12252"/>
                    <a:pt x="2419" y="10248"/>
                    <a:pt x="3247" y="8016"/>
                  </a:cubicBezTo>
                  <a:cubicBezTo>
                    <a:pt x="4062" y="5785"/>
                    <a:pt x="4810" y="3781"/>
                    <a:pt x="5385" y="2338"/>
                  </a:cubicBezTo>
                  <a:lnTo>
                    <a:pt x="6080" y="628"/>
                  </a:lnTo>
                  <a:cubicBezTo>
                    <a:pt x="6147" y="441"/>
                    <a:pt x="6213" y="294"/>
                    <a:pt x="6253" y="160"/>
                  </a:cubicBezTo>
                  <a:cubicBezTo>
                    <a:pt x="6280" y="107"/>
                    <a:pt x="6307" y="53"/>
                    <a:pt x="63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1"/>
            <p:cNvSpPr/>
            <p:nvPr/>
          </p:nvSpPr>
          <p:spPr>
            <a:xfrm>
              <a:off x="1225175" y="5121125"/>
              <a:ext cx="415875" cy="133975"/>
            </a:xfrm>
            <a:custGeom>
              <a:rect b="b" l="l" r="r" t="t"/>
              <a:pathLst>
                <a:path extrusionOk="0" h="5359" w="16635">
                  <a:moveTo>
                    <a:pt x="0" y="1"/>
                  </a:moveTo>
                  <a:cubicBezTo>
                    <a:pt x="54" y="28"/>
                    <a:pt x="107" y="54"/>
                    <a:pt x="174" y="68"/>
                  </a:cubicBezTo>
                  <a:lnTo>
                    <a:pt x="655" y="228"/>
                  </a:lnTo>
                  <a:lnTo>
                    <a:pt x="2432" y="816"/>
                  </a:lnTo>
                  <a:cubicBezTo>
                    <a:pt x="3942" y="1297"/>
                    <a:pt x="6013" y="1992"/>
                    <a:pt x="8297" y="2766"/>
                  </a:cubicBezTo>
                  <a:cubicBezTo>
                    <a:pt x="10582" y="3541"/>
                    <a:pt x="12653" y="4223"/>
                    <a:pt x="14176" y="4677"/>
                  </a:cubicBezTo>
                  <a:cubicBezTo>
                    <a:pt x="14924" y="4904"/>
                    <a:pt x="15539" y="5091"/>
                    <a:pt x="15967" y="5198"/>
                  </a:cubicBezTo>
                  <a:lnTo>
                    <a:pt x="16474" y="5332"/>
                  </a:lnTo>
                  <a:cubicBezTo>
                    <a:pt x="16528" y="5345"/>
                    <a:pt x="16581" y="5358"/>
                    <a:pt x="16635" y="5358"/>
                  </a:cubicBezTo>
                  <a:cubicBezTo>
                    <a:pt x="16581" y="5332"/>
                    <a:pt x="16528" y="5305"/>
                    <a:pt x="16474" y="5292"/>
                  </a:cubicBezTo>
                  <a:lnTo>
                    <a:pt x="15993" y="5131"/>
                  </a:lnTo>
                  <a:lnTo>
                    <a:pt x="14203" y="4557"/>
                  </a:lnTo>
                  <a:cubicBezTo>
                    <a:pt x="12707" y="4062"/>
                    <a:pt x="10636" y="3368"/>
                    <a:pt x="8351" y="2593"/>
                  </a:cubicBezTo>
                  <a:cubicBezTo>
                    <a:pt x="6066" y="1818"/>
                    <a:pt x="3982" y="1136"/>
                    <a:pt x="2472" y="682"/>
                  </a:cubicBezTo>
                  <a:cubicBezTo>
                    <a:pt x="1711" y="455"/>
                    <a:pt x="1096" y="268"/>
                    <a:pt x="668" y="161"/>
                  </a:cubicBezTo>
                  <a:lnTo>
                    <a:pt x="174" y="28"/>
                  </a:lnTo>
                  <a:cubicBezTo>
                    <a:pt x="107" y="14"/>
                    <a:pt x="54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1"/>
            <p:cNvSpPr/>
            <p:nvPr/>
          </p:nvSpPr>
          <p:spPr>
            <a:xfrm>
              <a:off x="1764275" y="4944000"/>
              <a:ext cx="114925" cy="225575"/>
            </a:xfrm>
            <a:custGeom>
              <a:rect b="b" l="l" r="r" t="t"/>
              <a:pathLst>
                <a:path extrusionOk="0" h="9023" w="4597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1"/>
            <p:cNvSpPr/>
            <p:nvPr/>
          </p:nvSpPr>
          <p:spPr>
            <a:xfrm>
              <a:off x="1764275" y="4944000"/>
              <a:ext cx="114925" cy="225575"/>
            </a:xfrm>
            <a:custGeom>
              <a:rect b="b" l="l" r="r" t="t"/>
              <a:pathLst>
                <a:path extrusionOk="0" h="9023" w="4597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1"/>
            <p:cNvSpPr/>
            <p:nvPr/>
          </p:nvSpPr>
          <p:spPr>
            <a:xfrm>
              <a:off x="1685450" y="5248550"/>
              <a:ext cx="156000" cy="94600"/>
            </a:xfrm>
            <a:custGeom>
              <a:rect b="b" l="l" r="r" t="t"/>
              <a:pathLst>
                <a:path extrusionOk="0" h="3784" w="6240">
                  <a:moveTo>
                    <a:pt x="2988" y="1"/>
                  </a:moveTo>
                  <a:cubicBezTo>
                    <a:pt x="2646" y="1"/>
                    <a:pt x="2302" y="32"/>
                    <a:pt x="1965" y="88"/>
                  </a:cubicBezTo>
                  <a:cubicBezTo>
                    <a:pt x="1417" y="181"/>
                    <a:pt x="829" y="342"/>
                    <a:pt x="441" y="769"/>
                  </a:cubicBezTo>
                  <a:cubicBezTo>
                    <a:pt x="67" y="1183"/>
                    <a:pt x="1" y="1918"/>
                    <a:pt x="428" y="2279"/>
                  </a:cubicBezTo>
                  <a:cubicBezTo>
                    <a:pt x="695" y="2493"/>
                    <a:pt x="1056" y="2533"/>
                    <a:pt x="1390" y="2533"/>
                  </a:cubicBezTo>
                  <a:cubicBezTo>
                    <a:pt x="1707" y="2528"/>
                    <a:pt x="2039" y="2502"/>
                    <a:pt x="2363" y="2502"/>
                  </a:cubicBezTo>
                  <a:cubicBezTo>
                    <a:pt x="2872" y="2502"/>
                    <a:pt x="3363" y="2565"/>
                    <a:pt x="3755" y="2867"/>
                  </a:cubicBezTo>
                  <a:cubicBezTo>
                    <a:pt x="4129" y="3134"/>
                    <a:pt x="4383" y="3602"/>
                    <a:pt x="4824" y="3749"/>
                  </a:cubicBezTo>
                  <a:cubicBezTo>
                    <a:pt x="4902" y="3772"/>
                    <a:pt x="4982" y="3783"/>
                    <a:pt x="5061" y="3783"/>
                  </a:cubicBezTo>
                  <a:cubicBezTo>
                    <a:pt x="5428" y="3783"/>
                    <a:pt x="5786" y="3546"/>
                    <a:pt x="5973" y="3228"/>
                  </a:cubicBezTo>
                  <a:cubicBezTo>
                    <a:pt x="6187" y="2827"/>
                    <a:pt x="6240" y="2346"/>
                    <a:pt x="6106" y="1905"/>
                  </a:cubicBezTo>
                  <a:cubicBezTo>
                    <a:pt x="6000" y="1290"/>
                    <a:pt x="5612" y="756"/>
                    <a:pt x="5051" y="462"/>
                  </a:cubicBezTo>
                  <a:cubicBezTo>
                    <a:pt x="4418" y="136"/>
                    <a:pt x="3706" y="1"/>
                    <a:pt x="29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1"/>
            <p:cNvSpPr/>
            <p:nvPr/>
          </p:nvSpPr>
          <p:spPr>
            <a:xfrm>
              <a:off x="1886200" y="5009875"/>
              <a:ext cx="188075" cy="186325"/>
            </a:xfrm>
            <a:custGeom>
              <a:rect b="b" l="l" r="r" t="t"/>
              <a:pathLst>
                <a:path extrusionOk="0" h="7453" w="7523">
                  <a:moveTo>
                    <a:pt x="6008" y="0"/>
                  </a:moveTo>
                  <a:cubicBezTo>
                    <a:pt x="5593" y="0"/>
                    <a:pt x="5190" y="69"/>
                    <a:pt x="4810" y="229"/>
                  </a:cubicBezTo>
                  <a:cubicBezTo>
                    <a:pt x="3741" y="603"/>
                    <a:pt x="2753" y="1191"/>
                    <a:pt x="1898" y="1939"/>
                  </a:cubicBezTo>
                  <a:cubicBezTo>
                    <a:pt x="1176" y="2580"/>
                    <a:pt x="561" y="3369"/>
                    <a:pt x="281" y="4290"/>
                  </a:cubicBezTo>
                  <a:cubicBezTo>
                    <a:pt x="0" y="5226"/>
                    <a:pt x="121" y="6295"/>
                    <a:pt x="735" y="7043"/>
                  </a:cubicBezTo>
                  <a:lnTo>
                    <a:pt x="655" y="6936"/>
                  </a:lnTo>
                  <a:lnTo>
                    <a:pt x="655" y="6936"/>
                  </a:lnTo>
                  <a:cubicBezTo>
                    <a:pt x="933" y="7293"/>
                    <a:pt x="1367" y="7453"/>
                    <a:pt x="1856" y="7453"/>
                  </a:cubicBezTo>
                  <a:cubicBezTo>
                    <a:pt x="2189" y="7453"/>
                    <a:pt x="2548" y="7379"/>
                    <a:pt x="2900" y="7243"/>
                  </a:cubicBezTo>
                  <a:cubicBezTo>
                    <a:pt x="3768" y="6909"/>
                    <a:pt x="4423" y="6188"/>
                    <a:pt x="4997" y="5453"/>
                  </a:cubicBezTo>
                  <a:cubicBezTo>
                    <a:pt x="5705" y="4531"/>
                    <a:pt x="6347" y="3556"/>
                    <a:pt x="6908" y="2540"/>
                  </a:cubicBezTo>
                  <a:cubicBezTo>
                    <a:pt x="7229" y="1966"/>
                    <a:pt x="7522" y="1258"/>
                    <a:pt x="7215" y="670"/>
                  </a:cubicBezTo>
                  <a:cubicBezTo>
                    <a:pt x="6975" y="282"/>
                    <a:pt x="6574" y="28"/>
                    <a:pt x="6120" y="2"/>
                  </a:cubicBezTo>
                  <a:cubicBezTo>
                    <a:pt x="6082" y="1"/>
                    <a:pt x="6045" y="0"/>
                    <a:pt x="600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1"/>
            <p:cNvSpPr/>
            <p:nvPr/>
          </p:nvSpPr>
          <p:spPr>
            <a:xfrm>
              <a:off x="1759275" y="5276875"/>
              <a:ext cx="107575" cy="188325"/>
            </a:xfrm>
            <a:custGeom>
              <a:rect b="b" l="l" r="r" t="t"/>
              <a:pathLst>
                <a:path extrusionOk="0" h="7533" w="4303">
                  <a:moveTo>
                    <a:pt x="194" y="0"/>
                  </a:moveTo>
                  <a:cubicBezTo>
                    <a:pt x="131" y="0"/>
                    <a:pt x="67" y="4"/>
                    <a:pt x="0" y="10"/>
                  </a:cubicBezTo>
                  <a:cubicBezTo>
                    <a:pt x="121" y="37"/>
                    <a:pt x="254" y="64"/>
                    <a:pt x="374" y="64"/>
                  </a:cubicBezTo>
                  <a:cubicBezTo>
                    <a:pt x="708" y="117"/>
                    <a:pt x="1029" y="211"/>
                    <a:pt x="1336" y="358"/>
                  </a:cubicBezTo>
                  <a:cubicBezTo>
                    <a:pt x="1777" y="585"/>
                    <a:pt x="2165" y="905"/>
                    <a:pt x="2459" y="1306"/>
                  </a:cubicBezTo>
                  <a:cubicBezTo>
                    <a:pt x="2833" y="1787"/>
                    <a:pt x="3140" y="2322"/>
                    <a:pt x="3367" y="2896"/>
                  </a:cubicBezTo>
                  <a:cubicBezTo>
                    <a:pt x="3594" y="3471"/>
                    <a:pt x="3768" y="4059"/>
                    <a:pt x="3902" y="4660"/>
                  </a:cubicBezTo>
                  <a:cubicBezTo>
                    <a:pt x="4008" y="5141"/>
                    <a:pt x="4075" y="5635"/>
                    <a:pt x="4129" y="6143"/>
                  </a:cubicBezTo>
                  <a:cubicBezTo>
                    <a:pt x="4169" y="6544"/>
                    <a:pt x="4209" y="6891"/>
                    <a:pt x="4236" y="7158"/>
                  </a:cubicBezTo>
                  <a:cubicBezTo>
                    <a:pt x="4236" y="7279"/>
                    <a:pt x="4249" y="7412"/>
                    <a:pt x="4289" y="7532"/>
                  </a:cubicBezTo>
                  <a:cubicBezTo>
                    <a:pt x="4302" y="7412"/>
                    <a:pt x="4302" y="7279"/>
                    <a:pt x="4302" y="7158"/>
                  </a:cubicBezTo>
                  <a:cubicBezTo>
                    <a:pt x="4289" y="6918"/>
                    <a:pt x="4276" y="6570"/>
                    <a:pt x="4249" y="6130"/>
                  </a:cubicBezTo>
                  <a:cubicBezTo>
                    <a:pt x="4209" y="5635"/>
                    <a:pt x="4142" y="5127"/>
                    <a:pt x="4049" y="4633"/>
                  </a:cubicBezTo>
                  <a:cubicBezTo>
                    <a:pt x="3928" y="4019"/>
                    <a:pt x="3741" y="3417"/>
                    <a:pt x="3514" y="2843"/>
                  </a:cubicBezTo>
                  <a:cubicBezTo>
                    <a:pt x="3287" y="2255"/>
                    <a:pt x="2966" y="1720"/>
                    <a:pt x="2579" y="1226"/>
                  </a:cubicBezTo>
                  <a:cubicBezTo>
                    <a:pt x="2258" y="812"/>
                    <a:pt x="1857" y="491"/>
                    <a:pt x="1390" y="277"/>
                  </a:cubicBezTo>
                  <a:cubicBezTo>
                    <a:pt x="1069" y="131"/>
                    <a:pt x="735" y="37"/>
                    <a:pt x="388" y="10"/>
                  </a:cubicBezTo>
                  <a:cubicBezTo>
                    <a:pt x="321" y="4"/>
                    <a:pt x="257" y="0"/>
                    <a:pt x="1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1"/>
            <p:cNvSpPr/>
            <p:nvPr/>
          </p:nvSpPr>
          <p:spPr>
            <a:xfrm>
              <a:off x="1817050" y="5026275"/>
              <a:ext cx="49800" cy="419225"/>
            </a:xfrm>
            <a:custGeom>
              <a:rect b="b" l="l" r="r" t="t"/>
              <a:pathLst>
                <a:path extrusionOk="0" h="16769" w="1992">
                  <a:moveTo>
                    <a:pt x="1" y="0"/>
                  </a:moveTo>
                  <a:cubicBezTo>
                    <a:pt x="1" y="54"/>
                    <a:pt x="14" y="121"/>
                    <a:pt x="27" y="174"/>
                  </a:cubicBezTo>
                  <a:lnTo>
                    <a:pt x="148" y="655"/>
                  </a:lnTo>
                  <a:cubicBezTo>
                    <a:pt x="201" y="855"/>
                    <a:pt x="255" y="1123"/>
                    <a:pt x="321" y="1417"/>
                  </a:cubicBezTo>
                  <a:cubicBezTo>
                    <a:pt x="388" y="1697"/>
                    <a:pt x="468" y="2031"/>
                    <a:pt x="535" y="2419"/>
                  </a:cubicBezTo>
                  <a:cubicBezTo>
                    <a:pt x="856" y="3915"/>
                    <a:pt x="1190" y="5999"/>
                    <a:pt x="1444" y="8324"/>
                  </a:cubicBezTo>
                  <a:cubicBezTo>
                    <a:pt x="1697" y="10649"/>
                    <a:pt x="1831" y="12760"/>
                    <a:pt x="1871" y="14296"/>
                  </a:cubicBezTo>
                  <a:cubicBezTo>
                    <a:pt x="1898" y="15058"/>
                    <a:pt x="1898" y="15673"/>
                    <a:pt x="1898" y="16100"/>
                  </a:cubicBezTo>
                  <a:lnTo>
                    <a:pt x="1898" y="16608"/>
                  </a:lnTo>
                  <a:cubicBezTo>
                    <a:pt x="1885" y="16661"/>
                    <a:pt x="1898" y="16715"/>
                    <a:pt x="1898" y="16768"/>
                  </a:cubicBezTo>
                  <a:cubicBezTo>
                    <a:pt x="1911" y="16715"/>
                    <a:pt x="1925" y="16675"/>
                    <a:pt x="1925" y="16621"/>
                  </a:cubicBezTo>
                  <a:cubicBezTo>
                    <a:pt x="1925" y="16488"/>
                    <a:pt x="1938" y="16314"/>
                    <a:pt x="1951" y="16113"/>
                  </a:cubicBezTo>
                  <a:cubicBezTo>
                    <a:pt x="1978" y="15686"/>
                    <a:pt x="1991" y="15071"/>
                    <a:pt x="1978" y="14296"/>
                  </a:cubicBezTo>
                  <a:cubicBezTo>
                    <a:pt x="1965" y="12760"/>
                    <a:pt x="1858" y="10649"/>
                    <a:pt x="1604" y="8324"/>
                  </a:cubicBezTo>
                  <a:cubicBezTo>
                    <a:pt x="1390" y="6333"/>
                    <a:pt x="1070" y="4356"/>
                    <a:pt x="642" y="2405"/>
                  </a:cubicBezTo>
                  <a:cubicBezTo>
                    <a:pt x="575" y="2031"/>
                    <a:pt x="482" y="1697"/>
                    <a:pt x="401" y="1403"/>
                  </a:cubicBezTo>
                  <a:cubicBezTo>
                    <a:pt x="335" y="1109"/>
                    <a:pt x="255" y="842"/>
                    <a:pt x="201" y="642"/>
                  </a:cubicBezTo>
                  <a:cubicBezTo>
                    <a:pt x="148" y="455"/>
                    <a:pt x="94" y="294"/>
                    <a:pt x="67" y="174"/>
                  </a:cubicBezTo>
                  <a:cubicBezTo>
                    <a:pt x="54" y="107"/>
                    <a:pt x="27" y="54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1"/>
            <p:cNvSpPr/>
            <p:nvPr/>
          </p:nvSpPr>
          <p:spPr>
            <a:xfrm>
              <a:off x="1864150" y="5057325"/>
              <a:ext cx="137650" cy="285950"/>
            </a:xfrm>
            <a:custGeom>
              <a:rect b="b" l="l" r="r" t="t"/>
              <a:pathLst>
                <a:path extrusionOk="0" h="11438" w="5506">
                  <a:moveTo>
                    <a:pt x="5492" y="1"/>
                  </a:moveTo>
                  <a:lnTo>
                    <a:pt x="5492" y="1"/>
                  </a:lnTo>
                  <a:cubicBezTo>
                    <a:pt x="5331" y="81"/>
                    <a:pt x="5185" y="175"/>
                    <a:pt x="5051" y="281"/>
                  </a:cubicBezTo>
                  <a:lnTo>
                    <a:pt x="4824" y="442"/>
                  </a:lnTo>
                  <a:cubicBezTo>
                    <a:pt x="4744" y="495"/>
                    <a:pt x="4663" y="575"/>
                    <a:pt x="4570" y="656"/>
                  </a:cubicBezTo>
                  <a:cubicBezTo>
                    <a:pt x="4369" y="816"/>
                    <a:pt x="4169" y="1003"/>
                    <a:pt x="3982" y="1203"/>
                  </a:cubicBezTo>
                  <a:cubicBezTo>
                    <a:pt x="2927" y="2326"/>
                    <a:pt x="2071" y="3648"/>
                    <a:pt x="1484" y="5091"/>
                  </a:cubicBezTo>
                  <a:cubicBezTo>
                    <a:pt x="869" y="6508"/>
                    <a:pt x="428" y="8004"/>
                    <a:pt x="174" y="9527"/>
                  </a:cubicBezTo>
                  <a:cubicBezTo>
                    <a:pt x="67" y="10115"/>
                    <a:pt x="27" y="10596"/>
                    <a:pt x="14" y="10930"/>
                  </a:cubicBezTo>
                  <a:cubicBezTo>
                    <a:pt x="1" y="11104"/>
                    <a:pt x="1" y="11277"/>
                    <a:pt x="14" y="11438"/>
                  </a:cubicBezTo>
                  <a:cubicBezTo>
                    <a:pt x="41" y="11277"/>
                    <a:pt x="67" y="11104"/>
                    <a:pt x="81" y="10930"/>
                  </a:cubicBezTo>
                  <a:cubicBezTo>
                    <a:pt x="121" y="10609"/>
                    <a:pt x="174" y="10128"/>
                    <a:pt x="294" y="9554"/>
                  </a:cubicBezTo>
                  <a:cubicBezTo>
                    <a:pt x="401" y="8966"/>
                    <a:pt x="548" y="8285"/>
                    <a:pt x="775" y="7536"/>
                  </a:cubicBezTo>
                  <a:cubicBezTo>
                    <a:pt x="1003" y="6721"/>
                    <a:pt x="1297" y="5920"/>
                    <a:pt x="1631" y="5145"/>
                  </a:cubicBezTo>
                  <a:cubicBezTo>
                    <a:pt x="2218" y="3729"/>
                    <a:pt x="3033" y="2419"/>
                    <a:pt x="4062" y="1270"/>
                  </a:cubicBezTo>
                  <a:cubicBezTo>
                    <a:pt x="4877" y="415"/>
                    <a:pt x="5505" y="41"/>
                    <a:pt x="54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82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Semantics</a:t>
            </a:r>
            <a:endParaRPr/>
          </a:p>
        </p:txBody>
      </p:sp>
      <p:pic>
        <p:nvPicPr>
          <p:cNvPr id="3916" name="Google Shape;39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8" y="1138525"/>
            <a:ext cx="6942069" cy="9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Google Shape;39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238" y="2812350"/>
            <a:ext cx="64674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6"/>
          <p:cNvSpPr txBox="1"/>
          <p:nvPr>
            <p:ph idx="15" type="title"/>
          </p:nvPr>
        </p:nvSpPr>
        <p:spPr>
          <a:xfrm>
            <a:off x="45929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A9999"/>
                </a:solidFill>
              </a:rPr>
              <a:t>Day 1</a:t>
            </a:r>
            <a:r>
              <a:rPr b="1" i="1" lang="en">
                <a:solidFill>
                  <a:srgbClr val="EA9999"/>
                </a:solidFill>
              </a:rPr>
              <a:t> Contents</a:t>
            </a:r>
            <a:endParaRPr b="1" i="1">
              <a:solidFill>
                <a:srgbClr val="EA9999"/>
              </a:solidFill>
            </a:endParaRPr>
          </a:p>
        </p:txBody>
      </p:sp>
      <p:sp>
        <p:nvSpPr>
          <p:cNvPr id="705" name="Google Shape;705;p56"/>
          <p:cNvSpPr/>
          <p:nvPr/>
        </p:nvSpPr>
        <p:spPr>
          <a:xfrm>
            <a:off x="1509112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6"/>
          <p:cNvSpPr/>
          <p:nvPr/>
        </p:nvSpPr>
        <p:spPr>
          <a:xfrm>
            <a:off x="5079053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6"/>
          <p:cNvSpPr/>
          <p:nvPr/>
        </p:nvSpPr>
        <p:spPr>
          <a:xfrm>
            <a:off x="858605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6"/>
          <p:cNvSpPr txBox="1"/>
          <p:nvPr>
            <p:ph idx="3" type="ctrTitle"/>
          </p:nvPr>
        </p:nvSpPr>
        <p:spPr>
          <a:xfrm>
            <a:off x="5265143" y="163331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History of HTML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6"/>
          <p:cNvSpPr txBox="1"/>
          <p:nvPr>
            <p:ph type="ctrTitle"/>
          </p:nvPr>
        </p:nvSpPr>
        <p:spPr>
          <a:xfrm>
            <a:off x="1663596" y="171804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Introduction To Web D.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6"/>
          <p:cNvSpPr txBox="1"/>
          <p:nvPr>
            <p:ph idx="1" type="subTitle"/>
          </p:nvPr>
        </p:nvSpPr>
        <p:spPr>
          <a:xfrm>
            <a:off x="1495400" y="2189275"/>
            <a:ext cx="30975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Some insight about frontend and Backend Development</a:t>
            </a:r>
            <a:endParaRPr b="1" sz="1700"/>
          </a:p>
        </p:txBody>
      </p:sp>
      <p:sp>
        <p:nvSpPr>
          <p:cNvPr id="711" name="Google Shape;711;p56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How the CSS, HTML5, JS came into being.</a:t>
            </a:r>
            <a:endParaRPr b="1" sz="1600"/>
          </a:p>
        </p:txBody>
      </p:sp>
      <p:sp>
        <p:nvSpPr>
          <p:cNvPr id="712" name="Google Shape;712;p56"/>
          <p:cNvSpPr txBox="1"/>
          <p:nvPr>
            <p:ph idx="6" type="ctrTitle"/>
          </p:nvPr>
        </p:nvSpPr>
        <p:spPr>
          <a:xfrm>
            <a:off x="2311792" y="3415249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HTML Tags and Semantics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6"/>
          <p:cNvSpPr txBox="1"/>
          <p:nvPr>
            <p:ph idx="7" type="subTitle"/>
          </p:nvPr>
        </p:nvSpPr>
        <p:spPr>
          <a:xfrm>
            <a:off x="2312475" y="3809124"/>
            <a:ext cx="26526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Working with tags and Understanding Semantics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714" name="Google Shape;714;p56"/>
          <p:cNvSpPr txBox="1"/>
          <p:nvPr>
            <p:ph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5" name="Google Shape;715;p56"/>
          <p:cNvSpPr txBox="1"/>
          <p:nvPr>
            <p:ph idx="9" type="ctrTitle"/>
          </p:nvPr>
        </p:nvSpPr>
        <p:spPr>
          <a:xfrm>
            <a:off x="5940901" y="331672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Project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6"/>
          <p:cNvSpPr txBox="1"/>
          <p:nvPr>
            <p:ph idx="13" type="subTitle"/>
          </p:nvPr>
        </p:nvSpPr>
        <p:spPr>
          <a:xfrm>
            <a:off x="5754400" y="3809125"/>
            <a:ext cx="27594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About the project, working on it, Homework and Some Hints.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/>
          </a:p>
        </p:txBody>
      </p:sp>
      <p:sp>
        <p:nvSpPr>
          <p:cNvPr id="717" name="Google Shape;717;p56"/>
          <p:cNvSpPr txBox="1"/>
          <p:nvPr>
            <p:ph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8" name="Google Shape;718;p56"/>
          <p:cNvSpPr txBox="1"/>
          <p:nvPr>
            <p:ph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4400680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 txBox="1"/>
          <p:nvPr>
            <p:ph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83"/>
          <p:cNvSpPr/>
          <p:nvPr/>
        </p:nvSpPr>
        <p:spPr>
          <a:xfrm>
            <a:off x="430035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3" name="Google Shape;3923;p83"/>
          <p:cNvCxnSpPr/>
          <p:nvPr/>
        </p:nvCxnSpPr>
        <p:spPr>
          <a:xfrm rot="10800000">
            <a:off x="457200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4" name="Google Shape;3924;p83"/>
          <p:cNvSpPr txBox="1"/>
          <p:nvPr>
            <p:ph idx="6" type="title"/>
          </p:nvPr>
        </p:nvSpPr>
        <p:spPr>
          <a:xfrm>
            <a:off x="1803674" y="285725"/>
            <a:ext cx="7126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5000">
                <a:solidFill>
                  <a:srgbClr val="C27BA0"/>
                </a:solidFill>
                <a:latin typeface="EB Garamond"/>
                <a:ea typeface="EB Garamond"/>
                <a:cs typeface="EB Garamond"/>
                <a:sym typeface="EB Garamond"/>
              </a:rPr>
              <a:t>Some Semantic Elements</a:t>
            </a:r>
            <a:endParaRPr b="1" sz="5000">
              <a:solidFill>
                <a:srgbClr val="C27BA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25" name="Google Shape;3925;p83"/>
          <p:cNvSpPr txBox="1"/>
          <p:nvPr>
            <p:ph idx="3" type="ctrTitle"/>
          </p:nvPr>
        </p:nvSpPr>
        <p:spPr>
          <a:xfrm>
            <a:off x="3560675" y="2372550"/>
            <a:ext cx="2022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A64D7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&lt;section&gt;</a:t>
            </a:r>
            <a:endParaRPr b="1">
              <a:solidFill>
                <a:srgbClr val="A64D7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926" name="Google Shape;3926;p83"/>
          <p:cNvSpPr txBox="1"/>
          <p:nvPr>
            <p:ph idx="1" type="subTitle"/>
          </p:nvPr>
        </p:nvSpPr>
        <p:spPr>
          <a:xfrm>
            <a:off x="892523" y="2983570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100">
                <a:latin typeface="Roboto Slab"/>
                <a:ea typeface="Roboto Slab"/>
                <a:cs typeface="Roboto Slab"/>
                <a:sym typeface="Roboto Slab"/>
              </a:rPr>
              <a:t>Introductory content of the document.</a:t>
            </a:r>
            <a:endParaRPr b="1" sz="21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27" name="Google Shape;3927;p83"/>
          <p:cNvSpPr txBox="1"/>
          <p:nvPr>
            <p:ph idx="2" type="subTitle"/>
          </p:nvPr>
        </p:nvSpPr>
        <p:spPr>
          <a:xfrm>
            <a:off x="3560725" y="2983570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Defines a section in a document</a:t>
            </a: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28" name="Google Shape;3928;p83"/>
          <p:cNvSpPr txBox="1"/>
          <p:nvPr>
            <p:ph type="ctrTitle"/>
          </p:nvPr>
        </p:nvSpPr>
        <p:spPr>
          <a:xfrm>
            <a:off x="752050" y="2372550"/>
            <a:ext cx="2079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&lt;header&gt;</a:t>
            </a:r>
            <a:r>
              <a:rPr b="1" lang="en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29" name="Google Shape;3929;p83"/>
          <p:cNvSpPr txBox="1"/>
          <p:nvPr>
            <p:ph idx="4" type="subTitle"/>
          </p:nvPr>
        </p:nvSpPr>
        <p:spPr>
          <a:xfrm>
            <a:off x="6460800" y="2983570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400">
                <a:latin typeface="Roboto Slab"/>
                <a:ea typeface="Roboto Slab"/>
                <a:cs typeface="Roboto Slab"/>
                <a:sym typeface="Roboto Slab"/>
              </a:rPr>
              <a:t>Footer of the document</a:t>
            </a:r>
            <a:r>
              <a:rPr b="1" lang="en" sz="24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30" name="Google Shape;3930;p83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A64D7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&lt;footer&gt;</a:t>
            </a:r>
            <a:endParaRPr b="1">
              <a:solidFill>
                <a:srgbClr val="A64D7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931" name="Google Shape;3931;p83"/>
          <p:cNvSpPr/>
          <p:nvPr/>
        </p:nvSpPr>
        <p:spPr>
          <a:xfrm>
            <a:off x="1532025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2" name="Google Shape;3932;p83"/>
          <p:cNvCxnSpPr/>
          <p:nvPr/>
        </p:nvCxnSpPr>
        <p:spPr>
          <a:xfrm rot="10800000">
            <a:off x="1803675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3" name="Google Shape;3933;p83"/>
          <p:cNvSpPr/>
          <p:nvPr/>
        </p:nvSpPr>
        <p:spPr>
          <a:xfrm>
            <a:off x="709810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4" name="Google Shape;3934;p83"/>
          <p:cNvCxnSpPr/>
          <p:nvPr/>
        </p:nvCxnSpPr>
        <p:spPr>
          <a:xfrm rot="10800000">
            <a:off x="736975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35" name="Google Shape;3935;p83"/>
          <p:cNvGrpSpPr/>
          <p:nvPr/>
        </p:nvGrpSpPr>
        <p:grpSpPr>
          <a:xfrm>
            <a:off x="1624168" y="1383508"/>
            <a:ext cx="359015" cy="358633"/>
            <a:chOff x="1309875" y="1499912"/>
            <a:chExt cx="359015" cy="358633"/>
          </a:xfrm>
        </p:grpSpPr>
        <p:sp>
          <p:nvSpPr>
            <p:cNvPr id="3936" name="Google Shape;3936;p83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83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83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83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83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83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83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83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83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5" name="Google Shape;3945;p83"/>
          <p:cNvGrpSpPr/>
          <p:nvPr/>
        </p:nvGrpSpPr>
        <p:grpSpPr>
          <a:xfrm>
            <a:off x="7190249" y="1364705"/>
            <a:ext cx="355230" cy="356725"/>
            <a:chOff x="3972749" y="2894211"/>
            <a:chExt cx="355230" cy="356725"/>
          </a:xfrm>
        </p:grpSpPr>
        <p:sp>
          <p:nvSpPr>
            <p:cNvPr id="3946" name="Google Shape;3946;p83"/>
            <p:cNvSpPr/>
            <p:nvPr/>
          </p:nvSpPr>
          <p:spPr>
            <a:xfrm>
              <a:off x="3973512" y="3208508"/>
              <a:ext cx="351795" cy="10623"/>
            </a:xfrm>
            <a:custGeom>
              <a:rect b="b" l="l" r="r" t="t"/>
              <a:pathLst>
                <a:path extrusionOk="0" h="334" w="11061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83"/>
            <p:cNvSpPr/>
            <p:nvPr/>
          </p:nvSpPr>
          <p:spPr>
            <a:xfrm>
              <a:off x="4116253" y="3052091"/>
              <a:ext cx="142804" cy="140546"/>
            </a:xfrm>
            <a:custGeom>
              <a:rect b="b" l="l" r="r" t="t"/>
              <a:pathLst>
                <a:path extrusionOk="0" h="4419" w="449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83"/>
            <p:cNvSpPr/>
            <p:nvPr/>
          </p:nvSpPr>
          <p:spPr>
            <a:xfrm>
              <a:off x="3995839" y="2992647"/>
              <a:ext cx="54927" cy="37148"/>
            </a:xfrm>
            <a:custGeom>
              <a:rect b="b" l="l" r="r" t="t"/>
              <a:pathLst>
                <a:path extrusionOk="0" h="1168" w="1727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83"/>
            <p:cNvSpPr/>
            <p:nvPr/>
          </p:nvSpPr>
          <p:spPr>
            <a:xfrm>
              <a:off x="4249548" y="2992647"/>
              <a:ext cx="54959" cy="37148"/>
            </a:xfrm>
            <a:custGeom>
              <a:rect b="b" l="l" r="r" t="t"/>
              <a:pathLst>
                <a:path extrusionOk="0" h="1168" w="1728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83"/>
            <p:cNvSpPr/>
            <p:nvPr/>
          </p:nvSpPr>
          <p:spPr>
            <a:xfrm>
              <a:off x="3972749" y="2894211"/>
              <a:ext cx="355230" cy="356725"/>
            </a:xfrm>
            <a:custGeom>
              <a:rect b="b" l="l" r="r" t="t"/>
              <a:pathLst>
                <a:path extrusionOk="0" h="11216" w="11169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1" name="Google Shape;3951;p83"/>
          <p:cNvGrpSpPr/>
          <p:nvPr/>
        </p:nvGrpSpPr>
        <p:grpSpPr>
          <a:xfrm>
            <a:off x="4395462" y="1387475"/>
            <a:ext cx="382519" cy="350682"/>
            <a:chOff x="2903337" y="4279032"/>
            <a:chExt cx="382519" cy="350682"/>
          </a:xfrm>
        </p:grpSpPr>
        <p:sp>
          <p:nvSpPr>
            <p:cNvPr id="3952" name="Google Shape;3952;p83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83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83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83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83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83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83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83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83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83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83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83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83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83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83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7" name="Google Shape;3967;p83"/>
          <p:cNvGrpSpPr/>
          <p:nvPr/>
        </p:nvGrpSpPr>
        <p:grpSpPr>
          <a:xfrm>
            <a:off x="214231" y="142921"/>
            <a:ext cx="1428695" cy="785956"/>
            <a:chOff x="2794569" y="1347227"/>
            <a:chExt cx="3554851" cy="2988424"/>
          </a:xfrm>
        </p:grpSpPr>
        <p:grpSp>
          <p:nvGrpSpPr>
            <p:cNvPr id="3968" name="Google Shape;3968;p83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3969" name="Google Shape;3969;p83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83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83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83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83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83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83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83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83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83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83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83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1" name="Google Shape;3981;p83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2" name="Google Shape;3982;p83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3" name="Google Shape;3983;p83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4" name="Google Shape;3984;p83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5" name="Google Shape;3985;p83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6" name="Google Shape;3986;p83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7" name="Google Shape;3987;p83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p83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83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0" name="Google Shape;3990;p83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1" name="Google Shape;3991;p83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2" name="Google Shape;3992;p83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3" name="Google Shape;3993;p83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4" name="Google Shape;3994;p83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5" name="Google Shape;3995;p83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6" name="Google Shape;3996;p83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7" name="Google Shape;3997;p83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8" name="Google Shape;3998;p83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9" name="Google Shape;3999;p83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0" name="Google Shape;4000;p83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1" name="Google Shape;4001;p83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2" name="Google Shape;4002;p83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83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4" name="Google Shape;4004;p83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5" name="Google Shape;4005;p83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p83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83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83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83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83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1" name="Google Shape;4011;p83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2" name="Google Shape;4012;p83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3" name="Google Shape;4013;p83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4" name="Google Shape;4014;p83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p83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83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7" name="Google Shape;4017;p83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83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83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83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83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83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83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83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83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83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83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8" name="Google Shape;4028;p83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9" name="Google Shape;4029;p83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0" name="Google Shape;4030;p83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83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83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83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83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5" name="Google Shape;4035;p83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6" name="Google Shape;4036;p83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7" name="Google Shape;4037;p83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8" name="Google Shape;4038;p83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9" name="Google Shape;4039;p83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0" name="Google Shape;4040;p83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1" name="Google Shape;4041;p83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2" name="Google Shape;4042;p83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83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83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5" name="Google Shape;4045;p83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83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83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83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83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83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83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83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83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83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83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83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83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83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83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83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83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83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83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83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83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83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83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83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83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83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83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83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83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83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83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83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83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83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83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83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83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83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83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83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p83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83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83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83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83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83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83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83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83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83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83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83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83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83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83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83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83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2" name="Google Shape;4102;p83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83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83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83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83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83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83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83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83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83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83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83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83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83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83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83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83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83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83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83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83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83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83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83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83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83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83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83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83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1" name="Google Shape;4131;p83"/>
            <p:cNvGrpSpPr/>
            <p:nvPr/>
          </p:nvGrpSpPr>
          <p:grpSpPr>
            <a:xfrm rot="6300261">
              <a:off x="3013249" y="1505106"/>
              <a:ext cx="927481" cy="782749"/>
              <a:chOff x="5495733" y="3271125"/>
              <a:chExt cx="1159989" cy="978975"/>
            </a:xfrm>
          </p:grpSpPr>
          <p:sp>
            <p:nvSpPr>
              <p:cNvPr id="4132" name="Google Shape;4132;p83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83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83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83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84"/>
          <p:cNvSpPr/>
          <p:nvPr/>
        </p:nvSpPr>
        <p:spPr>
          <a:xfrm>
            <a:off x="430035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1" name="Google Shape;4141;p84"/>
          <p:cNvCxnSpPr/>
          <p:nvPr/>
        </p:nvCxnSpPr>
        <p:spPr>
          <a:xfrm rot="10800000">
            <a:off x="457200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2" name="Google Shape;4142;p84"/>
          <p:cNvSpPr txBox="1"/>
          <p:nvPr>
            <p:ph idx="6" type="title"/>
          </p:nvPr>
        </p:nvSpPr>
        <p:spPr>
          <a:xfrm>
            <a:off x="1732400" y="285725"/>
            <a:ext cx="7077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4600">
                <a:solidFill>
                  <a:srgbClr val="C27BA0"/>
                </a:solidFill>
                <a:latin typeface="Trebuchet MS"/>
                <a:ea typeface="Trebuchet MS"/>
                <a:cs typeface="Trebuchet MS"/>
                <a:sym typeface="Trebuchet MS"/>
              </a:rPr>
              <a:t>Some Semantic Elements</a:t>
            </a:r>
            <a:endParaRPr b="1" sz="4600">
              <a:solidFill>
                <a:srgbClr val="C27B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3" name="Google Shape;4143;p84"/>
          <p:cNvSpPr txBox="1"/>
          <p:nvPr>
            <p:ph idx="3" type="ctrTitle"/>
          </p:nvPr>
        </p:nvSpPr>
        <p:spPr>
          <a:xfrm>
            <a:off x="3824075" y="2372550"/>
            <a:ext cx="1759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3200">
                <a:solidFill>
                  <a:srgbClr val="A61C00"/>
                </a:solidFill>
                <a:latin typeface="Oswald"/>
                <a:ea typeface="Oswald"/>
                <a:cs typeface="Oswald"/>
                <a:sym typeface="Oswald"/>
              </a:rPr>
              <a:t>&lt;article&gt;</a:t>
            </a:r>
            <a:endParaRPr sz="3200">
              <a:solidFill>
                <a:srgbClr val="A61C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4" name="Google Shape;4144;p84"/>
          <p:cNvSpPr txBox="1"/>
          <p:nvPr>
            <p:ph idx="1" type="subTitle"/>
          </p:nvPr>
        </p:nvSpPr>
        <p:spPr>
          <a:xfrm>
            <a:off x="892525" y="3059774"/>
            <a:ext cx="18180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900">
                <a:latin typeface="Roboto Slab"/>
                <a:ea typeface="Roboto Slab"/>
                <a:cs typeface="Roboto Slab"/>
                <a:sym typeface="Roboto Slab"/>
              </a:rPr>
              <a:t>Defines a section aside in a document like a sidebar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45" name="Google Shape;4145;p84"/>
          <p:cNvSpPr txBox="1"/>
          <p:nvPr>
            <p:ph idx="2" type="subTitle"/>
          </p:nvPr>
        </p:nvSpPr>
        <p:spPr>
          <a:xfrm>
            <a:off x="3560725" y="2983570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100">
                <a:latin typeface="Roboto Slab"/>
                <a:ea typeface="Roboto Slab"/>
                <a:cs typeface="Roboto Slab"/>
                <a:sym typeface="Roboto Slab"/>
              </a:rPr>
              <a:t>Specifies independent self contained content.</a:t>
            </a:r>
            <a:endParaRPr b="1" sz="21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46" name="Google Shape;4146;p84"/>
          <p:cNvSpPr txBox="1"/>
          <p:nvPr>
            <p:ph type="ctrTitle"/>
          </p:nvPr>
        </p:nvSpPr>
        <p:spPr>
          <a:xfrm>
            <a:off x="1071925" y="2372550"/>
            <a:ext cx="1638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3400">
                <a:solidFill>
                  <a:srgbClr val="A61C00"/>
                </a:solidFill>
                <a:latin typeface="Oswald"/>
                <a:ea typeface="Oswald"/>
                <a:cs typeface="Oswald"/>
                <a:sym typeface="Oswald"/>
              </a:rPr>
              <a:t>&lt;aside&gt; </a:t>
            </a:r>
            <a:endParaRPr sz="3400">
              <a:solidFill>
                <a:srgbClr val="A61C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7" name="Google Shape;4147;p84"/>
          <p:cNvSpPr txBox="1"/>
          <p:nvPr>
            <p:ph idx="4" type="subTitle"/>
          </p:nvPr>
        </p:nvSpPr>
        <p:spPr>
          <a:xfrm>
            <a:off x="6460800" y="2983570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Defines a set of navigation links</a:t>
            </a: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2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48" name="Google Shape;4148;p84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3200">
                <a:solidFill>
                  <a:srgbClr val="A61C00"/>
                </a:solidFill>
                <a:latin typeface="Oswald"/>
                <a:ea typeface="Oswald"/>
                <a:cs typeface="Oswald"/>
                <a:sym typeface="Oswald"/>
              </a:rPr>
              <a:t>&lt;nav&gt;</a:t>
            </a:r>
            <a:endParaRPr sz="3200">
              <a:solidFill>
                <a:srgbClr val="A61C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9" name="Google Shape;4149;p84"/>
          <p:cNvSpPr/>
          <p:nvPr/>
        </p:nvSpPr>
        <p:spPr>
          <a:xfrm>
            <a:off x="1532025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0" name="Google Shape;4150;p84"/>
          <p:cNvCxnSpPr/>
          <p:nvPr/>
        </p:nvCxnSpPr>
        <p:spPr>
          <a:xfrm rot="10800000">
            <a:off x="1803675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1" name="Google Shape;4151;p84"/>
          <p:cNvSpPr/>
          <p:nvPr/>
        </p:nvSpPr>
        <p:spPr>
          <a:xfrm>
            <a:off x="709810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2" name="Google Shape;4152;p84"/>
          <p:cNvCxnSpPr/>
          <p:nvPr/>
        </p:nvCxnSpPr>
        <p:spPr>
          <a:xfrm rot="10800000">
            <a:off x="7369750" y="1665069"/>
            <a:ext cx="0" cy="54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53" name="Google Shape;4153;p84"/>
          <p:cNvGrpSpPr/>
          <p:nvPr/>
        </p:nvGrpSpPr>
        <p:grpSpPr>
          <a:xfrm>
            <a:off x="1624168" y="1383508"/>
            <a:ext cx="359015" cy="358633"/>
            <a:chOff x="1309875" y="1499912"/>
            <a:chExt cx="359015" cy="358633"/>
          </a:xfrm>
        </p:grpSpPr>
        <p:sp>
          <p:nvSpPr>
            <p:cNvPr id="4154" name="Google Shape;4154;p84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84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84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84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84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84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84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84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84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3" name="Google Shape;4163;p84"/>
          <p:cNvGrpSpPr/>
          <p:nvPr/>
        </p:nvGrpSpPr>
        <p:grpSpPr>
          <a:xfrm>
            <a:off x="7190249" y="1364705"/>
            <a:ext cx="355230" cy="356725"/>
            <a:chOff x="3972749" y="2894211"/>
            <a:chExt cx="355230" cy="356725"/>
          </a:xfrm>
        </p:grpSpPr>
        <p:sp>
          <p:nvSpPr>
            <p:cNvPr id="4164" name="Google Shape;4164;p84"/>
            <p:cNvSpPr/>
            <p:nvPr/>
          </p:nvSpPr>
          <p:spPr>
            <a:xfrm>
              <a:off x="3973512" y="3208508"/>
              <a:ext cx="351795" cy="10623"/>
            </a:xfrm>
            <a:custGeom>
              <a:rect b="b" l="l" r="r" t="t"/>
              <a:pathLst>
                <a:path extrusionOk="0" h="334" w="11061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84"/>
            <p:cNvSpPr/>
            <p:nvPr/>
          </p:nvSpPr>
          <p:spPr>
            <a:xfrm>
              <a:off x="4116253" y="3052091"/>
              <a:ext cx="142804" cy="140546"/>
            </a:xfrm>
            <a:custGeom>
              <a:rect b="b" l="l" r="r" t="t"/>
              <a:pathLst>
                <a:path extrusionOk="0" h="4419" w="449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84"/>
            <p:cNvSpPr/>
            <p:nvPr/>
          </p:nvSpPr>
          <p:spPr>
            <a:xfrm>
              <a:off x="3995839" y="2992647"/>
              <a:ext cx="54927" cy="37148"/>
            </a:xfrm>
            <a:custGeom>
              <a:rect b="b" l="l" r="r" t="t"/>
              <a:pathLst>
                <a:path extrusionOk="0" h="1168" w="1727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84"/>
            <p:cNvSpPr/>
            <p:nvPr/>
          </p:nvSpPr>
          <p:spPr>
            <a:xfrm>
              <a:off x="4249548" y="2992647"/>
              <a:ext cx="54959" cy="37148"/>
            </a:xfrm>
            <a:custGeom>
              <a:rect b="b" l="l" r="r" t="t"/>
              <a:pathLst>
                <a:path extrusionOk="0" h="1168" w="1728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84"/>
            <p:cNvSpPr/>
            <p:nvPr/>
          </p:nvSpPr>
          <p:spPr>
            <a:xfrm>
              <a:off x="3972749" y="2894211"/>
              <a:ext cx="355230" cy="356725"/>
            </a:xfrm>
            <a:custGeom>
              <a:rect b="b" l="l" r="r" t="t"/>
              <a:pathLst>
                <a:path extrusionOk="0" h="11216" w="11169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9" name="Google Shape;4169;p84"/>
          <p:cNvGrpSpPr/>
          <p:nvPr/>
        </p:nvGrpSpPr>
        <p:grpSpPr>
          <a:xfrm>
            <a:off x="4395462" y="1387475"/>
            <a:ext cx="382519" cy="350682"/>
            <a:chOff x="2903337" y="4279032"/>
            <a:chExt cx="382519" cy="350682"/>
          </a:xfrm>
        </p:grpSpPr>
        <p:sp>
          <p:nvSpPr>
            <p:cNvPr id="4170" name="Google Shape;4170;p84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84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84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84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84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84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84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84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84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84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84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84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84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84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84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5" name="Google Shape;4185;p84"/>
          <p:cNvGrpSpPr/>
          <p:nvPr/>
        </p:nvGrpSpPr>
        <p:grpSpPr>
          <a:xfrm>
            <a:off x="214231" y="142921"/>
            <a:ext cx="1428695" cy="785956"/>
            <a:chOff x="2794569" y="1347227"/>
            <a:chExt cx="3554851" cy="2988424"/>
          </a:xfrm>
        </p:grpSpPr>
        <p:grpSp>
          <p:nvGrpSpPr>
            <p:cNvPr id="4186" name="Google Shape;4186;p84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187" name="Google Shape;4187;p84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84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84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84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84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84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84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84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84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84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84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84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84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84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84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84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84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84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84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84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7" name="Google Shape;4207;p84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8" name="Google Shape;4208;p84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84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84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84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84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84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84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84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84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84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84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84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84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1" name="Google Shape;4221;p84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p84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84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84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84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84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84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84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84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84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84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4232;p84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3" name="Google Shape;4233;p84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4234;p84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84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84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84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84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84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84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84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84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84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84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84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84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7" name="Google Shape;4247;p84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4248;p84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9" name="Google Shape;4249;p84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0" name="Google Shape;4250;p84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1" name="Google Shape;4251;p84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2" name="Google Shape;4252;p84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3" name="Google Shape;4253;p84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4" name="Google Shape;4254;p84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5" name="Google Shape;4255;p84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6" name="Google Shape;4256;p84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7" name="Google Shape;4257;p84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84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4259;p84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4260;p84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4261;p84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4262;p84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3" name="Google Shape;4263;p84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4" name="Google Shape;4264;p84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5" name="Google Shape;4265;p84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6" name="Google Shape;4266;p84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84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84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84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0" name="Google Shape;4270;p84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1" name="Google Shape;4271;p84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2" name="Google Shape;4272;p84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3" name="Google Shape;4273;p84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84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5" name="Google Shape;4275;p84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4276;p84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7" name="Google Shape;4277;p84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4278;p84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9" name="Google Shape;4279;p84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0" name="Google Shape;4280;p84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1" name="Google Shape;4281;p84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2" name="Google Shape;4282;p84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3" name="Google Shape;4283;p84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4284;p84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4285;p84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4286;p84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84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84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84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84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84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84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84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84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84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84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84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84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84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84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84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84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84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84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84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84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84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84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84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84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84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84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84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84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84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84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7" name="Google Shape;4317;p84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84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84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84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84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84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84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84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84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84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84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84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84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84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1" name="Google Shape;4331;p84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2" name="Google Shape;4332;p84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84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84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84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84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7" name="Google Shape;4337;p84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8" name="Google Shape;4338;p84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9" name="Google Shape;4339;p84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84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84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84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3" name="Google Shape;4343;p84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4" name="Google Shape;4344;p84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84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84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84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8" name="Google Shape;4348;p84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9" name="Google Shape;4349;p84"/>
            <p:cNvGrpSpPr/>
            <p:nvPr/>
          </p:nvGrpSpPr>
          <p:grpSpPr>
            <a:xfrm rot="6300261">
              <a:off x="3013249" y="1505106"/>
              <a:ext cx="927481" cy="782749"/>
              <a:chOff x="5495733" y="3271125"/>
              <a:chExt cx="1159989" cy="978975"/>
            </a:xfrm>
          </p:grpSpPr>
          <p:sp>
            <p:nvSpPr>
              <p:cNvPr id="4350" name="Google Shape;4350;p84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84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84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84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85"/>
          <p:cNvSpPr txBox="1"/>
          <p:nvPr>
            <p:ph type="title"/>
          </p:nvPr>
        </p:nvSpPr>
        <p:spPr>
          <a:xfrm>
            <a:off x="1747125" y="295000"/>
            <a:ext cx="6766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A999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Which One Would You Choose?</a:t>
            </a:r>
            <a:endParaRPr b="1" i="1">
              <a:solidFill>
                <a:srgbClr val="EA999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359" name="Google Shape;43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500"/>
            <a:ext cx="45019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0" name="Google Shape;43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00" y="1097503"/>
            <a:ext cx="41849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p86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Pacifico"/>
                <a:ea typeface="Pacifico"/>
                <a:cs typeface="Pacifico"/>
                <a:sym typeface="Pacifico"/>
              </a:rPr>
              <a:t>Semantic Sections</a:t>
            </a:r>
            <a:endParaRPr>
              <a:solidFill>
                <a:srgbClr val="FFFF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366" name="Google Shape;43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500"/>
            <a:ext cx="6626400" cy="3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87"/>
          <p:cNvSpPr txBox="1"/>
          <p:nvPr>
            <p:ph idx="15" type="title"/>
          </p:nvPr>
        </p:nvSpPr>
        <p:spPr>
          <a:xfrm>
            <a:off x="1915886" y="294992"/>
            <a:ext cx="6597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latin typeface="Rockwell"/>
                <a:ea typeface="Rockwell"/>
                <a:cs typeface="Rockwell"/>
                <a:sym typeface="Rockwell"/>
              </a:rPr>
              <a:t>HTML Text Style Elements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72" name="Google Shape;4372;p87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>
                <a:solidFill>
                  <a:schemeClr val="accent3"/>
                </a:solidFill>
              </a:rPr>
              <a:t>Bold Text</a:t>
            </a:r>
            <a:endParaRPr b="1" sz="2800">
              <a:solidFill>
                <a:schemeClr val="accent3"/>
              </a:solidFill>
            </a:endParaRPr>
          </a:p>
        </p:txBody>
      </p:sp>
      <p:sp>
        <p:nvSpPr>
          <p:cNvPr id="4373" name="Google Shape;4373;p87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>
                <a:solidFill>
                  <a:schemeClr val="accent3"/>
                </a:solidFill>
              </a:rPr>
              <a:t>Important text</a:t>
            </a:r>
            <a:endParaRPr b="1" sz="2800">
              <a:solidFill>
                <a:schemeClr val="accent3"/>
              </a:solidFill>
            </a:endParaRPr>
          </a:p>
        </p:txBody>
      </p:sp>
      <p:sp>
        <p:nvSpPr>
          <p:cNvPr id="4374" name="Google Shape;4374;p87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100">
                <a:solidFill>
                  <a:srgbClr val="0A1F4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&lt;b&gt;</a:t>
            </a:r>
            <a:endParaRPr b="1" sz="3100">
              <a:solidFill>
                <a:srgbClr val="0A1F4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75" name="Google Shape;4375;p87"/>
          <p:cNvSpPr txBox="1"/>
          <p:nvPr>
            <p:ph idx="3" type="ctrTitle"/>
          </p:nvPr>
        </p:nvSpPr>
        <p:spPr>
          <a:xfrm>
            <a:off x="3684721" y="1521598"/>
            <a:ext cx="197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b="1" lang="en" sz="2800">
                <a:solidFill>
                  <a:srgbClr val="351C75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b="1" lang="en" sz="2800">
                <a:solidFill>
                  <a:srgbClr val="351C75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&lt;strong&gt;</a:t>
            </a:r>
            <a:endParaRPr b="1" sz="2800">
              <a:solidFill>
                <a:srgbClr val="351C75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76" name="Google Shape;4376;p87"/>
          <p:cNvSpPr txBox="1"/>
          <p:nvPr>
            <p:ph idx="6" type="subTitle"/>
          </p:nvPr>
        </p:nvSpPr>
        <p:spPr>
          <a:xfrm>
            <a:off x="877650" y="3579525"/>
            <a:ext cx="19758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800">
                <a:solidFill>
                  <a:schemeClr val="accent3"/>
                </a:solidFill>
              </a:rPr>
              <a:t>Emphasized Text</a:t>
            </a:r>
            <a:endParaRPr b="1" sz="2800">
              <a:solidFill>
                <a:schemeClr val="accent3"/>
              </a:solidFill>
            </a:endParaRPr>
          </a:p>
        </p:txBody>
      </p:sp>
      <p:sp>
        <p:nvSpPr>
          <p:cNvPr id="4377" name="Google Shape;4377;p87"/>
          <p:cNvSpPr txBox="1"/>
          <p:nvPr>
            <p:ph idx="7" type="subTitle"/>
          </p:nvPr>
        </p:nvSpPr>
        <p:spPr>
          <a:xfrm>
            <a:off x="3361213" y="3459506"/>
            <a:ext cx="23622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500">
                <a:solidFill>
                  <a:schemeClr val="accent3"/>
                </a:solidFill>
              </a:rPr>
              <a:t>Italicized Text</a:t>
            </a:r>
            <a:endParaRPr b="1" sz="2500">
              <a:solidFill>
                <a:schemeClr val="accent3"/>
              </a:solidFill>
            </a:endParaRPr>
          </a:p>
        </p:txBody>
      </p:sp>
      <p:sp>
        <p:nvSpPr>
          <p:cNvPr id="4378" name="Google Shape;4378;p87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100">
                <a:solidFill>
                  <a:srgbClr val="351C75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&lt;em&gt;</a:t>
            </a:r>
            <a:endParaRPr b="1" sz="3100">
              <a:solidFill>
                <a:srgbClr val="351C75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79" name="Google Shape;4379;p87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100">
                <a:solidFill>
                  <a:srgbClr val="351C75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&lt;i&gt;</a:t>
            </a:r>
            <a:endParaRPr b="1" sz="3100">
              <a:solidFill>
                <a:srgbClr val="351C75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80" name="Google Shape;4380;p87"/>
          <p:cNvSpPr/>
          <p:nvPr/>
        </p:nvSpPr>
        <p:spPr>
          <a:xfrm>
            <a:off x="913175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p87"/>
          <p:cNvSpPr/>
          <p:nvPr/>
        </p:nvSpPr>
        <p:spPr>
          <a:xfrm>
            <a:off x="913175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2" name="Google Shape;4382;p87"/>
          <p:cNvSpPr/>
          <p:nvPr/>
        </p:nvSpPr>
        <p:spPr>
          <a:xfrm>
            <a:off x="3699836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87"/>
          <p:cNvSpPr/>
          <p:nvPr/>
        </p:nvSpPr>
        <p:spPr>
          <a:xfrm>
            <a:off x="3699836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4" name="Google Shape;4384;p87"/>
          <p:cNvSpPr txBox="1"/>
          <p:nvPr>
            <p:ph type="ctrTitle"/>
          </p:nvPr>
        </p:nvSpPr>
        <p:spPr>
          <a:xfrm>
            <a:off x="906175" y="1475232"/>
            <a:ext cx="38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01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85" name="Google Shape;4385;p87"/>
          <p:cNvSpPr txBox="1"/>
          <p:nvPr>
            <p:ph type="ctrTitle"/>
          </p:nvPr>
        </p:nvSpPr>
        <p:spPr>
          <a:xfrm>
            <a:off x="3703336" y="1475232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02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86" name="Google Shape;4386;p87"/>
          <p:cNvSpPr txBox="1"/>
          <p:nvPr>
            <p:ph type="ctrTitle"/>
          </p:nvPr>
        </p:nvSpPr>
        <p:spPr>
          <a:xfrm>
            <a:off x="906175" y="303472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</a:t>
            </a:r>
            <a:r>
              <a:rPr lang="en"/>
              <a:t>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87" name="Google Shape;4387;p87"/>
          <p:cNvSpPr txBox="1"/>
          <p:nvPr>
            <p:ph type="ctrTitle"/>
          </p:nvPr>
        </p:nvSpPr>
        <p:spPr>
          <a:xfrm>
            <a:off x="3703336" y="3034729"/>
            <a:ext cx="4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dk1"/>
                </a:solidFill>
              </a:rPr>
              <a:t>0</a:t>
            </a:r>
            <a:r>
              <a:rPr lang="en"/>
              <a:t>4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388" name="Google Shape;438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813" y="1200992"/>
            <a:ext cx="3115787" cy="342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3" name="Google Shape;4393;p88"/>
          <p:cNvGrpSpPr/>
          <p:nvPr/>
        </p:nvGrpSpPr>
        <p:grpSpPr>
          <a:xfrm>
            <a:off x="637419" y="3442487"/>
            <a:ext cx="601898" cy="1032943"/>
            <a:chOff x="545575" y="3482250"/>
            <a:chExt cx="732325" cy="1256775"/>
          </a:xfrm>
        </p:grpSpPr>
        <p:sp>
          <p:nvSpPr>
            <p:cNvPr id="4394" name="Google Shape;4394;p88"/>
            <p:cNvSpPr/>
            <p:nvPr/>
          </p:nvSpPr>
          <p:spPr>
            <a:xfrm>
              <a:off x="545575" y="3482250"/>
              <a:ext cx="732325" cy="956000"/>
            </a:xfrm>
            <a:custGeom>
              <a:rect b="b" l="l" r="r" t="t"/>
              <a:pathLst>
                <a:path extrusionOk="0" h="38240" w="29293">
                  <a:moveTo>
                    <a:pt x="3707" y="0"/>
                  </a:moveTo>
                  <a:cubicBezTo>
                    <a:pt x="2287" y="0"/>
                    <a:pt x="812" y="847"/>
                    <a:pt x="433" y="2228"/>
                  </a:cubicBezTo>
                  <a:cubicBezTo>
                    <a:pt x="1" y="3669"/>
                    <a:pt x="836" y="5195"/>
                    <a:pt x="1758" y="6405"/>
                  </a:cubicBezTo>
                  <a:cubicBezTo>
                    <a:pt x="3111" y="8191"/>
                    <a:pt x="4724" y="9803"/>
                    <a:pt x="6539" y="11128"/>
                  </a:cubicBezTo>
                  <a:cubicBezTo>
                    <a:pt x="6913" y="11330"/>
                    <a:pt x="7173" y="11647"/>
                    <a:pt x="7345" y="12021"/>
                  </a:cubicBezTo>
                  <a:cubicBezTo>
                    <a:pt x="7547" y="12712"/>
                    <a:pt x="6884" y="13404"/>
                    <a:pt x="6164" y="13605"/>
                  </a:cubicBezTo>
                  <a:cubicBezTo>
                    <a:pt x="5387" y="13836"/>
                    <a:pt x="4523" y="13749"/>
                    <a:pt x="3716" y="13836"/>
                  </a:cubicBezTo>
                  <a:cubicBezTo>
                    <a:pt x="2881" y="13893"/>
                    <a:pt x="1988" y="14239"/>
                    <a:pt x="1642" y="14988"/>
                  </a:cubicBezTo>
                  <a:cubicBezTo>
                    <a:pt x="1182" y="16054"/>
                    <a:pt x="2074" y="17177"/>
                    <a:pt x="2939" y="17926"/>
                  </a:cubicBezTo>
                  <a:cubicBezTo>
                    <a:pt x="4667" y="19452"/>
                    <a:pt x="6683" y="20633"/>
                    <a:pt x="8814" y="21468"/>
                  </a:cubicBezTo>
                  <a:cubicBezTo>
                    <a:pt x="9592" y="21785"/>
                    <a:pt x="10398" y="22045"/>
                    <a:pt x="11003" y="22592"/>
                  </a:cubicBezTo>
                  <a:cubicBezTo>
                    <a:pt x="11637" y="23139"/>
                    <a:pt x="11983" y="24089"/>
                    <a:pt x="11579" y="24810"/>
                  </a:cubicBezTo>
                  <a:cubicBezTo>
                    <a:pt x="11261" y="25379"/>
                    <a:pt x="10582" y="25642"/>
                    <a:pt x="9913" y="25642"/>
                  </a:cubicBezTo>
                  <a:cubicBezTo>
                    <a:pt x="9736" y="25642"/>
                    <a:pt x="9559" y="25623"/>
                    <a:pt x="9390" y="25587"/>
                  </a:cubicBezTo>
                  <a:cubicBezTo>
                    <a:pt x="8584" y="25414"/>
                    <a:pt x="7864" y="24954"/>
                    <a:pt x="7115" y="24666"/>
                  </a:cubicBezTo>
                  <a:cubicBezTo>
                    <a:pt x="6551" y="24440"/>
                    <a:pt x="5920" y="24311"/>
                    <a:pt x="5305" y="24311"/>
                  </a:cubicBezTo>
                  <a:cubicBezTo>
                    <a:pt x="4349" y="24311"/>
                    <a:pt x="3430" y="24621"/>
                    <a:pt x="2852" y="25357"/>
                  </a:cubicBezTo>
                  <a:cubicBezTo>
                    <a:pt x="2247" y="26192"/>
                    <a:pt x="2074" y="27287"/>
                    <a:pt x="2420" y="28266"/>
                  </a:cubicBezTo>
                  <a:cubicBezTo>
                    <a:pt x="2737" y="29216"/>
                    <a:pt x="3255" y="30109"/>
                    <a:pt x="3947" y="30887"/>
                  </a:cubicBezTo>
                  <a:cubicBezTo>
                    <a:pt x="6193" y="33652"/>
                    <a:pt x="9131" y="35812"/>
                    <a:pt x="12472" y="37079"/>
                  </a:cubicBezTo>
                  <a:cubicBezTo>
                    <a:pt x="14424" y="37809"/>
                    <a:pt x="16306" y="38239"/>
                    <a:pt x="18212" y="38239"/>
                  </a:cubicBezTo>
                  <a:cubicBezTo>
                    <a:pt x="19541" y="38239"/>
                    <a:pt x="20881" y="38030"/>
                    <a:pt x="22265" y="37569"/>
                  </a:cubicBezTo>
                  <a:cubicBezTo>
                    <a:pt x="27824" y="33940"/>
                    <a:pt x="29206" y="26999"/>
                    <a:pt x="29149" y="20720"/>
                  </a:cubicBezTo>
                  <a:cubicBezTo>
                    <a:pt x="29149" y="19683"/>
                    <a:pt x="29293" y="18559"/>
                    <a:pt x="28803" y="17638"/>
                  </a:cubicBezTo>
                  <a:cubicBezTo>
                    <a:pt x="28419" y="16914"/>
                    <a:pt x="27626" y="16350"/>
                    <a:pt x="26830" y="16350"/>
                  </a:cubicBezTo>
                  <a:cubicBezTo>
                    <a:pt x="26611" y="16350"/>
                    <a:pt x="26393" y="16393"/>
                    <a:pt x="26182" y="16486"/>
                  </a:cubicBezTo>
                  <a:cubicBezTo>
                    <a:pt x="25405" y="16831"/>
                    <a:pt x="25030" y="17724"/>
                    <a:pt x="24569" y="18444"/>
                  </a:cubicBezTo>
                  <a:cubicBezTo>
                    <a:pt x="23964" y="19452"/>
                    <a:pt x="23072" y="20230"/>
                    <a:pt x="22035" y="20748"/>
                  </a:cubicBezTo>
                  <a:cubicBezTo>
                    <a:pt x="21609" y="20944"/>
                    <a:pt x="21128" y="21095"/>
                    <a:pt x="20667" y="21095"/>
                  </a:cubicBezTo>
                  <a:cubicBezTo>
                    <a:pt x="20380" y="21095"/>
                    <a:pt x="20100" y="21036"/>
                    <a:pt x="19846" y="20892"/>
                  </a:cubicBezTo>
                  <a:cubicBezTo>
                    <a:pt x="18953" y="20374"/>
                    <a:pt x="18866" y="19107"/>
                    <a:pt x="18895" y="18070"/>
                  </a:cubicBezTo>
                  <a:cubicBezTo>
                    <a:pt x="18953" y="16140"/>
                    <a:pt x="19010" y="14181"/>
                    <a:pt x="19068" y="12252"/>
                  </a:cubicBezTo>
                  <a:cubicBezTo>
                    <a:pt x="19154" y="11215"/>
                    <a:pt x="19068" y="10178"/>
                    <a:pt x="18838" y="9141"/>
                  </a:cubicBezTo>
                  <a:cubicBezTo>
                    <a:pt x="18521" y="8162"/>
                    <a:pt x="17829" y="7211"/>
                    <a:pt x="16821" y="6923"/>
                  </a:cubicBezTo>
                  <a:cubicBezTo>
                    <a:pt x="16633" y="6862"/>
                    <a:pt x="16435" y="6833"/>
                    <a:pt x="16235" y="6833"/>
                  </a:cubicBezTo>
                  <a:cubicBezTo>
                    <a:pt x="15394" y="6833"/>
                    <a:pt x="14531" y="7347"/>
                    <a:pt x="14344" y="8162"/>
                  </a:cubicBezTo>
                  <a:cubicBezTo>
                    <a:pt x="14287" y="8594"/>
                    <a:pt x="14258" y="9026"/>
                    <a:pt x="14287" y="9458"/>
                  </a:cubicBezTo>
                  <a:cubicBezTo>
                    <a:pt x="14287" y="9919"/>
                    <a:pt x="14028" y="10322"/>
                    <a:pt x="13624" y="10495"/>
                  </a:cubicBezTo>
                  <a:cubicBezTo>
                    <a:pt x="13562" y="10511"/>
                    <a:pt x="13501" y="10519"/>
                    <a:pt x="13440" y="10519"/>
                  </a:cubicBezTo>
                  <a:cubicBezTo>
                    <a:pt x="13078" y="10519"/>
                    <a:pt x="12744" y="10248"/>
                    <a:pt x="12472" y="9976"/>
                  </a:cubicBezTo>
                  <a:cubicBezTo>
                    <a:pt x="11406" y="8911"/>
                    <a:pt x="10715" y="7528"/>
                    <a:pt x="10053" y="6174"/>
                  </a:cubicBezTo>
                  <a:cubicBezTo>
                    <a:pt x="9390" y="4792"/>
                    <a:pt x="8757" y="3409"/>
                    <a:pt x="7806" y="2228"/>
                  </a:cubicBezTo>
                  <a:cubicBezTo>
                    <a:pt x="6827" y="1076"/>
                    <a:pt x="5502" y="126"/>
                    <a:pt x="3975" y="11"/>
                  </a:cubicBezTo>
                  <a:cubicBezTo>
                    <a:pt x="3886" y="4"/>
                    <a:pt x="3797" y="0"/>
                    <a:pt x="37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595275" y="3503375"/>
              <a:ext cx="511250" cy="1235650"/>
            </a:xfrm>
            <a:custGeom>
              <a:rect b="b" l="l" r="r" t="t"/>
              <a:pathLst>
                <a:path extrusionOk="0" h="49426" w="20450">
                  <a:moveTo>
                    <a:pt x="0" y="1"/>
                  </a:moveTo>
                  <a:cubicBezTo>
                    <a:pt x="29" y="30"/>
                    <a:pt x="58" y="58"/>
                    <a:pt x="115" y="87"/>
                  </a:cubicBezTo>
                  <a:lnTo>
                    <a:pt x="403" y="375"/>
                  </a:lnTo>
                  <a:cubicBezTo>
                    <a:pt x="691" y="635"/>
                    <a:pt x="1095" y="980"/>
                    <a:pt x="1584" y="1470"/>
                  </a:cubicBezTo>
                  <a:cubicBezTo>
                    <a:pt x="2996" y="2824"/>
                    <a:pt x="4320" y="4292"/>
                    <a:pt x="5530" y="5848"/>
                  </a:cubicBezTo>
                  <a:cubicBezTo>
                    <a:pt x="6279" y="6856"/>
                    <a:pt x="7057" y="7950"/>
                    <a:pt x="7892" y="9160"/>
                  </a:cubicBezTo>
                  <a:cubicBezTo>
                    <a:pt x="8727" y="10370"/>
                    <a:pt x="9591" y="11695"/>
                    <a:pt x="10455" y="13077"/>
                  </a:cubicBezTo>
                  <a:cubicBezTo>
                    <a:pt x="11348" y="14517"/>
                    <a:pt x="12184" y="16044"/>
                    <a:pt x="12932" y="17570"/>
                  </a:cubicBezTo>
                  <a:cubicBezTo>
                    <a:pt x="13336" y="18377"/>
                    <a:pt x="13652" y="19241"/>
                    <a:pt x="14027" y="20105"/>
                  </a:cubicBezTo>
                  <a:lnTo>
                    <a:pt x="15093" y="22697"/>
                  </a:lnTo>
                  <a:cubicBezTo>
                    <a:pt x="16446" y="26010"/>
                    <a:pt x="17627" y="29379"/>
                    <a:pt x="18607" y="32807"/>
                  </a:cubicBezTo>
                  <a:cubicBezTo>
                    <a:pt x="19384" y="35630"/>
                    <a:pt x="19903" y="38481"/>
                    <a:pt x="20133" y="41390"/>
                  </a:cubicBezTo>
                  <a:cubicBezTo>
                    <a:pt x="20306" y="43349"/>
                    <a:pt x="20277" y="45336"/>
                    <a:pt x="20104" y="47266"/>
                  </a:cubicBezTo>
                  <a:cubicBezTo>
                    <a:pt x="20018" y="47986"/>
                    <a:pt x="19960" y="48504"/>
                    <a:pt x="19903" y="48879"/>
                  </a:cubicBezTo>
                  <a:cubicBezTo>
                    <a:pt x="19874" y="49052"/>
                    <a:pt x="19845" y="49167"/>
                    <a:pt x="19845" y="49282"/>
                  </a:cubicBezTo>
                  <a:cubicBezTo>
                    <a:pt x="19816" y="49397"/>
                    <a:pt x="19845" y="49426"/>
                    <a:pt x="19845" y="49426"/>
                  </a:cubicBezTo>
                  <a:cubicBezTo>
                    <a:pt x="19845" y="49368"/>
                    <a:pt x="19874" y="49340"/>
                    <a:pt x="19874" y="49282"/>
                  </a:cubicBezTo>
                  <a:lnTo>
                    <a:pt x="19960" y="48879"/>
                  </a:lnTo>
                  <a:cubicBezTo>
                    <a:pt x="20018" y="48504"/>
                    <a:pt x="20104" y="47986"/>
                    <a:pt x="20191" y="47295"/>
                  </a:cubicBezTo>
                  <a:cubicBezTo>
                    <a:pt x="20392" y="45336"/>
                    <a:pt x="20450" y="43349"/>
                    <a:pt x="20306" y="41390"/>
                  </a:cubicBezTo>
                  <a:cubicBezTo>
                    <a:pt x="20075" y="38481"/>
                    <a:pt x="19557" y="35572"/>
                    <a:pt x="18779" y="32778"/>
                  </a:cubicBezTo>
                  <a:cubicBezTo>
                    <a:pt x="17800" y="29322"/>
                    <a:pt x="16619" y="25923"/>
                    <a:pt x="15237" y="22611"/>
                  </a:cubicBezTo>
                  <a:cubicBezTo>
                    <a:pt x="14891" y="21747"/>
                    <a:pt x="14517" y="20883"/>
                    <a:pt x="14171" y="20019"/>
                  </a:cubicBezTo>
                  <a:cubicBezTo>
                    <a:pt x="13854" y="19155"/>
                    <a:pt x="13480" y="18319"/>
                    <a:pt x="13105" y="17484"/>
                  </a:cubicBezTo>
                  <a:cubicBezTo>
                    <a:pt x="12356" y="15929"/>
                    <a:pt x="11492" y="14431"/>
                    <a:pt x="10571" y="12962"/>
                  </a:cubicBezTo>
                  <a:cubicBezTo>
                    <a:pt x="9707" y="11579"/>
                    <a:pt x="8842" y="10283"/>
                    <a:pt x="8007" y="9074"/>
                  </a:cubicBezTo>
                  <a:cubicBezTo>
                    <a:pt x="7172" y="7864"/>
                    <a:pt x="6365" y="6741"/>
                    <a:pt x="5617" y="5761"/>
                  </a:cubicBezTo>
                  <a:cubicBezTo>
                    <a:pt x="4407" y="4206"/>
                    <a:pt x="3082" y="2766"/>
                    <a:pt x="1642" y="1412"/>
                  </a:cubicBezTo>
                  <a:cubicBezTo>
                    <a:pt x="1152" y="923"/>
                    <a:pt x="720" y="577"/>
                    <a:pt x="461" y="318"/>
                  </a:cubicBezTo>
                  <a:lnTo>
                    <a:pt x="115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921450" y="3655325"/>
              <a:ext cx="45400" cy="285150"/>
            </a:xfrm>
            <a:custGeom>
              <a:rect b="b" l="l" r="r" t="t"/>
              <a:pathLst>
                <a:path extrusionOk="0" h="11406" w="1816">
                  <a:moveTo>
                    <a:pt x="1815" y="0"/>
                  </a:moveTo>
                  <a:lnTo>
                    <a:pt x="1815" y="0"/>
                  </a:lnTo>
                  <a:cubicBezTo>
                    <a:pt x="1758" y="144"/>
                    <a:pt x="1700" y="288"/>
                    <a:pt x="1671" y="432"/>
                  </a:cubicBezTo>
                  <a:cubicBezTo>
                    <a:pt x="1585" y="720"/>
                    <a:pt x="1498" y="1123"/>
                    <a:pt x="1383" y="1642"/>
                  </a:cubicBezTo>
                  <a:cubicBezTo>
                    <a:pt x="1153" y="2650"/>
                    <a:pt x="922" y="4090"/>
                    <a:pt x="721" y="5674"/>
                  </a:cubicBezTo>
                  <a:cubicBezTo>
                    <a:pt x="519" y="7258"/>
                    <a:pt x="346" y="8641"/>
                    <a:pt x="202" y="9735"/>
                  </a:cubicBezTo>
                  <a:cubicBezTo>
                    <a:pt x="145" y="10225"/>
                    <a:pt x="87" y="10628"/>
                    <a:pt x="29" y="10974"/>
                  </a:cubicBezTo>
                  <a:cubicBezTo>
                    <a:pt x="1" y="11118"/>
                    <a:pt x="1" y="11262"/>
                    <a:pt x="1" y="11406"/>
                  </a:cubicBezTo>
                  <a:cubicBezTo>
                    <a:pt x="58" y="11262"/>
                    <a:pt x="87" y="11118"/>
                    <a:pt x="116" y="10974"/>
                  </a:cubicBezTo>
                  <a:cubicBezTo>
                    <a:pt x="173" y="10686"/>
                    <a:pt x="260" y="10283"/>
                    <a:pt x="346" y="9764"/>
                  </a:cubicBezTo>
                  <a:cubicBezTo>
                    <a:pt x="519" y="8727"/>
                    <a:pt x="692" y="7287"/>
                    <a:pt x="922" y="5703"/>
                  </a:cubicBezTo>
                  <a:cubicBezTo>
                    <a:pt x="1124" y="4119"/>
                    <a:pt x="1326" y="2708"/>
                    <a:pt x="1527" y="1671"/>
                  </a:cubicBezTo>
                  <a:cubicBezTo>
                    <a:pt x="1614" y="1152"/>
                    <a:pt x="1700" y="749"/>
                    <a:pt x="1758" y="461"/>
                  </a:cubicBezTo>
                  <a:cubicBezTo>
                    <a:pt x="1786" y="288"/>
                    <a:pt x="1815" y="144"/>
                    <a:pt x="18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583750" y="3869900"/>
              <a:ext cx="337725" cy="70575"/>
            </a:xfrm>
            <a:custGeom>
              <a:rect b="b" l="l" r="r" t="t"/>
              <a:pathLst>
                <a:path extrusionOk="0" h="2823" w="13509">
                  <a:moveTo>
                    <a:pt x="0" y="0"/>
                  </a:moveTo>
                  <a:cubicBezTo>
                    <a:pt x="173" y="58"/>
                    <a:pt x="375" y="87"/>
                    <a:pt x="547" y="87"/>
                  </a:cubicBezTo>
                  <a:cubicBezTo>
                    <a:pt x="893" y="116"/>
                    <a:pt x="1383" y="173"/>
                    <a:pt x="2016" y="260"/>
                  </a:cubicBezTo>
                  <a:cubicBezTo>
                    <a:pt x="3255" y="432"/>
                    <a:pt x="4954" y="720"/>
                    <a:pt x="6826" y="1095"/>
                  </a:cubicBezTo>
                  <a:cubicBezTo>
                    <a:pt x="8699" y="1498"/>
                    <a:pt x="10369" y="1930"/>
                    <a:pt x="11550" y="2276"/>
                  </a:cubicBezTo>
                  <a:cubicBezTo>
                    <a:pt x="12155" y="2449"/>
                    <a:pt x="12645" y="2593"/>
                    <a:pt x="12990" y="2679"/>
                  </a:cubicBezTo>
                  <a:cubicBezTo>
                    <a:pt x="13163" y="2737"/>
                    <a:pt x="13336" y="2794"/>
                    <a:pt x="13509" y="2823"/>
                  </a:cubicBezTo>
                  <a:cubicBezTo>
                    <a:pt x="13336" y="2737"/>
                    <a:pt x="13163" y="2679"/>
                    <a:pt x="12990" y="2621"/>
                  </a:cubicBezTo>
                  <a:cubicBezTo>
                    <a:pt x="12673" y="2506"/>
                    <a:pt x="12184" y="2333"/>
                    <a:pt x="11608" y="2132"/>
                  </a:cubicBezTo>
                  <a:cubicBezTo>
                    <a:pt x="10398" y="1757"/>
                    <a:pt x="8727" y="1296"/>
                    <a:pt x="6855" y="922"/>
                  </a:cubicBezTo>
                  <a:cubicBezTo>
                    <a:pt x="5012" y="519"/>
                    <a:pt x="3284" y="260"/>
                    <a:pt x="2016" y="116"/>
                  </a:cubicBezTo>
                  <a:cubicBezTo>
                    <a:pt x="1383" y="58"/>
                    <a:pt x="893" y="29"/>
                    <a:pt x="5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1059700" y="3892950"/>
              <a:ext cx="181475" cy="423400"/>
            </a:xfrm>
            <a:custGeom>
              <a:rect b="b" l="l" r="r" t="t"/>
              <a:pathLst>
                <a:path extrusionOk="0" h="16936" w="7259">
                  <a:moveTo>
                    <a:pt x="7259" y="0"/>
                  </a:moveTo>
                  <a:lnTo>
                    <a:pt x="7259" y="0"/>
                  </a:lnTo>
                  <a:cubicBezTo>
                    <a:pt x="7201" y="29"/>
                    <a:pt x="7173" y="86"/>
                    <a:pt x="7144" y="144"/>
                  </a:cubicBezTo>
                  <a:lnTo>
                    <a:pt x="6913" y="634"/>
                  </a:lnTo>
                  <a:cubicBezTo>
                    <a:pt x="6712" y="1037"/>
                    <a:pt x="6424" y="1642"/>
                    <a:pt x="6078" y="2419"/>
                  </a:cubicBezTo>
                  <a:cubicBezTo>
                    <a:pt x="5387" y="3946"/>
                    <a:pt x="4494" y="6077"/>
                    <a:pt x="3543" y="8439"/>
                  </a:cubicBezTo>
                  <a:cubicBezTo>
                    <a:pt x="2593" y="10801"/>
                    <a:pt x="1729" y="12904"/>
                    <a:pt x="1066" y="14459"/>
                  </a:cubicBezTo>
                  <a:cubicBezTo>
                    <a:pt x="750" y="15179"/>
                    <a:pt x="490" y="15813"/>
                    <a:pt x="289" y="16245"/>
                  </a:cubicBezTo>
                  <a:cubicBezTo>
                    <a:pt x="202" y="16446"/>
                    <a:pt x="116" y="16619"/>
                    <a:pt x="58" y="16734"/>
                  </a:cubicBezTo>
                  <a:cubicBezTo>
                    <a:pt x="30" y="16792"/>
                    <a:pt x="30" y="16849"/>
                    <a:pt x="1" y="16936"/>
                  </a:cubicBezTo>
                  <a:cubicBezTo>
                    <a:pt x="58" y="16878"/>
                    <a:pt x="87" y="16821"/>
                    <a:pt x="116" y="16763"/>
                  </a:cubicBezTo>
                  <a:lnTo>
                    <a:pt x="346" y="16273"/>
                  </a:lnTo>
                  <a:cubicBezTo>
                    <a:pt x="548" y="15870"/>
                    <a:pt x="836" y="15265"/>
                    <a:pt x="1182" y="14488"/>
                  </a:cubicBezTo>
                  <a:cubicBezTo>
                    <a:pt x="1873" y="12961"/>
                    <a:pt x="2766" y="10830"/>
                    <a:pt x="3716" y="8468"/>
                  </a:cubicBezTo>
                  <a:cubicBezTo>
                    <a:pt x="4667" y="6135"/>
                    <a:pt x="5502" y="3975"/>
                    <a:pt x="6193" y="2448"/>
                  </a:cubicBezTo>
                  <a:lnTo>
                    <a:pt x="6971" y="662"/>
                  </a:lnTo>
                  <a:lnTo>
                    <a:pt x="7201" y="173"/>
                  </a:lnTo>
                  <a:cubicBezTo>
                    <a:pt x="7230" y="115"/>
                    <a:pt x="7230" y="58"/>
                    <a:pt x="72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613275" y="4162250"/>
              <a:ext cx="446450" cy="154100"/>
            </a:xfrm>
            <a:custGeom>
              <a:rect b="b" l="l" r="r" t="t"/>
              <a:pathLst>
                <a:path extrusionOk="0" h="6164" w="17858">
                  <a:moveTo>
                    <a:pt x="0" y="0"/>
                  </a:moveTo>
                  <a:cubicBezTo>
                    <a:pt x="29" y="29"/>
                    <a:pt x="115" y="58"/>
                    <a:pt x="173" y="58"/>
                  </a:cubicBezTo>
                  <a:lnTo>
                    <a:pt x="691" y="259"/>
                  </a:lnTo>
                  <a:lnTo>
                    <a:pt x="2592" y="922"/>
                  </a:lnTo>
                  <a:cubicBezTo>
                    <a:pt x="4205" y="1469"/>
                    <a:pt x="6452" y="2276"/>
                    <a:pt x="8900" y="3168"/>
                  </a:cubicBezTo>
                  <a:cubicBezTo>
                    <a:pt x="11348" y="4033"/>
                    <a:pt x="13566" y="4839"/>
                    <a:pt x="15208" y="5357"/>
                  </a:cubicBezTo>
                  <a:cubicBezTo>
                    <a:pt x="16014" y="5617"/>
                    <a:pt x="16677" y="5818"/>
                    <a:pt x="17138" y="5962"/>
                  </a:cubicBezTo>
                  <a:lnTo>
                    <a:pt x="17685" y="6106"/>
                  </a:lnTo>
                  <a:cubicBezTo>
                    <a:pt x="17742" y="6135"/>
                    <a:pt x="17800" y="6135"/>
                    <a:pt x="17858" y="6164"/>
                  </a:cubicBezTo>
                  <a:cubicBezTo>
                    <a:pt x="17800" y="6106"/>
                    <a:pt x="17742" y="6077"/>
                    <a:pt x="17685" y="6077"/>
                  </a:cubicBezTo>
                  <a:lnTo>
                    <a:pt x="17166" y="5876"/>
                  </a:lnTo>
                  <a:lnTo>
                    <a:pt x="15265" y="5213"/>
                  </a:lnTo>
                  <a:cubicBezTo>
                    <a:pt x="13653" y="4666"/>
                    <a:pt x="11406" y="3860"/>
                    <a:pt x="8958" y="2967"/>
                  </a:cubicBezTo>
                  <a:cubicBezTo>
                    <a:pt x="6509" y="2074"/>
                    <a:pt x="4263" y="1325"/>
                    <a:pt x="2650" y="807"/>
                  </a:cubicBezTo>
                  <a:cubicBezTo>
                    <a:pt x="1815" y="519"/>
                    <a:pt x="1152" y="317"/>
                    <a:pt x="691" y="202"/>
                  </a:cubicBezTo>
                  <a:lnTo>
                    <a:pt x="173" y="29"/>
                  </a:lnTo>
                  <a:cubicBezTo>
                    <a:pt x="115" y="0"/>
                    <a:pt x="58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0" name="Google Shape;4400;p88"/>
          <p:cNvSpPr txBox="1"/>
          <p:nvPr>
            <p:ph type="title"/>
          </p:nvPr>
        </p:nvSpPr>
        <p:spPr>
          <a:xfrm>
            <a:off x="4489750" y="524457"/>
            <a:ext cx="4177800" cy="13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EA9999"/>
                </a:solidFill>
                <a:latin typeface="Roboto Slab"/>
                <a:ea typeface="Roboto Slab"/>
                <a:cs typeface="Roboto Slab"/>
                <a:sym typeface="Roboto Slab"/>
              </a:rPr>
              <a:t>Project Time</a:t>
            </a:r>
            <a:endParaRPr b="1" sz="5200">
              <a:solidFill>
                <a:srgbClr val="EA9999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01" name="Google Shape;4401;p88"/>
          <p:cNvSpPr/>
          <p:nvPr/>
        </p:nvSpPr>
        <p:spPr>
          <a:xfrm>
            <a:off x="4762287" y="1684672"/>
            <a:ext cx="407210" cy="407765"/>
          </a:xfrm>
          <a:custGeom>
            <a:rect b="b" l="l" r="r" t="t"/>
            <a:pathLst>
              <a:path extrusionOk="0" h="19845" w="19818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2" name="Google Shape;440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003" y="1811642"/>
            <a:ext cx="720744" cy="1514864"/>
          </a:xfrm>
          <a:prstGeom prst="rect">
            <a:avLst/>
          </a:prstGeom>
          <a:noFill/>
          <a:ln>
            <a:noFill/>
          </a:ln>
        </p:spPr>
      </p:pic>
      <p:sp>
        <p:nvSpPr>
          <p:cNvPr id="4403" name="Google Shape;4403;p88"/>
          <p:cNvSpPr/>
          <p:nvPr/>
        </p:nvSpPr>
        <p:spPr>
          <a:xfrm>
            <a:off x="4122064" y="1765359"/>
            <a:ext cx="796606" cy="1617479"/>
          </a:xfrm>
          <a:custGeom>
            <a:rect b="b" l="l" r="r" t="t"/>
            <a:pathLst>
              <a:path extrusionOk="0" h="78719" w="38769">
                <a:moveTo>
                  <a:pt x="6139" y="2305"/>
                </a:moveTo>
                <a:cubicBezTo>
                  <a:pt x="6157" y="2305"/>
                  <a:pt x="6175" y="2305"/>
                  <a:pt x="6193" y="2305"/>
                </a:cubicBezTo>
                <a:lnTo>
                  <a:pt x="12558" y="2305"/>
                </a:lnTo>
                <a:cubicBezTo>
                  <a:pt x="13249" y="2334"/>
                  <a:pt x="13825" y="2939"/>
                  <a:pt x="13796" y="3630"/>
                </a:cubicBezTo>
                <a:lnTo>
                  <a:pt x="13796" y="4580"/>
                </a:lnTo>
                <a:cubicBezTo>
                  <a:pt x="13796" y="5301"/>
                  <a:pt x="14344" y="5877"/>
                  <a:pt x="15064" y="5905"/>
                </a:cubicBezTo>
                <a:lnTo>
                  <a:pt x="25173" y="5934"/>
                </a:lnTo>
                <a:cubicBezTo>
                  <a:pt x="25894" y="5934"/>
                  <a:pt x="26470" y="5358"/>
                  <a:pt x="26441" y="4638"/>
                </a:cubicBezTo>
                <a:lnTo>
                  <a:pt x="26441" y="3688"/>
                </a:lnTo>
                <a:cubicBezTo>
                  <a:pt x="26441" y="2996"/>
                  <a:pt x="27017" y="2392"/>
                  <a:pt x="27708" y="2392"/>
                </a:cubicBezTo>
                <a:lnTo>
                  <a:pt x="32921" y="2420"/>
                </a:lnTo>
                <a:cubicBezTo>
                  <a:pt x="35168" y="2420"/>
                  <a:pt x="36983" y="4264"/>
                  <a:pt x="36983" y="6510"/>
                </a:cubicBezTo>
                <a:lnTo>
                  <a:pt x="36694" y="71863"/>
                </a:lnTo>
                <a:cubicBezTo>
                  <a:pt x="36666" y="74121"/>
                  <a:pt x="34879" y="75925"/>
                  <a:pt x="32629" y="75925"/>
                </a:cubicBezTo>
                <a:cubicBezTo>
                  <a:pt x="32611" y="75925"/>
                  <a:pt x="32594" y="75925"/>
                  <a:pt x="32576" y="75924"/>
                </a:cubicBezTo>
                <a:lnTo>
                  <a:pt x="5847" y="75809"/>
                </a:lnTo>
                <a:cubicBezTo>
                  <a:pt x="3600" y="75809"/>
                  <a:pt x="1786" y="73966"/>
                  <a:pt x="1786" y="71719"/>
                </a:cubicBezTo>
                <a:lnTo>
                  <a:pt x="2074" y="6366"/>
                </a:lnTo>
                <a:cubicBezTo>
                  <a:pt x="2074" y="4109"/>
                  <a:pt x="3888" y="2305"/>
                  <a:pt x="6139" y="2305"/>
                </a:cubicBezTo>
                <a:close/>
                <a:moveTo>
                  <a:pt x="6111" y="1"/>
                </a:moveTo>
                <a:cubicBezTo>
                  <a:pt x="2909" y="1"/>
                  <a:pt x="317" y="2582"/>
                  <a:pt x="288" y="5790"/>
                </a:cubicBezTo>
                <a:lnTo>
                  <a:pt x="0" y="72756"/>
                </a:lnTo>
                <a:cubicBezTo>
                  <a:pt x="0" y="75953"/>
                  <a:pt x="2592" y="78574"/>
                  <a:pt x="5818" y="78574"/>
                </a:cubicBezTo>
                <a:lnTo>
                  <a:pt x="32605" y="78718"/>
                </a:lnTo>
                <a:cubicBezTo>
                  <a:pt x="35830" y="78718"/>
                  <a:pt x="38451" y="76126"/>
                  <a:pt x="38451" y="72929"/>
                </a:cubicBezTo>
                <a:lnTo>
                  <a:pt x="38739" y="5963"/>
                </a:lnTo>
                <a:cubicBezTo>
                  <a:pt x="38768" y="2737"/>
                  <a:pt x="36147" y="116"/>
                  <a:pt x="32950" y="116"/>
                </a:cubicBezTo>
                <a:lnTo>
                  <a:pt x="6164" y="1"/>
                </a:lnTo>
                <a:cubicBezTo>
                  <a:pt x="6146" y="1"/>
                  <a:pt x="6128" y="1"/>
                  <a:pt x="6111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4" name="Google Shape;4404;p88"/>
          <p:cNvGrpSpPr/>
          <p:nvPr/>
        </p:nvGrpSpPr>
        <p:grpSpPr>
          <a:xfrm>
            <a:off x="325175" y="1097498"/>
            <a:ext cx="3659937" cy="2142381"/>
            <a:chOff x="325175" y="1097498"/>
            <a:chExt cx="3659937" cy="2142381"/>
          </a:xfrm>
        </p:grpSpPr>
        <p:sp>
          <p:nvSpPr>
            <p:cNvPr id="4405" name="Google Shape;4405;p88"/>
            <p:cNvSpPr/>
            <p:nvPr/>
          </p:nvSpPr>
          <p:spPr>
            <a:xfrm>
              <a:off x="541180" y="2503641"/>
              <a:ext cx="736237" cy="736237"/>
            </a:xfrm>
            <a:custGeom>
              <a:rect b="b" l="l" r="r" t="t"/>
              <a:pathLst>
                <a:path extrusionOk="0" h="35831" w="35831">
                  <a:moveTo>
                    <a:pt x="26902" y="5905"/>
                  </a:moveTo>
                  <a:cubicBezTo>
                    <a:pt x="27968" y="6711"/>
                    <a:pt x="28918" y="7633"/>
                    <a:pt x="29753" y="8670"/>
                  </a:cubicBezTo>
                  <a:lnTo>
                    <a:pt x="33354" y="8007"/>
                  </a:lnTo>
                  <a:lnTo>
                    <a:pt x="35744" y="13624"/>
                  </a:lnTo>
                  <a:lnTo>
                    <a:pt x="32778" y="15784"/>
                  </a:lnTo>
                  <a:cubicBezTo>
                    <a:pt x="32951" y="17080"/>
                    <a:pt x="32979" y="18434"/>
                    <a:pt x="32807" y="19730"/>
                  </a:cubicBezTo>
                  <a:lnTo>
                    <a:pt x="35831" y="21832"/>
                  </a:lnTo>
                  <a:lnTo>
                    <a:pt x="33584" y="27478"/>
                  </a:lnTo>
                  <a:lnTo>
                    <a:pt x="29926" y="26902"/>
                  </a:lnTo>
                  <a:cubicBezTo>
                    <a:pt x="29149" y="27967"/>
                    <a:pt x="28198" y="28918"/>
                    <a:pt x="27161" y="29724"/>
                  </a:cubicBezTo>
                  <a:lnTo>
                    <a:pt x="27824" y="33353"/>
                  </a:lnTo>
                  <a:lnTo>
                    <a:pt x="22207" y="35744"/>
                  </a:lnTo>
                  <a:lnTo>
                    <a:pt x="20047" y="32777"/>
                  </a:lnTo>
                  <a:cubicBezTo>
                    <a:pt x="18751" y="32950"/>
                    <a:pt x="17426" y="32979"/>
                    <a:pt x="16101" y="32806"/>
                  </a:cubicBezTo>
                  <a:lnTo>
                    <a:pt x="13998" y="35830"/>
                  </a:lnTo>
                  <a:lnTo>
                    <a:pt x="8353" y="33555"/>
                  </a:lnTo>
                  <a:lnTo>
                    <a:pt x="8929" y="29926"/>
                  </a:lnTo>
                  <a:cubicBezTo>
                    <a:pt x="7864" y="29148"/>
                    <a:pt x="6913" y="28198"/>
                    <a:pt x="6107" y="27161"/>
                  </a:cubicBezTo>
                  <a:lnTo>
                    <a:pt x="2477" y="27823"/>
                  </a:lnTo>
                  <a:lnTo>
                    <a:pt x="87" y="22236"/>
                  </a:lnTo>
                  <a:lnTo>
                    <a:pt x="3054" y="20075"/>
                  </a:lnTo>
                  <a:cubicBezTo>
                    <a:pt x="2881" y="18751"/>
                    <a:pt x="2852" y="17426"/>
                    <a:pt x="3025" y="16101"/>
                  </a:cubicBezTo>
                  <a:lnTo>
                    <a:pt x="0" y="13998"/>
                  </a:lnTo>
                  <a:lnTo>
                    <a:pt x="2276" y="8353"/>
                  </a:lnTo>
                  <a:lnTo>
                    <a:pt x="5905" y="8929"/>
                  </a:lnTo>
                  <a:cubicBezTo>
                    <a:pt x="6683" y="7863"/>
                    <a:pt x="7633" y="6913"/>
                    <a:pt x="8670" y="6106"/>
                  </a:cubicBezTo>
                  <a:lnTo>
                    <a:pt x="8008" y="2477"/>
                  </a:lnTo>
                  <a:lnTo>
                    <a:pt x="13624" y="87"/>
                  </a:lnTo>
                  <a:lnTo>
                    <a:pt x="15784" y="3082"/>
                  </a:lnTo>
                  <a:cubicBezTo>
                    <a:pt x="17080" y="2880"/>
                    <a:pt x="18405" y="2852"/>
                    <a:pt x="19730" y="3024"/>
                  </a:cubicBezTo>
                  <a:lnTo>
                    <a:pt x="21833" y="0"/>
                  </a:lnTo>
                  <a:lnTo>
                    <a:pt x="27478" y="2275"/>
                  </a:lnTo>
                  <a:close/>
                  <a:moveTo>
                    <a:pt x="20623" y="11953"/>
                  </a:moveTo>
                  <a:cubicBezTo>
                    <a:pt x="15208" y="9793"/>
                    <a:pt x="9880" y="15237"/>
                    <a:pt x="12155" y="20594"/>
                  </a:cubicBezTo>
                  <a:cubicBezTo>
                    <a:pt x="14459" y="25951"/>
                    <a:pt x="22063" y="25865"/>
                    <a:pt x="24223" y="20450"/>
                  </a:cubicBezTo>
                  <a:cubicBezTo>
                    <a:pt x="25577" y="17109"/>
                    <a:pt x="23964" y="13307"/>
                    <a:pt x="20623" y="11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25175" y="1982995"/>
              <a:ext cx="407765" cy="407190"/>
            </a:xfrm>
            <a:custGeom>
              <a:rect b="b" l="l" r="r" t="t"/>
              <a:pathLst>
                <a:path extrusionOk="0" h="19817" w="19845">
                  <a:moveTo>
                    <a:pt x="14891" y="3255"/>
                  </a:moveTo>
                  <a:cubicBezTo>
                    <a:pt x="15467" y="3716"/>
                    <a:pt x="16014" y="4234"/>
                    <a:pt x="16475" y="4810"/>
                  </a:cubicBezTo>
                  <a:lnTo>
                    <a:pt x="18462" y="4436"/>
                  </a:lnTo>
                  <a:lnTo>
                    <a:pt x="19816" y="7547"/>
                  </a:lnTo>
                  <a:lnTo>
                    <a:pt x="18146" y="8728"/>
                  </a:lnTo>
                  <a:cubicBezTo>
                    <a:pt x="18261" y="9448"/>
                    <a:pt x="18261" y="10197"/>
                    <a:pt x="18174" y="10917"/>
                  </a:cubicBezTo>
                  <a:lnTo>
                    <a:pt x="19845" y="12069"/>
                  </a:lnTo>
                  <a:lnTo>
                    <a:pt x="18578" y="15208"/>
                  </a:lnTo>
                  <a:lnTo>
                    <a:pt x="16561" y="14891"/>
                  </a:lnTo>
                  <a:cubicBezTo>
                    <a:pt x="16129" y="15467"/>
                    <a:pt x="15611" y="16015"/>
                    <a:pt x="15035" y="16447"/>
                  </a:cubicBezTo>
                  <a:lnTo>
                    <a:pt x="15381" y="18463"/>
                  </a:lnTo>
                  <a:lnTo>
                    <a:pt x="12299" y="19788"/>
                  </a:lnTo>
                  <a:lnTo>
                    <a:pt x="11089" y="18117"/>
                  </a:lnTo>
                  <a:cubicBezTo>
                    <a:pt x="10369" y="18232"/>
                    <a:pt x="9620" y="18232"/>
                    <a:pt x="8900" y="18146"/>
                  </a:cubicBezTo>
                  <a:lnTo>
                    <a:pt x="7748" y="19817"/>
                  </a:lnTo>
                  <a:lnTo>
                    <a:pt x="4608" y="18578"/>
                  </a:lnTo>
                  <a:lnTo>
                    <a:pt x="4925" y="16562"/>
                  </a:lnTo>
                  <a:cubicBezTo>
                    <a:pt x="4349" y="16130"/>
                    <a:pt x="3802" y="15611"/>
                    <a:pt x="3370" y="15035"/>
                  </a:cubicBezTo>
                  <a:lnTo>
                    <a:pt x="1354" y="15381"/>
                  </a:lnTo>
                  <a:lnTo>
                    <a:pt x="58" y="12299"/>
                  </a:lnTo>
                  <a:lnTo>
                    <a:pt x="1699" y="11089"/>
                  </a:lnTo>
                  <a:cubicBezTo>
                    <a:pt x="1584" y="10369"/>
                    <a:pt x="1584" y="9620"/>
                    <a:pt x="1671" y="8900"/>
                  </a:cubicBezTo>
                  <a:lnTo>
                    <a:pt x="0" y="7748"/>
                  </a:lnTo>
                  <a:lnTo>
                    <a:pt x="1267" y="4609"/>
                  </a:lnTo>
                  <a:lnTo>
                    <a:pt x="3255" y="4954"/>
                  </a:lnTo>
                  <a:cubicBezTo>
                    <a:pt x="3716" y="4350"/>
                    <a:pt x="4234" y="3831"/>
                    <a:pt x="4810" y="3370"/>
                  </a:cubicBezTo>
                  <a:lnTo>
                    <a:pt x="4436" y="1354"/>
                  </a:lnTo>
                  <a:lnTo>
                    <a:pt x="7546" y="58"/>
                  </a:lnTo>
                  <a:lnTo>
                    <a:pt x="8727" y="1700"/>
                  </a:lnTo>
                  <a:cubicBezTo>
                    <a:pt x="9476" y="1585"/>
                    <a:pt x="10196" y="1585"/>
                    <a:pt x="10945" y="1671"/>
                  </a:cubicBezTo>
                  <a:lnTo>
                    <a:pt x="12097" y="0"/>
                  </a:lnTo>
                  <a:lnTo>
                    <a:pt x="15208" y="1239"/>
                  </a:lnTo>
                  <a:close/>
                  <a:moveTo>
                    <a:pt x="11406" y="6625"/>
                  </a:moveTo>
                  <a:cubicBezTo>
                    <a:pt x="8439" y="5444"/>
                    <a:pt x="5501" y="8440"/>
                    <a:pt x="6769" y="11377"/>
                  </a:cubicBezTo>
                  <a:cubicBezTo>
                    <a:pt x="8036" y="14315"/>
                    <a:pt x="12212" y="14286"/>
                    <a:pt x="13422" y="11320"/>
                  </a:cubicBezTo>
                  <a:cubicBezTo>
                    <a:pt x="14171" y="9476"/>
                    <a:pt x="13278" y="7345"/>
                    <a:pt x="11406" y="6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961406" y="1416377"/>
              <a:ext cx="1036293" cy="1036888"/>
            </a:xfrm>
            <a:custGeom>
              <a:rect b="b" l="l" r="r" t="t"/>
              <a:pathLst>
                <a:path extrusionOk="0" h="50463" w="50434">
                  <a:moveTo>
                    <a:pt x="32374" y="5790"/>
                  </a:moveTo>
                  <a:cubicBezTo>
                    <a:pt x="34074" y="6424"/>
                    <a:pt x="35715" y="7288"/>
                    <a:pt x="37213" y="8354"/>
                  </a:cubicBezTo>
                  <a:lnTo>
                    <a:pt x="41735" y="6049"/>
                  </a:lnTo>
                  <a:lnTo>
                    <a:pt x="47092" y="12530"/>
                  </a:lnTo>
                  <a:lnTo>
                    <a:pt x="44011" y="16562"/>
                  </a:lnTo>
                  <a:cubicBezTo>
                    <a:pt x="44759" y="18204"/>
                    <a:pt x="45307" y="19961"/>
                    <a:pt x="45623" y="21776"/>
                  </a:cubicBezTo>
                  <a:lnTo>
                    <a:pt x="50434" y="23360"/>
                  </a:lnTo>
                  <a:lnTo>
                    <a:pt x="49656" y="31712"/>
                  </a:lnTo>
                  <a:lnTo>
                    <a:pt x="44615" y="32375"/>
                  </a:lnTo>
                  <a:cubicBezTo>
                    <a:pt x="43982" y="34103"/>
                    <a:pt x="43118" y="35716"/>
                    <a:pt x="42081" y="37214"/>
                  </a:cubicBezTo>
                  <a:lnTo>
                    <a:pt x="44385" y="41765"/>
                  </a:lnTo>
                  <a:lnTo>
                    <a:pt x="37904" y="47122"/>
                  </a:lnTo>
                  <a:lnTo>
                    <a:pt x="33872" y="44011"/>
                  </a:lnTo>
                  <a:cubicBezTo>
                    <a:pt x="32201" y="44789"/>
                    <a:pt x="30445" y="45336"/>
                    <a:pt x="28659" y="45653"/>
                  </a:cubicBezTo>
                  <a:lnTo>
                    <a:pt x="27075" y="50463"/>
                  </a:lnTo>
                  <a:lnTo>
                    <a:pt x="18722" y="49685"/>
                  </a:lnTo>
                  <a:lnTo>
                    <a:pt x="18059" y="44645"/>
                  </a:lnTo>
                  <a:cubicBezTo>
                    <a:pt x="16331" y="44011"/>
                    <a:pt x="14718" y="43147"/>
                    <a:pt x="13221" y="42081"/>
                  </a:cubicBezTo>
                  <a:lnTo>
                    <a:pt x="8699" y="44386"/>
                  </a:lnTo>
                  <a:lnTo>
                    <a:pt x="3341" y="37905"/>
                  </a:lnTo>
                  <a:lnTo>
                    <a:pt x="6452" y="33901"/>
                  </a:lnTo>
                  <a:cubicBezTo>
                    <a:pt x="5674" y="32231"/>
                    <a:pt x="5127" y="30474"/>
                    <a:pt x="4810" y="28659"/>
                  </a:cubicBezTo>
                  <a:lnTo>
                    <a:pt x="0" y="27075"/>
                  </a:lnTo>
                  <a:lnTo>
                    <a:pt x="749" y="18723"/>
                  </a:lnTo>
                  <a:lnTo>
                    <a:pt x="5790" y="18060"/>
                  </a:lnTo>
                  <a:cubicBezTo>
                    <a:pt x="6423" y="16332"/>
                    <a:pt x="7287" y="14719"/>
                    <a:pt x="8353" y="13221"/>
                  </a:cubicBezTo>
                  <a:lnTo>
                    <a:pt x="6049" y="8699"/>
                  </a:lnTo>
                  <a:lnTo>
                    <a:pt x="12529" y="3342"/>
                  </a:lnTo>
                  <a:lnTo>
                    <a:pt x="16562" y="6424"/>
                  </a:lnTo>
                  <a:cubicBezTo>
                    <a:pt x="18203" y="5646"/>
                    <a:pt x="19960" y="5099"/>
                    <a:pt x="21775" y="4811"/>
                  </a:cubicBezTo>
                  <a:lnTo>
                    <a:pt x="23330" y="1"/>
                  </a:lnTo>
                  <a:lnTo>
                    <a:pt x="31712" y="779"/>
                  </a:lnTo>
                  <a:close/>
                  <a:moveTo>
                    <a:pt x="26441" y="16274"/>
                  </a:moveTo>
                  <a:cubicBezTo>
                    <a:pt x="18434" y="15554"/>
                    <a:pt x="13566" y="24829"/>
                    <a:pt x="18664" y="30992"/>
                  </a:cubicBezTo>
                  <a:cubicBezTo>
                    <a:pt x="23791" y="37156"/>
                    <a:pt x="33814" y="34074"/>
                    <a:pt x="34563" y="26096"/>
                  </a:cubicBezTo>
                  <a:cubicBezTo>
                    <a:pt x="35024" y="21142"/>
                    <a:pt x="31395" y="16735"/>
                    <a:pt x="26441" y="16274"/>
                  </a:cubicBez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8" name="Google Shape;4408;p88"/>
            <p:cNvGrpSpPr/>
            <p:nvPr/>
          </p:nvGrpSpPr>
          <p:grpSpPr>
            <a:xfrm>
              <a:off x="1938561" y="1097498"/>
              <a:ext cx="2046552" cy="1425709"/>
              <a:chOff x="2627275" y="733300"/>
              <a:chExt cx="2490025" cy="1734650"/>
            </a:xfrm>
          </p:grpSpPr>
          <p:sp>
            <p:nvSpPr>
              <p:cNvPr id="4409" name="Google Shape;4409;p88"/>
              <p:cNvSpPr/>
              <p:nvPr/>
            </p:nvSpPr>
            <p:spPr>
              <a:xfrm>
                <a:off x="2627275" y="733300"/>
                <a:ext cx="2490025" cy="1734650"/>
              </a:xfrm>
              <a:custGeom>
                <a:rect b="b" l="l" r="r" t="t"/>
                <a:pathLst>
                  <a:path extrusionOk="0" h="69386" w="99601">
                    <a:moveTo>
                      <a:pt x="89980" y="2190"/>
                    </a:moveTo>
                    <a:lnTo>
                      <a:pt x="89980" y="67197"/>
                    </a:lnTo>
                    <a:lnTo>
                      <a:pt x="6827" y="67197"/>
                    </a:lnTo>
                    <a:lnTo>
                      <a:pt x="6827" y="2190"/>
                    </a:lnTo>
                    <a:close/>
                    <a:moveTo>
                      <a:pt x="4177" y="1"/>
                    </a:moveTo>
                    <a:cubicBezTo>
                      <a:pt x="1873" y="1"/>
                      <a:pt x="1" y="1844"/>
                      <a:pt x="1" y="4148"/>
                    </a:cubicBezTo>
                    <a:lnTo>
                      <a:pt x="1" y="65238"/>
                    </a:lnTo>
                    <a:cubicBezTo>
                      <a:pt x="1" y="67514"/>
                      <a:pt x="1873" y="69386"/>
                      <a:pt x="4177" y="69386"/>
                    </a:cubicBezTo>
                    <a:lnTo>
                      <a:pt x="95452" y="69386"/>
                    </a:lnTo>
                    <a:cubicBezTo>
                      <a:pt x="97728" y="69386"/>
                      <a:pt x="99600" y="67514"/>
                      <a:pt x="99600" y="65238"/>
                    </a:cubicBezTo>
                    <a:lnTo>
                      <a:pt x="99600" y="4148"/>
                    </a:lnTo>
                    <a:cubicBezTo>
                      <a:pt x="99600" y="1844"/>
                      <a:pt x="97728" y="1"/>
                      <a:pt x="95452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88"/>
              <p:cNvSpPr/>
              <p:nvPr/>
            </p:nvSpPr>
            <p:spPr>
              <a:xfrm>
                <a:off x="4925725" y="1534000"/>
                <a:ext cx="133225" cy="133250"/>
              </a:xfrm>
              <a:custGeom>
                <a:rect b="b" l="l" r="r" t="t"/>
                <a:pathLst>
                  <a:path extrusionOk="0" h="5330" w="5329">
                    <a:moveTo>
                      <a:pt x="2650" y="1"/>
                    </a:moveTo>
                    <a:cubicBezTo>
                      <a:pt x="1181" y="1"/>
                      <a:pt x="1" y="1182"/>
                      <a:pt x="1" y="2651"/>
                    </a:cubicBezTo>
                    <a:cubicBezTo>
                      <a:pt x="1" y="4120"/>
                      <a:pt x="1181" y="5329"/>
                      <a:pt x="2650" y="5329"/>
                    </a:cubicBezTo>
                    <a:cubicBezTo>
                      <a:pt x="4119" y="5329"/>
                      <a:pt x="5329" y="4120"/>
                      <a:pt x="5329" y="2651"/>
                    </a:cubicBezTo>
                    <a:cubicBezTo>
                      <a:pt x="5329" y="1182"/>
                      <a:pt x="4119" y="1"/>
                      <a:pt x="26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88"/>
              <p:cNvSpPr/>
              <p:nvPr/>
            </p:nvSpPr>
            <p:spPr>
              <a:xfrm>
                <a:off x="2699300" y="1339600"/>
                <a:ext cx="27375" cy="522075"/>
              </a:xfrm>
              <a:custGeom>
                <a:rect b="b" l="l" r="r" t="t"/>
                <a:pathLst>
                  <a:path extrusionOk="0" h="20883" w="1095">
                    <a:moveTo>
                      <a:pt x="432" y="0"/>
                    </a:moveTo>
                    <a:cubicBezTo>
                      <a:pt x="202" y="0"/>
                      <a:pt x="0" y="173"/>
                      <a:pt x="0" y="432"/>
                    </a:cubicBezTo>
                    <a:lnTo>
                      <a:pt x="0" y="20450"/>
                    </a:lnTo>
                    <a:cubicBezTo>
                      <a:pt x="0" y="20681"/>
                      <a:pt x="202" y="20882"/>
                      <a:pt x="432" y="20882"/>
                    </a:cubicBezTo>
                    <a:lnTo>
                      <a:pt x="663" y="20882"/>
                    </a:lnTo>
                    <a:cubicBezTo>
                      <a:pt x="893" y="20882"/>
                      <a:pt x="1095" y="20681"/>
                      <a:pt x="1095" y="20450"/>
                    </a:cubicBezTo>
                    <a:lnTo>
                      <a:pt x="1095" y="432"/>
                    </a:lnTo>
                    <a:cubicBezTo>
                      <a:pt x="1095" y="173"/>
                      <a:pt x="893" y="0"/>
                      <a:pt x="66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2" name="Google Shape;4412;p88"/>
          <p:cNvGrpSpPr/>
          <p:nvPr/>
        </p:nvGrpSpPr>
        <p:grpSpPr>
          <a:xfrm>
            <a:off x="981006" y="2667594"/>
            <a:ext cx="3099385" cy="1916917"/>
            <a:chOff x="1462225" y="2643625"/>
            <a:chExt cx="3771000" cy="2332300"/>
          </a:xfrm>
        </p:grpSpPr>
        <p:sp>
          <p:nvSpPr>
            <p:cNvPr id="4413" name="Google Shape;4413;p88"/>
            <p:cNvSpPr/>
            <p:nvPr/>
          </p:nvSpPr>
          <p:spPr>
            <a:xfrm>
              <a:off x="1462225" y="4774300"/>
              <a:ext cx="3771000" cy="201625"/>
            </a:xfrm>
            <a:custGeom>
              <a:rect b="b" l="l" r="r" t="t"/>
              <a:pathLst>
                <a:path extrusionOk="0" h="8065" w="150840">
                  <a:moveTo>
                    <a:pt x="0" y="0"/>
                  </a:moveTo>
                  <a:lnTo>
                    <a:pt x="0" y="1671"/>
                  </a:lnTo>
                  <a:cubicBezTo>
                    <a:pt x="0" y="5214"/>
                    <a:pt x="2881" y="8065"/>
                    <a:pt x="6423" y="8065"/>
                  </a:cubicBezTo>
                  <a:lnTo>
                    <a:pt x="144416" y="8065"/>
                  </a:lnTo>
                  <a:cubicBezTo>
                    <a:pt x="147959" y="8065"/>
                    <a:pt x="150839" y="5185"/>
                    <a:pt x="150839" y="1671"/>
                  </a:cubicBezTo>
                  <a:lnTo>
                    <a:pt x="15083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1607675" y="2643625"/>
              <a:ext cx="3480800" cy="2301350"/>
            </a:xfrm>
            <a:custGeom>
              <a:rect b="b" l="l" r="r" t="t"/>
              <a:pathLst>
                <a:path extrusionOk="0" h="92054" w="139232">
                  <a:moveTo>
                    <a:pt x="135084" y="3659"/>
                  </a:moveTo>
                  <a:lnTo>
                    <a:pt x="135084" y="81397"/>
                  </a:lnTo>
                  <a:lnTo>
                    <a:pt x="3745" y="81397"/>
                  </a:lnTo>
                  <a:lnTo>
                    <a:pt x="3745" y="3659"/>
                  </a:lnTo>
                  <a:close/>
                  <a:moveTo>
                    <a:pt x="5271" y="1"/>
                  </a:moveTo>
                  <a:cubicBezTo>
                    <a:pt x="2362" y="1"/>
                    <a:pt x="29" y="2334"/>
                    <a:pt x="29" y="5243"/>
                  </a:cubicBezTo>
                  <a:lnTo>
                    <a:pt x="29" y="86811"/>
                  </a:lnTo>
                  <a:cubicBezTo>
                    <a:pt x="0" y="89692"/>
                    <a:pt x="2362" y="92053"/>
                    <a:pt x="5271" y="92053"/>
                  </a:cubicBezTo>
                  <a:lnTo>
                    <a:pt x="133990" y="92053"/>
                  </a:lnTo>
                  <a:cubicBezTo>
                    <a:pt x="136870" y="92053"/>
                    <a:pt x="139232" y="89692"/>
                    <a:pt x="139232" y="86811"/>
                  </a:cubicBezTo>
                  <a:lnTo>
                    <a:pt x="139232" y="5243"/>
                  </a:lnTo>
                  <a:cubicBezTo>
                    <a:pt x="139232" y="2334"/>
                    <a:pt x="136870" y="1"/>
                    <a:pt x="1339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005325" y="4774300"/>
              <a:ext cx="748150" cy="74900"/>
            </a:xfrm>
            <a:custGeom>
              <a:rect b="b" l="l" r="r" t="t"/>
              <a:pathLst>
                <a:path extrusionOk="0" h="2996" w="29926">
                  <a:moveTo>
                    <a:pt x="0" y="0"/>
                  </a:moveTo>
                  <a:lnTo>
                    <a:pt x="1872" y="2996"/>
                  </a:lnTo>
                  <a:lnTo>
                    <a:pt x="28198" y="2996"/>
                  </a:lnTo>
                  <a:lnTo>
                    <a:pt x="2992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1607675" y="4776450"/>
              <a:ext cx="3480800" cy="10825"/>
            </a:xfrm>
            <a:custGeom>
              <a:rect b="b" l="l" r="r" t="t"/>
              <a:pathLst>
                <a:path extrusionOk="0" h="433" w="139232">
                  <a:moveTo>
                    <a:pt x="0" y="1"/>
                  </a:moveTo>
                  <a:lnTo>
                    <a:pt x="0" y="433"/>
                  </a:lnTo>
                  <a:lnTo>
                    <a:pt x="139232" y="433"/>
                  </a:lnTo>
                  <a:lnTo>
                    <a:pt x="1392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7" name="Google Shape;4417;p88"/>
          <p:cNvGrpSpPr/>
          <p:nvPr/>
        </p:nvGrpSpPr>
        <p:grpSpPr>
          <a:xfrm>
            <a:off x="3985109" y="2832009"/>
            <a:ext cx="2169902" cy="1793476"/>
            <a:chOff x="5061100" y="3101875"/>
            <a:chExt cx="2313575" cy="1912225"/>
          </a:xfrm>
        </p:grpSpPr>
        <p:sp>
          <p:nvSpPr>
            <p:cNvPr id="4418" name="Google Shape;4418;p88"/>
            <p:cNvSpPr/>
            <p:nvPr/>
          </p:nvSpPr>
          <p:spPr>
            <a:xfrm>
              <a:off x="7161525" y="4644500"/>
              <a:ext cx="213150" cy="350875"/>
            </a:xfrm>
            <a:custGeom>
              <a:rect b="b" l="l" r="r" t="t"/>
              <a:pathLst>
                <a:path extrusionOk="0" h="14035" w="8526">
                  <a:moveTo>
                    <a:pt x="8088" y="0"/>
                  </a:moveTo>
                  <a:cubicBezTo>
                    <a:pt x="7443" y="0"/>
                    <a:pt x="5502" y="5394"/>
                    <a:pt x="5502" y="5394"/>
                  </a:cubicBezTo>
                  <a:lnTo>
                    <a:pt x="1037" y="4847"/>
                  </a:lnTo>
                  <a:lnTo>
                    <a:pt x="0" y="13199"/>
                  </a:lnTo>
                  <a:lnTo>
                    <a:pt x="6481" y="14035"/>
                  </a:lnTo>
                  <a:lnTo>
                    <a:pt x="6596" y="13516"/>
                  </a:lnTo>
                  <a:cubicBezTo>
                    <a:pt x="6999" y="11241"/>
                    <a:pt x="8526" y="1880"/>
                    <a:pt x="8267" y="296"/>
                  </a:cubicBezTo>
                  <a:cubicBezTo>
                    <a:pt x="8234" y="91"/>
                    <a:pt x="8172" y="0"/>
                    <a:pt x="80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7315625" y="4636775"/>
              <a:ext cx="45375" cy="347800"/>
            </a:xfrm>
            <a:custGeom>
              <a:rect b="b" l="l" r="r" t="t"/>
              <a:pathLst>
                <a:path extrusionOk="0" h="13912" w="1815">
                  <a:moveTo>
                    <a:pt x="1728" y="0"/>
                  </a:moveTo>
                  <a:cubicBezTo>
                    <a:pt x="1642" y="0"/>
                    <a:pt x="1210" y="3111"/>
                    <a:pt x="749" y="6941"/>
                  </a:cubicBezTo>
                  <a:cubicBezTo>
                    <a:pt x="288" y="10772"/>
                    <a:pt x="0" y="13912"/>
                    <a:pt x="87" y="13912"/>
                  </a:cubicBezTo>
                  <a:cubicBezTo>
                    <a:pt x="87" y="13912"/>
                    <a:pt x="87" y="13912"/>
                    <a:pt x="87" y="13912"/>
                  </a:cubicBezTo>
                  <a:cubicBezTo>
                    <a:pt x="148" y="13912"/>
                    <a:pt x="578" y="10812"/>
                    <a:pt x="1037" y="6970"/>
                  </a:cubicBezTo>
                  <a:cubicBezTo>
                    <a:pt x="1498" y="3139"/>
                    <a:pt x="1815" y="0"/>
                    <a:pt x="17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7301925" y="4751150"/>
              <a:ext cx="20925" cy="18575"/>
            </a:xfrm>
            <a:custGeom>
              <a:rect b="b" l="l" r="r" t="t"/>
              <a:pathLst>
                <a:path extrusionOk="0" h="743" w="837">
                  <a:moveTo>
                    <a:pt x="81" y="0"/>
                  </a:moveTo>
                  <a:cubicBezTo>
                    <a:pt x="72" y="0"/>
                    <a:pt x="64" y="2"/>
                    <a:pt x="59" y="5"/>
                  </a:cubicBezTo>
                  <a:cubicBezTo>
                    <a:pt x="1" y="62"/>
                    <a:pt x="87" y="293"/>
                    <a:pt x="318" y="494"/>
                  </a:cubicBezTo>
                  <a:cubicBezTo>
                    <a:pt x="478" y="655"/>
                    <a:pt x="657" y="742"/>
                    <a:pt x="752" y="742"/>
                  </a:cubicBezTo>
                  <a:cubicBezTo>
                    <a:pt x="777" y="742"/>
                    <a:pt x="796" y="736"/>
                    <a:pt x="807" y="725"/>
                  </a:cubicBezTo>
                  <a:cubicBezTo>
                    <a:pt x="836" y="667"/>
                    <a:pt x="692" y="494"/>
                    <a:pt x="519" y="293"/>
                  </a:cubicBezTo>
                  <a:cubicBezTo>
                    <a:pt x="338" y="112"/>
                    <a:pt x="157" y="0"/>
                    <a:pt x="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7306975" y="4739400"/>
              <a:ext cx="24500" cy="18175"/>
            </a:xfrm>
            <a:custGeom>
              <a:rect b="b" l="l" r="r" t="t"/>
              <a:pathLst>
                <a:path extrusionOk="0" h="727" w="980">
                  <a:moveTo>
                    <a:pt x="67" y="1"/>
                  </a:moveTo>
                  <a:cubicBezTo>
                    <a:pt x="51" y="1"/>
                    <a:pt x="38" y="5"/>
                    <a:pt x="29" y="14"/>
                  </a:cubicBezTo>
                  <a:cubicBezTo>
                    <a:pt x="1" y="71"/>
                    <a:pt x="145" y="302"/>
                    <a:pt x="404" y="503"/>
                  </a:cubicBezTo>
                  <a:cubicBezTo>
                    <a:pt x="600" y="656"/>
                    <a:pt x="796" y="726"/>
                    <a:pt x="893" y="726"/>
                  </a:cubicBezTo>
                  <a:cubicBezTo>
                    <a:pt x="923" y="726"/>
                    <a:pt x="944" y="719"/>
                    <a:pt x="951" y="705"/>
                  </a:cubicBezTo>
                  <a:cubicBezTo>
                    <a:pt x="980" y="647"/>
                    <a:pt x="807" y="446"/>
                    <a:pt x="548" y="273"/>
                  </a:cubicBezTo>
                  <a:cubicBezTo>
                    <a:pt x="353" y="127"/>
                    <a:pt x="157" y="1"/>
                    <a:pt x="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7278900" y="4921650"/>
              <a:ext cx="46100" cy="56450"/>
            </a:xfrm>
            <a:custGeom>
              <a:rect b="b" l="l" r="r" t="t"/>
              <a:pathLst>
                <a:path extrusionOk="0" h="2258" w="1844">
                  <a:moveTo>
                    <a:pt x="1778" y="1"/>
                  </a:moveTo>
                  <a:cubicBezTo>
                    <a:pt x="1715" y="1"/>
                    <a:pt x="1584" y="43"/>
                    <a:pt x="1383" y="155"/>
                  </a:cubicBezTo>
                  <a:cubicBezTo>
                    <a:pt x="1037" y="299"/>
                    <a:pt x="749" y="500"/>
                    <a:pt x="490" y="788"/>
                  </a:cubicBezTo>
                  <a:cubicBezTo>
                    <a:pt x="202" y="1048"/>
                    <a:pt x="58" y="1393"/>
                    <a:pt x="29" y="1797"/>
                  </a:cubicBezTo>
                  <a:cubicBezTo>
                    <a:pt x="0" y="2085"/>
                    <a:pt x="87" y="2257"/>
                    <a:pt x="115" y="2257"/>
                  </a:cubicBezTo>
                  <a:cubicBezTo>
                    <a:pt x="173" y="2229"/>
                    <a:pt x="144" y="2056"/>
                    <a:pt x="202" y="1825"/>
                  </a:cubicBezTo>
                  <a:cubicBezTo>
                    <a:pt x="288" y="1509"/>
                    <a:pt x="461" y="1221"/>
                    <a:pt x="692" y="961"/>
                  </a:cubicBezTo>
                  <a:cubicBezTo>
                    <a:pt x="922" y="731"/>
                    <a:pt x="1210" y="500"/>
                    <a:pt x="1469" y="328"/>
                  </a:cubicBezTo>
                  <a:cubicBezTo>
                    <a:pt x="1700" y="155"/>
                    <a:pt x="1844" y="40"/>
                    <a:pt x="1815" y="11"/>
                  </a:cubicBezTo>
                  <a:cubicBezTo>
                    <a:pt x="1808" y="4"/>
                    <a:pt x="1796" y="1"/>
                    <a:pt x="1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7299050" y="4766275"/>
              <a:ext cx="10100" cy="20275"/>
            </a:xfrm>
            <a:custGeom>
              <a:rect b="b" l="l" r="r" t="t"/>
              <a:pathLst>
                <a:path extrusionOk="0" h="811" w="404">
                  <a:moveTo>
                    <a:pt x="104" y="1"/>
                  </a:moveTo>
                  <a:cubicBezTo>
                    <a:pt x="98" y="1"/>
                    <a:pt x="92" y="2"/>
                    <a:pt x="87" y="4"/>
                  </a:cubicBezTo>
                  <a:cubicBezTo>
                    <a:pt x="1" y="33"/>
                    <a:pt x="30" y="206"/>
                    <a:pt x="58" y="437"/>
                  </a:cubicBezTo>
                  <a:cubicBezTo>
                    <a:pt x="116" y="638"/>
                    <a:pt x="174" y="811"/>
                    <a:pt x="260" y="811"/>
                  </a:cubicBezTo>
                  <a:cubicBezTo>
                    <a:pt x="346" y="811"/>
                    <a:pt x="404" y="581"/>
                    <a:pt x="346" y="350"/>
                  </a:cubicBezTo>
                  <a:cubicBezTo>
                    <a:pt x="294" y="139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7284650" y="4768525"/>
              <a:ext cx="8675" cy="24575"/>
            </a:xfrm>
            <a:custGeom>
              <a:rect b="b" l="l" r="r" t="t"/>
              <a:pathLst>
                <a:path extrusionOk="0" h="983" w="347">
                  <a:moveTo>
                    <a:pt x="202" y="1"/>
                  </a:moveTo>
                  <a:cubicBezTo>
                    <a:pt x="145" y="1"/>
                    <a:pt x="58" y="202"/>
                    <a:pt x="29" y="462"/>
                  </a:cubicBezTo>
                  <a:cubicBezTo>
                    <a:pt x="1" y="750"/>
                    <a:pt x="29" y="980"/>
                    <a:pt x="116" y="980"/>
                  </a:cubicBezTo>
                  <a:cubicBezTo>
                    <a:pt x="119" y="982"/>
                    <a:pt x="123" y="983"/>
                    <a:pt x="126" y="983"/>
                  </a:cubicBezTo>
                  <a:cubicBezTo>
                    <a:pt x="186" y="983"/>
                    <a:pt x="290" y="762"/>
                    <a:pt x="318" y="491"/>
                  </a:cubicBezTo>
                  <a:cubicBezTo>
                    <a:pt x="346" y="231"/>
                    <a:pt x="289" y="1"/>
                    <a:pt x="2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5340475" y="4642525"/>
              <a:ext cx="1934850" cy="347825"/>
            </a:xfrm>
            <a:custGeom>
              <a:rect b="b" l="l" r="r" t="t"/>
              <a:pathLst>
                <a:path extrusionOk="0" h="13913" w="77394">
                  <a:moveTo>
                    <a:pt x="47611" y="0"/>
                  </a:moveTo>
                  <a:lnTo>
                    <a:pt x="13567" y="1613"/>
                  </a:lnTo>
                  <a:lnTo>
                    <a:pt x="1" y="12558"/>
                  </a:lnTo>
                  <a:lnTo>
                    <a:pt x="51010" y="11435"/>
                  </a:lnTo>
                  <a:lnTo>
                    <a:pt x="75636" y="13912"/>
                  </a:lnTo>
                  <a:lnTo>
                    <a:pt x="77393" y="4090"/>
                  </a:lnTo>
                  <a:lnTo>
                    <a:pt x="47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5656600" y="4816775"/>
              <a:ext cx="535025" cy="5800"/>
            </a:xfrm>
            <a:custGeom>
              <a:rect b="b" l="l" r="r" t="t"/>
              <a:pathLst>
                <a:path extrusionOk="0" h="232" w="21401">
                  <a:moveTo>
                    <a:pt x="10686" y="1"/>
                  </a:moveTo>
                  <a:cubicBezTo>
                    <a:pt x="4781" y="1"/>
                    <a:pt x="0" y="58"/>
                    <a:pt x="0" y="116"/>
                  </a:cubicBezTo>
                  <a:cubicBezTo>
                    <a:pt x="0" y="173"/>
                    <a:pt x="4781" y="231"/>
                    <a:pt x="10686" y="231"/>
                  </a:cubicBezTo>
                  <a:cubicBezTo>
                    <a:pt x="16590" y="231"/>
                    <a:pt x="21400" y="173"/>
                    <a:pt x="21400" y="116"/>
                  </a:cubicBezTo>
                  <a:cubicBezTo>
                    <a:pt x="21400" y="58"/>
                    <a:pt x="16619" y="1"/>
                    <a:pt x="106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6131825" y="4658375"/>
              <a:ext cx="127475" cy="277950"/>
            </a:xfrm>
            <a:custGeom>
              <a:rect b="b" l="l" r="r" t="t"/>
              <a:pathLst>
                <a:path extrusionOk="0" h="11118" w="5099">
                  <a:moveTo>
                    <a:pt x="2564" y="0"/>
                  </a:moveTo>
                  <a:lnTo>
                    <a:pt x="1" y="115"/>
                  </a:lnTo>
                  <a:lnTo>
                    <a:pt x="1758" y="11118"/>
                  </a:lnTo>
                  <a:lnTo>
                    <a:pt x="5099" y="11118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6235525" y="4829025"/>
              <a:ext cx="402525" cy="185075"/>
            </a:xfrm>
            <a:custGeom>
              <a:rect b="b" l="l" r="r" t="t"/>
              <a:pathLst>
                <a:path extrusionOk="0" h="7403" w="16101">
                  <a:moveTo>
                    <a:pt x="8353" y="0"/>
                  </a:moveTo>
                  <a:lnTo>
                    <a:pt x="0" y="893"/>
                  </a:lnTo>
                  <a:lnTo>
                    <a:pt x="663" y="7403"/>
                  </a:lnTo>
                  <a:lnTo>
                    <a:pt x="1181" y="7374"/>
                  </a:lnTo>
                  <a:cubicBezTo>
                    <a:pt x="3514" y="7259"/>
                    <a:pt x="12933" y="6625"/>
                    <a:pt x="14430" y="5991"/>
                  </a:cubicBezTo>
                  <a:cubicBezTo>
                    <a:pt x="16101" y="5300"/>
                    <a:pt x="8843" y="4436"/>
                    <a:pt x="8843" y="4436"/>
                  </a:cubicBezTo>
                  <a:lnTo>
                    <a:pt x="835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6252075" y="4967800"/>
              <a:ext cx="347825" cy="39475"/>
            </a:xfrm>
            <a:custGeom>
              <a:rect b="b" l="l" r="r" t="t"/>
              <a:pathLst>
                <a:path extrusionOk="0" h="1579" w="13913">
                  <a:moveTo>
                    <a:pt x="13834" y="0"/>
                  </a:moveTo>
                  <a:cubicBezTo>
                    <a:pt x="13328" y="0"/>
                    <a:pt x="10443" y="250"/>
                    <a:pt x="6942" y="642"/>
                  </a:cubicBezTo>
                  <a:cubicBezTo>
                    <a:pt x="3111" y="1074"/>
                    <a:pt x="1" y="1477"/>
                    <a:pt x="1" y="1564"/>
                  </a:cubicBezTo>
                  <a:cubicBezTo>
                    <a:pt x="1" y="1574"/>
                    <a:pt x="46" y="1579"/>
                    <a:pt x="132" y="1579"/>
                  </a:cubicBezTo>
                  <a:cubicBezTo>
                    <a:pt x="763" y="1579"/>
                    <a:pt x="3599" y="1310"/>
                    <a:pt x="6971" y="930"/>
                  </a:cubicBezTo>
                  <a:cubicBezTo>
                    <a:pt x="10831" y="498"/>
                    <a:pt x="13912" y="95"/>
                    <a:pt x="13912" y="8"/>
                  </a:cubicBezTo>
                  <a:cubicBezTo>
                    <a:pt x="13912" y="3"/>
                    <a:pt x="13886" y="0"/>
                    <a:pt x="138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6460900" y="4940325"/>
              <a:ext cx="16600" cy="22000"/>
            </a:xfrm>
            <a:custGeom>
              <a:rect b="b" l="l" r="r" t="t"/>
              <a:pathLst>
                <a:path extrusionOk="0" h="880" w="664">
                  <a:moveTo>
                    <a:pt x="571" y="0"/>
                  </a:moveTo>
                  <a:cubicBezTo>
                    <a:pt x="490" y="0"/>
                    <a:pt x="325" y="137"/>
                    <a:pt x="202" y="358"/>
                  </a:cubicBezTo>
                  <a:cubicBezTo>
                    <a:pt x="29" y="618"/>
                    <a:pt x="1" y="848"/>
                    <a:pt x="87" y="877"/>
                  </a:cubicBezTo>
                  <a:cubicBezTo>
                    <a:pt x="91" y="879"/>
                    <a:pt x="96" y="880"/>
                    <a:pt x="101" y="880"/>
                  </a:cubicBezTo>
                  <a:cubicBezTo>
                    <a:pt x="166" y="880"/>
                    <a:pt x="299" y="716"/>
                    <a:pt x="433" y="502"/>
                  </a:cubicBezTo>
                  <a:cubicBezTo>
                    <a:pt x="577" y="272"/>
                    <a:pt x="663" y="41"/>
                    <a:pt x="605" y="13"/>
                  </a:cubicBezTo>
                  <a:cubicBezTo>
                    <a:pt x="597" y="4"/>
                    <a:pt x="585" y="0"/>
                    <a:pt x="5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6475300" y="4942550"/>
              <a:ext cx="14425" cy="25525"/>
            </a:xfrm>
            <a:custGeom>
              <a:rect b="b" l="l" r="r" t="t"/>
              <a:pathLst>
                <a:path extrusionOk="0" h="1021" w="577">
                  <a:moveTo>
                    <a:pt x="494" y="0"/>
                  </a:moveTo>
                  <a:cubicBezTo>
                    <a:pt x="416" y="0"/>
                    <a:pt x="243" y="187"/>
                    <a:pt x="116" y="442"/>
                  </a:cubicBezTo>
                  <a:cubicBezTo>
                    <a:pt x="1" y="730"/>
                    <a:pt x="1" y="1018"/>
                    <a:pt x="58" y="1018"/>
                  </a:cubicBezTo>
                  <a:cubicBezTo>
                    <a:pt x="64" y="1020"/>
                    <a:pt x="69" y="1021"/>
                    <a:pt x="75" y="1021"/>
                  </a:cubicBezTo>
                  <a:cubicBezTo>
                    <a:pt x="159" y="1021"/>
                    <a:pt x="269" y="827"/>
                    <a:pt x="404" y="557"/>
                  </a:cubicBezTo>
                  <a:cubicBezTo>
                    <a:pt x="519" y="298"/>
                    <a:pt x="577" y="39"/>
                    <a:pt x="519" y="10"/>
                  </a:cubicBezTo>
                  <a:cubicBezTo>
                    <a:pt x="512" y="3"/>
                    <a:pt x="504" y="0"/>
                    <a:pt x="4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6250650" y="4965300"/>
              <a:ext cx="64825" cy="34500"/>
            </a:xfrm>
            <a:custGeom>
              <a:rect b="b" l="l" r="r" t="t"/>
              <a:pathLst>
                <a:path extrusionOk="0" h="1380" w="2593">
                  <a:moveTo>
                    <a:pt x="708" y="1"/>
                  </a:moveTo>
                  <a:cubicBezTo>
                    <a:pt x="616" y="1"/>
                    <a:pt x="523" y="8"/>
                    <a:pt x="432" y="22"/>
                  </a:cubicBezTo>
                  <a:cubicBezTo>
                    <a:pt x="144" y="51"/>
                    <a:pt x="0" y="166"/>
                    <a:pt x="29" y="223"/>
                  </a:cubicBezTo>
                  <a:cubicBezTo>
                    <a:pt x="29" y="243"/>
                    <a:pt x="48" y="249"/>
                    <a:pt x="83" y="249"/>
                  </a:cubicBezTo>
                  <a:cubicBezTo>
                    <a:pt x="154" y="249"/>
                    <a:pt x="288" y="223"/>
                    <a:pt x="461" y="223"/>
                  </a:cubicBezTo>
                  <a:cubicBezTo>
                    <a:pt x="778" y="223"/>
                    <a:pt x="1095" y="339"/>
                    <a:pt x="1383" y="483"/>
                  </a:cubicBezTo>
                  <a:cubicBezTo>
                    <a:pt x="1671" y="684"/>
                    <a:pt x="1959" y="886"/>
                    <a:pt x="2218" y="1116"/>
                  </a:cubicBezTo>
                  <a:cubicBezTo>
                    <a:pt x="2373" y="1271"/>
                    <a:pt x="2505" y="1380"/>
                    <a:pt x="2551" y="1380"/>
                  </a:cubicBezTo>
                  <a:cubicBezTo>
                    <a:pt x="2556" y="1380"/>
                    <a:pt x="2561" y="1378"/>
                    <a:pt x="2564" y="1375"/>
                  </a:cubicBezTo>
                  <a:cubicBezTo>
                    <a:pt x="2592" y="1347"/>
                    <a:pt x="2535" y="1174"/>
                    <a:pt x="2362" y="943"/>
                  </a:cubicBezTo>
                  <a:cubicBezTo>
                    <a:pt x="2132" y="655"/>
                    <a:pt x="1844" y="425"/>
                    <a:pt x="1527" y="223"/>
                  </a:cubicBezTo>
                  <a:cubicBezTo>
                    <a:pt x="1287" y="71"/>
                    <a:pt x="997" y="1"/>
                    <a:pt x="7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6441450" y="4940775"/>
              <a:ext cx="20925" cy="11950"/>
            </a:xfrm>
            <a:custGeom>
              <a:rect b="b" l="l" r="r" t="t"/>
              <a:pathLst>
                <a:path extrusionOk="0" h="478" w="837">
                  <a:moveTo>
                    <a:pt x="722" y="1"/>
                  </a:moveTo>
                  <a:cubicBezTo>
                    <a:pt x="642" y="1"/>
                    <a:pt x="494" y="54"/>
                    <a:pt x="347" y="139"/>
                  </a:cubicBezTo>
                  <a:cubicBezTo>
                    <a:pt x="145" y="225"/>
                    <a:pt x="1" y="340"/>
                    <a:pt x="1" y="427"/>
                  </a:cubicBezTo>
                  <a:cubicBezTo>
                    <a:pt x="15" y="456"/>
                    <a:pt x="80" y="477"/>
                    <a:pt x="170" y="477"/>
                  </a:cubicBezTo>
                  <a:cubicBezTo>
                    <a:pt x="260" y="477"/>
                    <a:pt x="375" y="456"/>
                    <a:pt x="491" y="398"/>
                  </a:cubicBezTo>
                  <a:cubicBezTo>
                    <a:pt x="692" y="254"/>
                    <a:pt x="836" y="81"/>
                    <a:pt x="779" y="23"/>
                  </a:cubicBezTo>
                  <a:cubicBezTo>
                    <a:pt x="771" y="8"/>
                    <a:pt x="751" y="1"/>
                    <a:pt x="7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6431375" y="4928850"/>
              <a:ext cx="25225" cy="7750"/>
            </a:xfrm>
            <a:custGeom>
              <a:rect b="b" l="l" r="r" t="t"/>
              <a:pathLst>
                <a:path extrusionOk="0" h="310" w="1009">
                  <a:moveTo>
                    <a:pt x="689" y="0"/>
                  </a:moveTo>
                  <a:cubicBezTo>
                    <a:pt x="629" y="0"/>
                    <a:pt x="562" y="4"/>
                    <a:pt x="490" y="11"/>
                  </a:cubicBezTo>
                  <a:cubicBezTo>
                    <a:pt x="231" y="40"/>
                    <a:pt x="1" y="126"/>
                    <a:pt x="29" y="212"/>
                  </a:cubicBezTo>
                  <a:cubicBezTo>
                    <a:pt x="29" y="277"/>
                    <a:pt x="159" y="310"/>
                    <a:pt x="333" y="310"/>
                  </a:cubicBezTo>
                  <a:cubicBezTo>
                    <a:pt x="391" y="310"/>
                    <a:pt x="454" y="306"/>
                    <a:pt x="519" y="299"/>
                  </a:cubicBezTo>
                  <a:cubicBezTo>
                    <a:pt x="807" y="270"/>
                    <a:pt x="1009" y="184"/>
                    <a:pt x="1009" y="97"/>
                  </a:cubicBezTo>
                  <a:cubicBezTo>
                    <a:pt x="987" y="32"/>
                    <a:pt x="868" y="0"/>
                    <a:pt x="6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5232475" y="3215850"/>
              <a:ext cx="272925" cy="454625"/>
            </a:xfrm>
            <a:custGeom>
              <a:rect b="b" l="l" r="r" t="t"/>
              <a:pathLst>
                <a:path extrusionOk="0" h="18185" w="10917">
                  <a:moveTo>
                    <a:pt x="6196" y="1"/>
                  </a:moveTo>
                  <a:cubicBezTo>
                    <a:pt x="4187" y="1"/>
                    <a:pt x="2184" y="591"/>
                    <a:pt x="461" y="1767"/>
                  </a:cubicBezTo>
                  <a:lnTo>
                    <a:pt x="0" y="2055"/>
                  </a:lnTo>
                  <a:lnTo>
                    <a:pt x="173" y="18184"/>
                  </a:lnTo>
                  <a:lnTo>
                    <a:pt x="7287" y="18069"/>
                  </a:lnTo>
                  <a:cubicBezTo>
                    <a:pt x="7374" y="17234"/>
                    <a:pt x="7518" y="14036"/>
                    <a:pt x="7518" y="14036"/>
                  </a:cubicBezTo>
                  <a:cubicBezTo>
                    <a:pt x="7518" y="14036"/>
                    <a:pt x="10485" y="13777"/>
                    <a:pt x="10686" y="10811"/>
                  </a:cubicBezTo>
                  <a:cubicBezTo>
                    <a:pt x="10917" y="7873"/>
                    <a:pt x="10830" y="1104"/>
                    <a:pt x="10830" y="1104"/>
                  </a:cubicBezTo>
                  <a:cubicBezTo>
                    <a:pt x="9370" y="368"/>
                    <a:pt x="7781" y="1"/>
                    <a:pt x="619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5474425" y="3349700"/>
              <a:ext cx="27475" cy="21750"/>
            </a:xfrm>
            <a:custGeom>
              <a:rect b="b" l="l" r="r" t="t"/>
              <a:pathLst>
                <a:path extrusionOk="0" h="870" w="1099">
                  <a:moveTo>
                    <a:pt x="473" y="0"/>
                  </a:moveTo>
                  <a:cubicBezTo>
                    <a:pt x="364" y="0"/>
                    <a:pt x="248" y="46"/>
                    <a:pt x="144" y="157"/>
                  </a:cubicBezTo>
                  <a:cubicBezTo>
                    <a:pt x="0" y="301"/>
                    <a:pt x="0" y="589"/>
                    <a:pt x="144" y="762"/>
                  </a:cubicBezTo>
                  <a:cubicBezTo>
                    <a:pt x="230" y="834"/>
                    <a:pt x="339" y="870"/>
                    <a:pt x="447" y="870"/>
                  </a:cubicBezTo>
                  <a:cubicBezTo>
                    <a:pt x="555" y="870"/>
                    <a:pt x="663" y="834"/>
                    <a:pt x="749" y="762"/>
                  </a:cubicBezTo>
                  <a:cubicBezTo>
                    <a:pt x="1099" y="456"/>
                    <a:pt x="818" y="0"/>
                    <a:pt x="4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5459300" y="3341125"/>
              <a:ext cx="38175" cy="12000"/>
            </a:xfrm>
            <a:custGeom>
              <a:rect b="b" l="l" r="r" t="t"/>
              <a:pathLst>
                <a:path extrusionOk="0" h="480" w="1527">
                  <a:moveTo>
                    <a:pt x="744" y="1"/>
                  </a:moveTo>
                  <a:cubicBezTo>
                    <a:pt x="557" y="1"/>
                    <a:pt x="368" y="52"/>
                    <a:pt x="202" y="154"/>
                  </a:cubicBezTo>
                  <a:cubicBezTo>
                    <a:pt x="87" y="241"/>
                    <a:pt x="0" y="298"/>
                    <a:pt x="29" y="356"/>
                  </a:cubicBezTo>
                  <a:cubicBezTo>
                    <a:pt x="36" y="363"/>
                    <a:pt x="48" y="366"/>
                    <a:pt x="63" y="366"/>
                  </a:cubicBezTo>
                  <a:cubicBezTo>
                    <a:pt x="160" y="366"/>
                    <a:pt x="411" y="238"/>
                    <a:pt x="726" y="238"/>
                  </a:cubicBezTo>
                  <a:cubicBezTo>
                    <a:pt x="753" y="238"/>
                    <a:pt x="780" y="239"/>
                    <a:pt x="807" y="241"/>
                  </a:cubicBezTo>
                  <a:cubicBezTo>
                    <a:pt x="1144" y="267"/>
                    <a:pt x="1411" y="479"/>
                    <a:pt x="1503" y="479"/>
                  </a:cubicBezTo>
                  <a:cubicBezTo>
                    <a:pt x="1513" y="479"/>
                    <a:pt x="1521" y="477"/>
                    <a:pt x="1527" y="471"/>
                  </a:cubicBezTo>
                  <a:cubicBezTo>
                    <a:pt x="1527" y="442"/>
                    <a:pt x="1498" y="356"/>
                    <a:pt x="1383" y="241"/>
                  </a:cubicBezTo>
                  <a:cubicBezTo>
                    <a:pt x="1207" y="81"/>
                    <a:pt x="977" y="1"/>
                    <a:pt x="7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5359550" y="3352325"/>
              <a:ext cx="27750" cy="21600"/>
            </a:xfrm>
            <a:custGeom>
              <a:rect b="b" l="l" r="r" t="t"/>
              <a:pathLst>
                <a:path extrusionOk="0" h="864" w="1110">
                  <a:moveTo>
                    <a:pt x="578" y="1"/>
                  </a:moveTo>
                  <a:cubicBezTo>
                    <a:pt x="441" y="1"/>
                    <a:pt x="307" y="70"/>
                    <a:pt x="217" y="196"/>
                  </a:cubicBezTo>
                  <a:cubicBezTo>
                    <a:pt x="1" y="466"/>
                    <a:pt x="216" y="864"/>
                    <a:pt x="553" y="864"/>
                  </a:cubicBezTo>
                  <a:cubicBezTo>
                    <a:pt x="575" y="864"/>
                    <a:pt x="597" y="862"/>
                    <a:pt x="620" y="858"/>
                  </a:cubicBezTo>
                  <a:cubicBezTo>
                    <a:pt x="1024" y="801"/>
                    <a:pt x="1110" y="311"/>
                    <a:pt x="822" y="81"/>
                  </a:cubicBezTo>
                  <a:cubicBezTo>
                    <a:pt x="746" y="26"/>
                    <a:pt x="662" y="1"/>
                    <a:pt x="5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5348400" y="3343300"/>
              <a:ext cx="38900" cy="11850"/>
            </a:xfrm>
            <a:custGeom>
              <a:rect b="b" l="l" r="r" t="t"/>
              <a:pathLst>
                <a:path extrusionOk="0" h="474" w="1556">
                  <a:moveTo>
                    <a:pt x="752" y="0"/>
                  </a:moveTo>
                  <a:cubicBezTo>
                    <a:pt x="567" y="0"/>
                    <a:pt x="385" y="51"/>
                    <a:pt x="231" y="154"/>
                  </a:cubicBezTo>
                  <a:cubicBezTo>
                    <a:pt x="87" y="240"/>
                    <a:pt x="1" y="298"/>
                    <a:pt x="58" y="355"/>
                  </a:cubicBezTo>
                  <a:cubicBezTo>
                    <a:pt x="62" y="363"/>
                    <a:pt x="70" y="366"/>
                    <a:pt x="82" y="366"/>
                  </a:cubicBezTo>
                  <a:cubicBezTo>
                    <a:pt x="162" y="366"/>
                    <a:pt x="412" y="237"/>
                    <a:pt x="727" y="237"/>
                  </a:cubicBezTo>
                  <a:cubicBezTo>
                    <a:pt x="753" y="237"/>
                    <a:pt x="780" y="238"/>
                    <a:pt x="807" y="240"/>
                  </a:cubicBezTo>
                  <a:cubicBezTo>
                    <a:pt x="1187" y="267"/>
                    <a:pt x="1439" y="473"/>
                    <a:pt x="1515" y="473"/>
                  </a:cubicBezTo>
                  <a:cubicBezTo>
                    <a:pt x="1520" y="473"/>
                    <a:pt x="1524" y="472"/>
                    <a:pt x="1527" y="471"/>
                  </a:cubicBezTo>
                  <a:cubicBezTo>
                    <a:pt x="1556" y="442"/>
                    <a:pt x="1527" y="355"/>
                    <a:pt x="1412" y="240"/>
                  </a:cubicBezTo>
                  <a:cubicBezTo>
                    <a:pt x="1220" y="80"/>
                    <a:pt x="983" y="0"/>
                    <a:pt x="7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5419700" y="3352875"/>
              <a:ext cx="29525" cy="90050"/>
            </a:xfrm>
            <a:custGeom>
              <a:rect b="b" l="l" r="r" t="t"/>
              <a:pathLst>
                <a:path extrusionOk="0" h="3602" w="1181">
                  <a:moveTo>
                    <a:pt x="89" y="0"/>
                  </a:moveTo>
                  <a:cubicBezTo>
                    <a:pt x="88" y="0"/>
                    <a:pt x="87" y="1"/>
                    <a:pt x="86" y="1"/>
                  </a:cubicBezTo>
                  <a:cubicBezTo>
                    <a:pt x="0" y="1"/>
                    <a:pt x="259" y="1009"/>
                    <a:pt x="634" y="2190"/>
                  </a:cubicBezTo>
                  <a:cubicBezTo>
                    <a:pt x="720" y="2478"/>
                    <a:pt x="807" y="2766"/>
                    <a:pt x="893" y="3054"/>
                  </a:cubicBezTo>
                  <a:cubicBezTo>
                    <a:pt x="951" y="3141"/>
                    <a:pt x="979" y="3256"/>
                    <a:pt x="951" y="3342"/>
                  </a:cubicBezTo>
                  <a:cubicBezTo>
                    <a:pt x="951" y="3400"/>
                    <a:pt x="864" y="3429"/>
                    <a:pt x="749" y="3429"/>
                  </a:cubicBezTo>
                  <a:cubicBezTo>
                    <a:pt x="519" y="3429"/>
                    <a:pt x="317" y="3457"/>
                    <a:pt x="86" y="3515"/>
                  </a:cubicBezTo>
                  <a:cubicBezTo>
                    <a:pt x="317" y="3601"/>
                    <a:pt x="547" y="3601"/>
                    <a:pt x="749" y="3601"/>
                  </a:cubicBezTo>
                  <a:lnTo>
                    <a:pt x="951" y="3601"/>
                  </a:lnTo>
                  <a:cubicBezTo>
                    <a:pt x="1037" y="3573"/>
                    <a:pt x="1095" y="3515"/>
                    <a:pt x="1123" y="3429"/>
                  </a:cubicBezTo>
                  <a:cubicBezTo>
                    <a:pt x="1181" y="3285"/>
                    <a:pt x="1181" y="3141"/>
                    <a:pt x="1095" y="2997"/>
                  </a:cubicBezTo>
                  <a:lnTo>
                    <a:pt x="864" y="2161"/>
                  </a:lnTo>
                  <a:cubicBezTo>
                    <a:pt x="495" y="941"/>
                    <a:pt x="154" y="0"/>
                    <a:pt x="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5382250" y="3448975"/>
              <a:ext cx="54750" cy="30050"/>
            </a:xfrm>
            <a:custGeom>
              <a:rect b="b" l="l" r="r" t="t"/>
              <a:pathLst>
                <a:path extrusionOk="0" h="1202" w="2190">
                  <a:moveTo>
                    <a:pt x="185" y="1"/>
                  </a:moveTo>
                  <a:cubicBezTo>
                    <a:pt x="185" y="1"/>
                    <a:pt x="208" y="14"/>
                    <a:pt x="260" y="45"/>
                  </a:cubicBezTo>
                  <a:cubicBezTo>
                    <a:pt x="260" y="45"/>
                    <a:pt x="0" y="737"/>
                    <a:pt x="836" y="1111"/>
                  </a:cubicBezTo>
                  <a:cubicBezTo>
                    <a:pt x="984" y="1172"/>
                    <a:pt x="1138" y="1202"/>
                    <a:pt x="1289" y="1202"/>
                  </a:cubicBezTo>
                  <a:cubicBezTo>
                    <a:pt x="1636" y="1202"/>
                    <a:pt x="1969" y="1047"/>
                    <a:pt x="2189" y="766"/>
                  </a:cubicBezTo>
                  <a:cubicBezTo>
                    <a:pt x="1479" y="740"/>
                    <a:pt x="189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5326075" y="3532900"/>
              <a:ext cx="94350" cy="51950"/>
            </a:xfrm>
            <a:custGeom>
              <a:rect b="b" l="l" r="r" t="t"/>
              <a:pathLst>
                <a:path extrusionOk="0" h="2078" w="3774">
                  <a:moveTo>
                    <a:pt x="1" y="1"/>
                  </a:moveTo>
                  <a:cubicBezTo>
                    <a:pt x="1" y="1"/>
                    <a:pt x="748" y="2077"/>
                    <a:pt x="3573" y="2077"/>
                  </a:cubicBezTo>
                  <a:cubicBezTo>
                    <a:pt x="3630" y="2077"/>
                    <a:pt x="3687" y="2076"/>
                    <a:pt x="3745" y="2075"/>
                  </a:cubicBezTo>
                  <a:lnTo>
                    <a:pt x="3774" y="1326"/>
                  </a:lnTo>
                  <a:cubicBezTo>
                    <a:pt x="2420" y="1268"/>
                    <a:pt x="1095" y="807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5211600" y="3101875"/>
              <a:ext cx="327475" cy="293525"/>
            </a:xfrm>
            <a:custGeom>
              <a:rect b="b" l="l" r="r" t="t"/>
              <a:pathLst>
                <a:path extrusionOk="0" h="11741" w="13099">
                  <a:moveTo>
                    <a:pt x="11190" y="1"/>
                  </a:moveTo>
                  <a:cubicBezTo>
                    <a:pt x="10998" y="1"/>
                    <a:pt x="10805" y="45"/>
                    <a:pt x="10628" y="133"/>
                  </a:cubicBezTo>
                  <a:cubicBezTo>
                    <a:pt x="9995" y="392"/>
                    <a:pt x="9505" y="940"/>
                    <a:pt x="8871" y="1170"/>
                  </a:cubicBezTo>
                  <a:cubicBezTo>
                    <a:pt x="8498" y="1284"/>
                    <a:pt x="8106" y="1297"/>
                    <a:pt x="7711" y="1297"/>
                  </a:cubicBezTo>
                  <a:cubicBezTo>
                    <a:pt x="7595" y="1297"/>
                    <a:pt x="7478" y="1295"/>
                    <a:pt x="7362" y="1295"/>
                  </a:cubicBezTo>
                  <a:cubicBezTo>
                    <a:pt x="7173" y="1295"/>
                    <a:pt x="6984" y="1298"/>
                    <a:pt x="6798" y="1314"/>
                  </a:cubicBezTo>
                  <a:cubicBezTo>
                    <a:pt x="6049" y="1314"/>
                    <a:pt x="5300" y="1573"/>
                    <a:pt x="4695" y="2034"/>
                  </a:cubicBezTo>
                  <a:cubicBezTo>
                    <a:pt x="4090" y="2495"/>
                    <a:pt x="3716" y="3215"/>
                    <a:pt x="3744" y="3993"/>
                  </a:cubicBezTo>
                  <a:cubicBezTo>
                    <a:pt x="3456" y="3958"/>
                    <a:pt x="3156" y="3933"/>
                    <a:pt x="2858" y="3933"/>
                  </a:cubicBezTo>
                  <a:cubicBezTo>
                    <a:pt x="2173" y="3933"/>
                    <a:pt x="1492" y="4061"/>
                    <a:pt x="951" y="4482"/>
                  </a:cubicBezTo>
                  <a:cubicBezTo>
                    <a:pt x="346" y="5029"/>
                    <a:pt x="0" y="5807"/>
                    <a:pt x="29" y="6642"/>
                  </a:cubicBezTo>
                  <a:cubicBezTo>
                    <a:pt x="29" y="7478"/>
                    <a:pt x="375" y="8227"/>
                    <a:pt x="605" y="9033"/>
                  </a:cubicBezTo>
                  <a:cubicBezTo>
                    <a:pt x="663" y="9235"/>
                    <a:pt x="749" y="9436"/>
                    <a:pt x="893" y="9638"/>
                  </a:cubicBezTo>
                  <a:lnTo>
                    <a:pt x="1267" y="11740"/>
                  </a:lnTo>
                  <a:lnTo>
                    <a:pt x="2564" y="11712"/>
                  </a:lnTo>
                  <a:lnTo>
                    <a:pt x="2477" y="7334"/>
                  </a:lnTo>
                  <a:cubicBezTo>
                    <a:pt x="2477" y="7334"/>
                    <a:pt x="2372" y="5623"/>
                    <a:pt x="3746" y="5623"/>
                  </a:cubicBezTo>
                  <a:cubicBezTo>
                    <a:pt x="3810" y="5623"/>
                    <a:pt x="3876" y="5627"/>
                    <a:pt x="3946" y="5634"/>
                  </a:cubicBezTo>
                  <a:cubicBezTo>
                    <a:pt x="5350" y="5788"/>
                    <a:pt x="7229" y="7208"/>
                    <a:pt x="9784" y="7208"/>
                  </a:cubicBezTo>
                  <a:cubicBezTo>
                    <a:pt x="10112" y="7208"/>
                    <a:pt x="10451" y="7184"/>
                    <a:pt x="10801" y="7132"/>
                  </a:cubicBezTo>
                  <a:cubicBezTo>
                    <a:pt x="11320" y="7103"/>
                    <a:pt x="11809" y="6959"/>
                    <a:pt x="12241" y="6729"/>
                  </a:cubicBezTo>
                  <a:cubicBezTo>
                    <a:pt x="12702" y="6441"/>
                    <a:pt x="12961" y="5951"/>
                    <a:pt x="12932" y="5433"/>
                  </a:cubicBezTo>
                  <a:cubicBezTo>
                    <a:pt x="12852" y="4950"/>
                    <a:pt x="12446" y="4592"/>
                    <a:pt x="11972" y="4592"/>
                  </a:cubicBezTo>
                  <a:cubicBezTo>
                    <a:pt x="11961" y="4592"/>
                    <a:pt x="11950" y="4592"/>
                    <a:pt x="11939" y="4592"/>
                  </a:cubicBezTo>
                  <a:lnTo>
                    <a:pt x="11939" y="4592"/>
                  </a:lnTo>
                  <a:cubicBezTo>
                    <a:pt x="12621" y="4520"/>
                    <a:pt x="13098" y="3825"/>
                    <a:pt x="12904" y="3157"/>
                  </a:cubicBezTo>
                  <a:cubicBezTo>
                    <a:pt x="12761" y="2667"/>
                    <a:pt x="12313" y="2365"/>
                    <a:pt x="11838" y="2365"/>
                  </a:cubicBezTo>
                  <a:cubicBezTo>
                    <a:pt x="11644" y="2365"/>
                    <a:pt x="11446" y="2415"/>
                    <a:pt x="11262" y="2524"/>
                  </a:cubicBezTo>
                  <a:cubicBezTo>
                    <a:pt x="11608" y="2236"/>
                    <a:pt x="11896" y="1890"/>
                    <a:pt x="12097" y="1487"/>
                  </a:cubicBezTo>
                  <a:cubicBezTo>
                    <a:pt x="12299" y="1055"/>
                    <a:pt x="12212" y="536"/>
                    <a:pt x="11896" y="219"/>
                  </a:cubicBezTo>
                  <a:cubicBezTo>
                    <a:pt x="11685" y="74"/>
                    <a:pt x="11438" y="1"/>
                    <a:pt x="111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5193225" y="3332125"/>
              <a:ext cx="70225" cy="97150"/>
            </a:xfrm>
            <a:custGeom>
              <a:rect b="b" l="l" r="r" t="t"/>
              <a:pathLst>
                <a:path extrusionOk="0" h="3886" w="2809">
                  <a:moveTo>
                    <a:pt x="1857" y="0"/>
                  </a:moveTo>
                  <a:cubicBezTo>
                    <a:pt x="1266" y="0"/>
                    <a:pt x="1" y="244"/>
                    <a:pt x="159" y="2214"/>
                  </a:cubicBezTo>
                  <a:cubicBezTo>
                    <a:pt x="268" y="3565"/>
                    <a:pt x="1030" y="3886"/>
                    <a:pt x="1709" y="3886"/>
                  </a:cubicBezTo>
                  <a:cubicBezTo>
                    <a:pt x="2289" y="3886"/>
                    <a:pt x="2809" y="3652"/>
                    <a:pt x="2809" y="3625"/>
                  </a:cubicBezTo>
                  <a:cubicBezTo>
                    <a:pt x="2809" y="3539"/>
                    <a:pt x="2146" y="25"/>
                    <a:pt x="2146" y="25"/>
                  </a:cubicBezTo>
                  <a:cubicBezTo>
                    <a:pt x="2128" y="19"/>
                    <a:pt x="2017" y="0"/>
                    <a:pt x="185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5212300" y="3353325"/>
              <a:ext cx="30275" cy="55225"/>
            </a:xfrm>
            <a:custGeom>
              <a:rect b="b" l="l" r="r" t="t"/>
              <a:pathLst>
                <a:path extrusionOk="0" h="2209" w="1211">
                  <a:moveTo>
                    <a:pt x="617" y="1"/>
                  </a:moveTo>
                  <a:cubicBezTo>
                    <a:pt x="595" y="1"/>
                    <a:pt x="571" y="4"/>
                    <a:pt x="548" y="12"/>
                  </a:cubicBezTo>
                  <a:cubicBezTo>
                    <a:pt x="347" y="70"/>
                    <a:pt x="174" y="242"/>
                    <a:pt x="116" y="444"/>
                  </a:cubicBezTo>
                  <a:cubicBezTo>
                    <a:pt x="30" y="674"/>
                    <a:pt x="1" y="905"/>
                    <a:pt x="30" y="1164"/>
                  </a:cubicBezTo>
                  <a:cubicBezTo>
                    <a:pt x="87" y="1654"/>
                    <a:pt x="375" y="2115"/>
                    <a:pt x="750" y="2201"/>
                  </a:cubicBezTo>
                  <a:cubicBezTo>
                    <a:pt x="770" y="2206"/>
                    <a:pt x="792" y="2208"/>
                    <a:pt x="816" y="2208"/>
                  </a:cubicBezTo>
                  <a:cubicBezTo>
                    <a:pt x="924" y="2208"/>
                    <a:pt x="1053" y="2157"/>
                    <a:pt x="1124" y="2086"/>
                  </a:cubicBezTo>
                  <a:cubicBezTo>
                    <a:pt x="1211" y="2028"/>
                    <a:pt x="1211" y="1971"/>
                    <a:pt x="1211" y="1971"/>
                  </a:cubicBezTo>
                  <a:lnTo>
                    <a:pt x="1211" y="1971"/>
                  </a:lnTo>
                  <a:cubicBezTo>
                    <a:pt x="1211" y="1971"/>
                    <a:pt x="1182" y="1999"/>
                    <a:pt x="1095" y="2028"/>
                  </a:cubicBezTo>
                  <a:cubicBezTo>
                    <a:pt x="1045" y="2062"/>
                    <a:pt x="984" y="2076"/>
                    <a:pt x="920" y="2076"/>
                  </a:cubicBezTo>
                  <a:cubicBezTo>
                    <a:pt x="874" y="2076"/>
                    <a:pt x="826" y="2069"/>
                    <a:pt x="779" y="2057"/>
                  </a:cubicBezTo>
                  <a:cubicBezTo>
                    <a:pt x="433" y="1884"/>
                    <a:pt x="203" y="1510"/>
                    <a:pt x="203" y="1135"/>
                  </a:cubicBezTo>
                  <a:cubicBezTo>
                    <a:pt x="174" y="905"/>
                    <a:pt x="203" y="703"/>
                    <a:pt x="260" y="502"/>
                  </a:cubicBezTo>
                  <a:cubicBezTo>
                    <a:pt x="289" y="329"/>
                    <a:pt x="404" y="214"/>
                    <a:pt x="577" y="127"/>
                  </a:cubicBezTo>
                  <a:cubicBezTo>
                    <a:pt x="597" y="120"/>
                    <a:pt x="619" y="117"/>
                    <a:pt x="642" y="117"/>
                  </a:cubicBezTo>
                  <a:cubicBezTo>
                    <a:pt x="715" y="117"/>
                    <a:pt x="792" y="154"/>
                    <a:pt x="836" y="242"/>
                  </a:cubicBezTo>
                  <a:cubicBezTo>
                    <a:pt x="865" y="300"/>
                    <a:pt x="865" y="358"/>
                    <a:pt x="865" y="358"/>
                  </a:cubicBezTo>
                  <a:cubicBezTo>
                    <a:pt x="894" y="358"/>
                    <a:pt x="923" y="300"/>
                    <a:pt x="894" y="214"/>
                  </a:cubicBezTo>
                  <a:cubicBezTo>
                    <a:pt x="865" y="156"/>
                    <a:pt x="836" y="98"/>
                    <a:pt x="779" y="70"/>
                  </a:cubicBezTo>
                  <a:cubicBezTo>
                    <a:pt x="736" y="27"/>
                    <a:pt x="679" y="1"/>
                    <a:pt x="61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5092775" y="3968850"/>
              <a:ext cx="1403425" cy="1011875"/>
            </a:xfrm>
            <a:custGeom>
              <a:rect b="b" l="l" r="r" t="t"/>
              <a:pathLst>
                <a:path extrusionOk="0" h="40475" w="56137">
                  <a:moveTo>
                    <a:pt x="45698" y="0"/>
                  </a:moveTo>
                  <a:cubicBezTo>
                    <a:pt x="42269" y="0"/>
                    <a:pt x="35746" y="4131"/>
                    <a:pt x="18089" y="18047"/>
                  </a:cubicBezTo>
                  <a:lnTo>
                    <a:pt x="1" y="31988"/>
                  </a:lnTo>
                  <a:cubicBezTo>
                    <a:pt x="980" y="33456"/>
                    <a:pt x="5637" y="40474"/>
                    <a:pt x="11895" y="40474"/>
                  </a:cubicBezTo>
                  <a:cubicBezTo>
                    <a:pt x="14107" y="40474"/>
                    <a:pt x="16519" y="39597"/>
                    <a:pt x="19039" y="37288"/>
                  </a:cubicBezTo>
                  <a:cubicBezTo>
                    <a:pt x="31309" y="26026"/>
                    <a:pt x="41044" y="16175"/>
                    <a:pt x="41044" y="16175"/>
                  </a:cubicBezTo>
                  <a:lnTo>
                    <a:pt x="44702" y="38411"/>
                  </a:lnTo>
                  <a:lnTo>
                    <a:pt x="56137" y="37806"/>
                  </a:lnTo>
                  <a:cubicBezTo>
                    <a:pt x="56137" y="37806"/>
                    <a:pt x="51672" y="4654"/>
                    <a:pt x="48850" y="1630"/>
                  </a:cubicBezTo>
                  <a:cubicBezTo>
                    <a:pt x="47951" y="665"/>
                    <a:pt x="47073" y="0"/>
                    <a:pt x="45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6115275" y="3629400"/>
              <a:ext cx="280125" cy="218200"/>
            </a:xfrm>
            <a:custGeom>
              <a:rect b="b" l="l" r="r" t="t"/>
              <a:pathLst>
                <a:path extrusionOk="0" h="8728" w="11205">
                  <a:moveTo>
                    <a:pt x="10657" y="0"/>
                  </a:moveTo>
                  <a:lnTo>
                    <a:pt x="0" y="7806"/>
                  </a:lnTo>
                  <a:lnTo>
                    <a:pt x="576" y="8727"/>
                  </a:lnTo>
                  <a:lnTo>
                    <a:pt x="11205" y="836"/>
                  </a:lnTo>
                  <a:lnTo>
                    <a:pt x="1065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6180800" y="3650050"/>
              <a:ext cx="191550" cy="283225"/>
            </a:xfrm>
            <a:custGeom>
              <a:rect b="b" l="l" r="r" t="t"/>
              <a:pathLst>
                <a:path extrusionOk="0" h="11329" w="7662">
                  <a:moveTo>
                    <a:pt x="2923" y="0"/>
                  </a:moveTo>
                  <a:cubicBezTo>
                    <a:pt x="2896" y="0"/>
                    <a:pt x="2871" y="4"/>
                    <a:pt x="2852" y="10"/>
                  </a:cubicBezTo>
                  <a:cubicBezTo>
                    <a:pt x="2621" y="38"/>
                    <a:pt x="2074" y="1421"/>
                    <a:pt x="1757" y="2199"/>
                  </a:cubicBezTo>
                  <a:cubicBezTo>
                    <a:pt x="1440" y="3005"/>
                    <a:pt x="0" y="6721"/>
                    <a:pt x="0" y="6721"/>
                  </a:cubicBezTo>
                  <a:lnTo>
                    <a:pt x="4292" y="11329"/>
                  </a:lnTo>
                  <a:cubicBezTo>
                    <a:pt x="5185" y="10350"/>
                    <a:pt x="6020" y="9313"/>
                    <a:pt x="6740" y="8218"/>
                  </a:cubicBezTo>
                  <a:cubicBezTo>
                    <a:pt x="7662" y="6778"/>
                    <a:pt x="6049" y="1911"/>
                    <a:pt x="6049" y="1911"/>
                  </a:cubicBezTo>
                  <a:lnTo>
                    <a:pt x="3975" y="3379"/>
                  </a:lnTo>
                  <a:cubicBezTo>
                    <a:pt x="3975" y="3379"/>
                    <a:pt x="3332" y="3814"/>
                    <a:pt x="2914" y="3814"/>
                  </a:cubicBezTo>
                  <a:cubicBezTo>
                    <a:pt x="2572" y="3814"/>
                    <a:pt x="2382" y="3522"/>
                    <a:pt x="2823" y="2458"/>
                  </a:cubicBezTo>
                  <a:cubicBezTo>
                    <a:pt x="3708" y="324"/>
                    <a:pt x="3182" y="0"/>
                    <a:pt x="292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5061100" y="3624725"/>
              <a:ext cx="1251500" cy="1174825"/>
            </a:xfrm>
            <a:custGeom>
              <a:rect b="b" l="l" r="r" t="t"/>
              <a:pathLst>
                <a:path extrusionOk="0" h="46993" w="50060">
                  <a:moveTo>
                    <a:pt x="10872" y="1"/>
                  </a:moveTo>
                  <a:cubicBezTo>
                    <a:pt x="8514" y="1"/>
                    <a:pt x="6053" y="1059"/>
                    <a:pt x="5098" y="3068"/>
                  </a:cubicBezTo>
                  <a:cubicBezTo>
                    <a:pt x="2305" y="9030"/>
                    <a:pt x="2276" y="15683"/>
                    <a:pt x="778" y="28587"/>
                  </a:cubicBezTo>
                  <a:lnTo>
                    <a:pt x="144" y="37285"/>
                  </a:lnTo>
                  <a:cubicBezTo>
                    <a:pt x="0" y="39128"/>
                    <a:pt x="29" y="41000"/>
                    <a:pt x="231" y="42844"/>
                  </a:cubicBezTo>
                  <a:cubicBezTo>
                    <a:pt x="474" y="44867"/>
                    <a:pt x="893" y="46992"/>
                    <a:pt x="1774" y="46992"/>
                  </a:cubicBezTo>
                  <a:cubicBezTo>
                    <a:pt x="1834" y="46992"/>
                    <a:pt x="1895" y="46983"/>
                    <a:pt x="1959" y="46963"/>
                  </a:cubicBezTo>
                  <a:lnTo>
                    <a:pt x="20076" y="32014"/>
                  </a:lnTo>
                  <a:lnTo>
                    <a:pt x="20652" y="25217"/>
                  </a:lnTo>
                  <a:cubicBezTo>
                    <a:pt x="23970" y="28586"/>
                    <a:pt x="25292" y="29628"/>
                    <a:pt x="26896" y="29628"/>
                  </a:cubicBezTo>
                  <a:cubicBezTo>
                    <a:pt x="27130" y="29628"/>
                    <a:pt x="27369" y="29606"/>
                    <a:pt x="27622" y="29566"/>
                  </a:cubicBezTo>
                  <a:cubicBezTo>
                    <a:pt x="32605" y="28817"/>
                    <a:pt x="50059" y="13120"/>
                    <a:pt x="50059" y="13120"/>
                  </a:cubicBezTo>
                  <a:cubicBezTo>
                    <a:pt x="50059" y="13120"/>
                    <a:pt x="45134" y="7791"/>
                    <a:pt x="44904" y="7302"/>
                  </a:cubicBezTo>
                  <a:cubicBezTo>
                    <a:pt x="44900" y="7292"/>
                    <a:pt x="44890" y="7287"/>
                    <a:pt x="44876" y="7287"/>
                  </a:cubicBezTo>
                  <a:cubicBezTo>
                    <a:pt x="44164" y="7287"/>
                    <a:pt x="31082" y="18831"/>
                    <a:pt x="28429" y="19226"/>
                  </a:cubicBezTo>
                  <a:lnTo>
                    <a:pt x="20508" y="8914"/>
                  </a:lnTo>
                  <a:cubicBezTo>
                    <a:pt x="20508" y="8914"/>
                    <a:pt x="18837" y="6293"/>
                    <a:pt x="15323" y="1829"/>
                  </a:cubicBezTo>
                  <a:cubicBezTo>
                    <a:pt x="14349" y="595"/>
                    <a:pt x="12639" y="1"/>
                    <a:pt x="1087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6118150" y="3847575"/>
              <a:ext cx="136125" cy="159150"/>
            </a:xfrm>
            <a:custGeom>
              <a:rect b="b" l="l" r="r" t="t"/>
              <a:pathLst>
                <a:path extrusionOk="0" h="6366" w="5445">
                  <a:moveTo>
                    <a:pt x="1" y="0"/>
                  </a:moveTo>
                  <a:lnTo>
                    <a:pt x="1" y="0"/>
                  </a:lnTo>
                  <a:cubicBezTo>
                    <a:pt x="145" y="375"/>
                    <a:pt x="346" y="749"/>
                    <a:pt x="605" y="1095"/>
                  </a:cubicBezTo>
                  <a:cubicBezTo>
                    <a:pt x="1124" y="1930"/>
                    <a:pt x="1729" y="2737"/>
                    <a:pt x="2362" y="3486"/>
                  </a:cubicBezTo>
                  <a:cubicBezTo>
                    <a:pt x="3025" y="4234"/>
                    <a:pt x="3716" y="4954"/>
                    <a:pt x="4465" y="5617"/>
                  </a:cubicBezTo>
                  <a:cubicBezTo>
                    <a:pt x="4753" y="5905"/>
                    <a:pt x="5070" y="6164"/>
                    <a:pt x="5444" y="6366"/>
                  </a:cubicBezTo>
                  <a:cubicBezTo>
                    <a:pt x="5156" y="6049"/>
                    <a:pt x="4868" y="5761"/>
                    <a:pt x="4551" y="5502"/>
                  </a:cubicBezTo>
                  <a:cubicBezTo>
                    <a:pt x="4004" y="4954"/>
                    <a:pt x="3226" y="4206"/>
                    <a:pt x="2506" y="3342"/>
                  </a:cubicBezTo>
                  <a:cubicBezTo>
                    <a:pt x="1786" y="2449"/>
                    <a:pt x="1153" y="1613"/>
                    <a:pt x="721" y="980"/>
                  </a:cubicBezTo>
                  <a:cubicBezTo>
                    <a:pt x="490" y="634"/>
                    <a:pt x="260" y="317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5750925" y="4105350"/>
              <a:ext cx="20900" cy="102275"/>
            </a:xfrm>
            <a:custGeom>
              <a:rect b="b" l="l" r="r" t="t"/>
              <a:pathLst>
                <a:path extrusionOk="0" h="4091" w="836">
                  <a:moveTo>
                    <a:pt x="778" y="1"/>
                  </a:moveTo>
                  <a:lnTo>
                    <a:pt x="778" y="1"/>
                  </a:lnTo>
                  <a:cubicBezTo>
                    <a:pt x="720" y="1"/>
                    <a:pt x="519" y="894"/>
                    <a:pt x="317" y="2017"/>
                  </a:cubicBezTo>
                  <a:cubicBezTo>
                    <a:pt x="115" y="3140"/>
                    <a:pt x="0" y="4091"/>
                    <a:pt x="58" y="4091"/>
                  </a:cubicBezTo>
                  <a:cubicBezTo>
                    <a:pt x="115" y="4091"/>
                    <a:pt x="346" y="3198"/>
                    <a:pt x="548" y="2075"/>
                  </a:cubicBezTo>
                  <a:cubicBezTo>
                    <a:pt x="720" y="922"/>
                    <a:pt x="836" y="30"/>
                    <a:pt x="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5769650" y="4106775"/>
              <a:ext cx="27375" cy="90050"/>
            </a:xfrm>
            <a:custGeom>
              <a:rect b="b" l="l" r="r" t="t"/>
              <a:pathLst>
                <a:path extrusionOk="0" h="3602" w="1095">
                  <a:moveTo>
                    <a:pt x="90" y="1"/>
                  </a:moveTo>
                  <a:cubicBezTo>
                    <a:pt x="89" y="1"/>
                    <a:pt x="88" y="1"/>
                    <a:pt x="87" y="1"/>
                  </a:cubicBezTo>
                  <a:cubicBezTo>
                    <a:pt x="0" y="30"/>
                    <a:pt x="173" y="837"/>
                    <a:pt x="432" y="1845"/>
                  </a:cubicBezTo>
                  <a:cubicBezTo>
                    <a:pt x="720" y="2824"/>
                    <a:pt x="979" y="3602"/>
                    <a:pt x="1037" y="3602"/>
                  </a:cubicBezTo>
                  <a:cubicBezTo>
                    <a:pt x="1095" y="3602"/>
                    <a:pt x="951" y="2766"/>
                    <a:pt x="663" y="1787"/>
                  </a:cubicBezTo>
                  <a:cubicBezTo>
                    <a:pt x="408" y="797"/>
                    <a:pt x="153" y="1"/>
                    <a:pt x="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5305925" y="3892950"/>
              <a:ext cx="280125" cy="370850"/>
            </a:xfrm>
            <a:custGeom>
              <a:rect b="b" l="l" r="r" t="t"/>
              <a:pathLst>
                <a:path extrusionOk="0" h="14834" w="11205">
                  <a:moveTo>
                    <a:pt x="0" y="0"/>
                  </a:moveTo>
                  <a:cubicBezTo>
                    <a:pt x="87" y="230"/>
                    <a:pt x="231" y="432"/>
                    <a:pt x="346" y="634"/>
                  </a:cubicBezTo>
                  <a:cubicBezTo>
                    <a:pt x="605" y="1008"/>
                    <a:pt x="1008" y="1584"/>
                    <a:pt x="1469" y="2275"/>
                  </a:cubicBezTo>
                  <a:cubicBezTo>
                    <a:pt x="2449" y="3658"/>
                    <a:pt x="3831" y="5530"/>
                    <a:pt x="5386" y="7575"/>
                  </a:cubicBezTo>
                  <a:cubicBezTo>
                    <a:pt x="6942" y="9620"/>
                    <a:pt x="8382" y="11435"/>
                    <a:pt x="9448" y="12760"/>
                  </a:cubicBezTo>
                  <a:cubicBezTo>
                    <a:pt x="9995" y="13393"/>
                    <a:pt x="10427" y="13912"/>
                    <a:pt x="10715" y="14286"/>
                  </a:cubicBezTo>
                  <a:cubicBezTo>
                    <a:pt x="10859" y="14488"/>
                    <a:pt x="11032" y="14661"/>
                    <a:pt x="11204" y="14833"/>
                  </a:cubicBezTo>
                  <a:cubicBezTo>
                    <a:pt x="11089" y="14603"/>
                    <a:pt x="10945" y="14401"/>
                    <a:pt x="10801" y="14228"/>
                  </a:cubicBezTo>
                  <a:lnTo>
                    <a:pt x="9592" y="12644"/>
                  </a:lnTo>
                  <a:lnTo>
                    <a:pt x="5588" y="7431"/>
                  </a:lnTo>
                  <a:cubicBezTo>
                    <a:pt x="4004" y="5386"/>
                    <a:pt x="2621" y="3514"/>
                    <a:pt x="1613" y="2160"/>
                  </a:cubicBezTo>
                  <a:lnTo>
                    <a:pt x="432" y="576"/>
                  </a:lnTo>
                  <a:cubicBezTo>
                    <a:pt x="317" y="374"/>
                    <a:pt x="144" y="173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5186400" y="4058425"/>
              <a:ext cx="61950" cy="53575"/>
            </a:xfrm>
            <a:custGeom>
              <a:rect b="b" l="l" r="r" t="t"/>
              <a:pathLst>
                <a:path extrusionOk="0" h="2143" w="2478">
                  <a:moveTo>
                    <a:pt x="69" y="0"/>
                  </a:moveTo>
                  <a:cubicBezTo>
                    <a:pt x="63" y="0"/>
                    <a:pt x="59" y="2"/>
                    <a:pt x="58" y="6"/>
                  </a:cubicBezTo>
                  <a:cubicBezTo>
                    <a:pt x="0" y="63"/>
                    <a:pt x="490" y="582"/>
                    <a:pt x="1152" y="1158"/>
                  </a:cubicBezTo>
                  <a:cubicBezTo>
                    <a:pt x="1775" y="1726"/>
                    <a:pt x="2321" y="2142"/>
                    <a:pt x="2432" y="2142"/>
                  </a:cubicBezTo>
                  <a:cubicBezTo>
                    <a:pt x="2440" y="2142"/>
                    <a:pt x="2445" y="2140"/>
                    <a:pt x="2448" y="2137"/>
                  </a:cubicBezTo>
                  <a:cubicBezTo>
                    <a:pt x="2477" y="2108"/>
                    <a:pt x="1987" y="1590"/>
                    <a:pt x="1325" y="985"/>
                  </a:cubicBezTo>
                  <a:cubicBezTo>
                    <a:pt x="702" y="416"/>
                    <a:pt x="156" y="0"/>
                    <a:pt x="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5162625" y="4237100"/>
              <a:ext cx="46825" cy="66325"/>
            </a:xfrm>
            <a:custGeom>
              <a:rect b="b" l="l" r="r" t="t"/>
              <a:pathLst>
                <a:path extrusionOk="0" h="2653" w="1873">
                  <a:moveTo>
                    <a:pt x="1839" y="1"/>
                  </a:moveTo>
                  <a:cubicBezTo>
                    <a:pt x="1765" y="1"/>
                    <a:pt x="1341" y="539"/>
                    <a:pt x="836" y="1269"/>
                  </a:cubicBezTo>
                  <a:cubicBezTo>
                    <a:pt x="346" y="1989"/>
                    <a:pt x="1" y="2594"/>
                    <a:pt x="58" y="2651"/>
                  </a:cubicBezTo>
                  <a:cubicBezTo>
                    <a:pt x="60" y="2652"/>
                    <a:pt x="61" y="2652"/>
                    <a:pt x="63" y="2652"/>
                  </a:cubicBezTo>
                  <a:cubicBezTo>
                    <a:pt x="137" y="2652"/>
                    <a:pt x="560" y="2087"/>
                    <a:pt x="1037" y="1384"/>
                  </a:cubicBezTo>
                  <a:cubicBezTo>
                    <a:pt x="1527" y="664"/>
                    <a:pt x="1873" y="30"/>
                    <a:pt x="1844" y="2"/>
                  </a:cubicBezTo>
                  <a:cubicBezTo>
                    <a:pt x="1842" y="1"/>
                    <a:pt x="1841" y="1"/>
                    <a:pt x="183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5221675" y="4361550"/>
              <a:ext cx="42500" cy="48450"/>
            </a:xfrm>
            <a:custGeom>
              <a:rect b="b" l="l" r="r" t="t"/>
              <a:pathLst>
                <a:path extrusionOk="0" h="1938" w="1700">
                  <a:moveTo>
                    <a:pt x="44" y="1"/>
                  </a:moveTo>
                  <a:cubicBezTo>
                    <a:pt x="38" y="1"/>
                    <a:pt x="33" y="3"/>
                    <a:pt x="29" y="6"/>
                  </a:cubicBezTo>
                  <a:cubicBezTo>
                    <a:pt x="0" y="35"/>
                    <a:pt x="317" y="496"/>
                    <a:pt x="749" y="1043"/>
                  </a:cubicBezTo>
                  <a:cubicBezTo>
                    <a:pt x="1195" y="1544"/>
                    <a:pt x="1586" y="1938"/>
                    <a:pt x="1664" y="1938"/>
                  </a:cubicBezTo>
                  <a:cubicBezTo>
                    <a:pt x="1667" y="1938"/>
                    <a:pt x="1669" y="1937"/>
                    <a:pt x="1671" y="1936"/>
                  </a:cubicBezTo>
                  <a:cubicBezTo>
                    <a:pt x="1700" y="1879"/>
                    <a:pt x="1383" y="1418"/>
                    <a:pt x="922" y="899"/>
                  </a:cubicBezTo>
                  <a:cubicBezTo>
                    <a:pt x="518" y="387"/>
                    <a:pt x="138" y="1"/>
                    <a:pt x="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5103575" y="4520625"/>
              <a:ext cx="54750" cy="35700"/>
            </a:xfrm>
            <a:custGeom>
              <a:rect b="b" l="l" r="r" t="t"/>
              <a:pathLst>
                <a:path extrusionOk="0" h="1428" w="2190">
                  <a:moveTo>
                    <a:pt x="2140" y="1"/>
                  </a:moveTo>
                  <a:cubicBezTo>
                    <a:pt x="2035" y="1"/>
                    <a:pt x="1560" y="248"/>
                    <a:pt x="1038" y="614"/>
                  </a:cubicBezTo>
                  <a:cubicBezTo>
                    <a:pt x="433" y="1017"/>
                    <a:pt x="1" y="1391"/>
                    <a:pt x="30" y="1420"/>
                  </a:cubicBezTo>
                  <a:cubicBezTo>
                    <a:pt x="35" y="1425"/>
                    <a:pt x="43" y="1427"/>
                    <a:pt x="54" y="1427"/>
                  </a:cubicBezTo>
                  <a:cubicBezTo>
                    <a:pt x="172" y="1427"/>
                    <a:pt x="626" y="1157"/>
                    <a:pt x="1153" y="815"/>
                  </a:cubicBezTo>
                  <a:cubicBezTo>
                    <a:pt x="1758" y="412"/>
                    <a:pt x="2190" y="38"/>
                    <a:pt x="2161" y="9"/>
                  </a:cubicBezTo>
                  <a:cubicBezTo>
                    <a:pt x="2158" y="3"/>
                    <a:pt x="2151" y="1"/>
                    <a:pt x="21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5256225" y="4492750"/>
              <a:ext cx="49725" cy="57075"/>
            </a:xfrm>
            <a:custGeom>
              <a:rect b="b" l="l" r="r" t="t"/>
              <a:pathLst>
                <a:path extrusionOk="0" h="2283" w="1989">
                  <a:moveTo>
                    <a:pt x="87" y="1"/>
                  </a:moveTo>
                  <a:cubicBezTo>
                    <a:pt x="1" y="29"/>
                    <a:pt x="260" y="692"/>
                    <a:pt x="807" y="1325"/>
                  </a:cubicBezTo>
                  <a:cubicBezTo>
                    <a:pt x="1315" y="1940"/>
                    <a:pt x="1848" y="2282"/>
                    <a:pt x="1968" y="2282"/>
                  </a:cubicBezTo>
                  <a:cubicBezTo>
                    <a:pt x="1977" y="2282"/>
                    <a:pt x="1984" y="2280"/>
                    <a:pt x="1988" y="2276"/>
                  </a:cubicBezTo>
                  <a:cubicBezTo>
                    <a:pt x="1988" y="2218"/>
                    <a:pt x="1527" y="1815"/>
                    <a:pt x="980" y="1181"/>
                  </a:cubicBezTo>
                  <a:cubicBezTo>
                    <a:pt x="462" y="577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5381525" y="4445100"/>
              <a:ext cx="62675" cy="52025"/>
            </a:xfrm>
            <a:custGeom>
              <a:rect b="b" l="l" r="r" t="t"/>
              <a:pathLst>
                <a:path extrusionOk="0" h="2081" w="2507">
                  <a:moveTo>
                    <a:pt x="2438" y="0"/>
                  </a:moveTo>
                  <a:cubicBezTo>
                    <a:pt x="2350" y="0"/>
                    <a:pt x="1802" y="415"/>
                    <a:pt x="1153" y="956"/>
                  </a:cubicBezTo>
                  <a:cubicBezTo>
                    <a:pt x="490" y="1532"/>
                    <a:pt x="1" y="2022"/>
                    <a:pt x="29" y="2079"/>
                  </a:cubicBezTo>
                  <a:cubicBezTo>
                    <a:pt x="31" y="2080"/>
                    <a:pt x="34" y="2081"/>
                    <a:pt x="37" y="2081"/>
                  </a:cubicBezTo>
                  <a:cubicBezTo>
                    <a:pt x="126" y="2081"/>
                    <a:pt x="685" y="1686"/>
                    <a:pt x="1325" y="1129"/>
                  </a:cubicBezTo>
                  <a:cubicBezTo>
                    <a:pt x="1988" y="553"/>
                    <a:pt x="2506" y="63"/>
                    <a:pt x="2449" y="6"/>
                  </a:cubicBezTo>
                  <a:cubicBezTo>
                    <a:pt x="2447" y="2"/>
                    <a:pt x="2443" y="0"/>
                    <a:pt x="24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5115825" y="4603600"/>
              <a:ext cx="44675" cy="43475"/>
            </a:xfrm>
            <a:custGeom>
              <a:rect b="b" l="l" r="r" t="t"/>
              <a:pathLst>
                <a:path extrusionOk="0" h="1739" w="1787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260" y="521"/>
                    <a:pt x="749" y="1010"/>
                  </a:cubicBezTo>
                  <a:cubicBezTo>
                    <a:pt x="1168" y="1481"/>
                    <a:pt x="1610" y="1738"/>
                    <a:pt x="1731" y="1738"/>
                  </a:cubicBezTo>
                  <a:cubicBezTo>
                    <a:pt x="1743" y="1738"/>
                    <a:pt x="1752" y="1736"/>
                    <a:pt x="1757" y="1730"/>
                  </a:cubicBezTo>
                  <a:cubicBezTo>
                    <a:pt x="1786" y="1701"/>
                    <a:pt x="1383" y="1327"/>
                    <a:pt x="893" y="866"/>
                  </a:cubicBezTo>
                  <a:cubicBezTo>
                    <a:pt x="447" y="420"/>
                    <a:pt x="136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5404575" y="4346250"/>
              <a:ext cx="63375" cy="14925"/>
            </a:xfrm>
            <a:custGeom>
              <a:rect b="b" l="l" r="r" t="t"/>
              <a:pathLst>
                <a:path extrusionOk="0" h="597" w="2535">
                  <a:moveTo>
                    <a:pt x="2476" y="1"/>
                  </a:moveTo>
                  <a:cubicBezTo>
                    <a:pt x="2313" y="1"/>
                    <a:pt x="1852" y="122"/>
                    <a:pt x="1268" y="244"/>
                  </a:cubicBezTo>
                  <a:cubicBezTo>
                    <a:pt x="576" y="388"/>
                    <a:pt x="0" y="503"/>
                    <a:pt x="0" y="561"/>
                  </a:cubicBezTo>
                  <a:cubicBezTo>
                    <a:pt x="0" y="583"/>
                    <a:pt x="91" y="597"/>
                    <a:pt x="242" y="597"/>
                  </a:cubicBezTo>
                  <a:cubicBezTo>
                    <a:pt x="482" y="597"/>
                    <a:pt x="873" y="563"/>
                    <a:pt x="1296" y="474"/>
                  </a:cubicBezTo>
                  <a:cubicBezTo>
                    <a:pt x="2016" y="330"/>
                    <a:pt x="2535" y="71"/>
                    <a:pt x="2535" y="14"/>
                  </a:cubicBezTo>
                  <a:cubicBezTo>
                    <a:pt x="2526" y="5"/>
                    <a:pt x="2506" y="1"/>
                    <a:pt x="24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5339775" y="4229900"/>
              <a:ext cx="26650" cy="77100"/>
            </a:xfrm>
            <a:custGeom>
              <a:rect b="b" l="l" r="r" t="t"/>
              <a:pathLst>
                <a:path extrusionOk="0" h="3084" w="1066">
                  <a:moveTo>
                    <a:pt x="1004" y="1"/>
                  </a:moveTo>
                  <a:cubicBezTo>
                    <a:pt x="937" y="1"/>
                    <a:pt x="628" y="654"/>
                    <a:pt x="346" y="1528"/>
                  </a:cubicBezTo>
                  <a:cubicBezTo>
                    <a:pt x="173" y="2047"/>
                    <a:pt x="58" y="2565"/>
                    <a:pt x="0" y="3083"/>
                  </a:cubicBezTo>
                  <a:lnTo>
                    <a:pt x="58" y="3083"/>
                  </a:lnTo>
                  <a:cubicBezTo>
                    <a:pt x="259" y="2594"/>
                    <a:pt x="432" y="2075"/>
                    <a:pt x="576" y="1586"/>
                  </a:cubicBezTo>
                  <a:cubicBezTo>
                    <a:pt x="835" y="722"/>
                    <a:pt x="1066" y="30"/>
                    <a:pt x="1008" y="2"/>
                  </a:cubicBezTo>
                  <a:cubicBezTo>
                    <a:pt x="1007" y="1"/>
                    <a:pt x="1006" y="1"/>
                    <a:pt x="10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5344800" y="4110250"/>
              <a:ext cx="64125" cy="45675"/>
            </a:xfrm>
            <a:custGeom>
              <a:rect b="b" l="l" r="r" t="t"/>
              <a:pathLst>
                <a:path extrusionOk="0" h="1827" w="2565">
                  <a:moveTo>
                    <a:pt x="48" y="1"/>
                  </a:moveTo>
                  <a:cubicBezTo>
                    <a:pt x="40" y="1"/>
                    <a:pt x="33" y="2"/>
                    <a:pt x="29" y="6"/>
                  </a:cubicBezTo>
                  <a:cubicBezTo>
                    <a:pt x="1" y="64"/>
                    <a:pt x="519" y="525"/>
                    <a:pt x="1210" y="1014"/>
                  </a:cubicBezTo>
                  <a:cubicBezTo>
                    <a:pt x="1854" y="1471"/>
                    <a:pt x="2423" y="1827"/>
                    <a:pt x="2521" y="1827"/>
                  </a:cubicBezTo>
                  <a:cubicBezTo>
                    <a:pt x="2529" y="1827"/>
                    <a:pt x="2533" y="1825"/>
                    <a:pt x="2535" y="1821"/>
                  </a:cubicBezTo>
                  <a:cubicBezTo>
                    <a:pt x="2564" y="1763"/>
                    <a:pt x="2046" y="1331"/>
                    <a:pt x="1354" y="813"/>
                  </a:cubicBezTo>
                  <a:cubicBezTo>
                    <a:pt x="710" y="357"/>
                    <a:pt x="166" y="1"/>
                    <a:pt x="4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5279275" y="3992275"/>
              <a:ext cx="41800" cy="55525"/>
            </a:xfrm>
            <a:custGeom>
              <a:rect b="b" l="l" r="r" t="t"/>
              <a:pathLst>
                <a:path extrusionOk="0" h="2221" w="1672">
                  <a:moveTo>
                    <a:pt x="1610" y="1"/>
                  </a:moveTo>
                  <a:cubicBezTo>
                    <a:pt x="1564" y="1"/>
                    <a:pt x="1198" y="480"/>
                    <a:pt x="778" y="1067"/>
                  </a:cubicBezTo>
                  <a:cubicBezTo>
                    <a:pt x="346" y="1672"/>
                    <a:pt x="1" y="2162"/>
                    <a:pt x="29" y="2220"/>
                  </a:cubicBezTo>
                  <a:cubicBezTo>
                    <a:pt x="31" y="2220"/>
                    <a:pt x="33" y="2221"/>
                    <a:pt x="36" y="2221"/>
                  </a:cubicBezTo>
                  <a:cubicBezTo>
                    <a:pt x="114" y="2221"/>
                    <a:pt x="534" y="1797"/>
                    <a:pt x="980" y="1211"/>
                  </a:cubicBezTo>
                  <a:cubicBezTo>
                    <a:pt x="1412" y="607"/>
                    <a:pt x="1671" y="31"/>
                    <a:pt x="1614" y="2"/>
                  </a:cubicBezTo>
                  <a:cubicBezTo>
                    <a:pt x="1613" y="1"/>
                    <a:pt x="1612" y="1"/>
                    <a:pt x="16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5182800" y="3895825"/>
              <a:ext cx="8650" cy="74900"/>
            </a:xfrm>
            <a:custGeom>
              <a:rect b="b" l="l" r="r" t="t"/>
              <a:pathLst>
                <a:path extrusionOk="0" h="2996" w="346">
                  <a:moveTo>
                    <a:pt x="288" y="0"/>
                  </a:moveTo>
                  <a:cubicBezTo>
                    <a:pt x="230" y="0"/>
                    <a:pt x="115" y="663"/>
                    <a:pt x="58" y="1469"/>
                  </a:cubicBezTo>
                  <a:cubicBezTo>
                    <a:pt x="0" y="2304"/>
                    <a:pt x="0" y="2996"/>
                    <a:pt x="58" y="2996"/>
                  </a:cubicBezTo>
                  <a:cubicBezTo>
                    <a:pt x="115" y="2996"/>
                    <a:pt x="230" y="2333"/>
                    <a:pt x="288" y="1498"/>
                  </a:cubicBezTo>
                  <a:cubicBezTo>
                    <a:pt x="346" y="663"/>
                    <a:pt x="346" y="0"/>
                    <a:pt x="2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5128075" y="4134150"/>
              <a:ext cx="5775" cy="80675"/>
            </a:xfrm>
            <a:custGeom>
              <a:rect b="b" l="l" r="r" t="t"/>
              <a:pathLst>
                <a:path extrusionOk="0" h="3227" w="231">
                  <a:moveTo>
                    <a:pt x="86" y="1"/>
                  </a:moveTo>
                  <a:cubicBezTo>
                    <a:pt x="29" y="1"/>
                    <a:pt x="0" y="721"/>
                    <a:pt x="0" y="1614"/>
                  </a:cubicBezTo>
                  <a:cubicBezTo>
                    <a:pt x="0" y="2507"/>
                    <a:pt x="86" y="3227"/>
                    <a:pt x="144" y="3227"/>
                  </a:cubicBezTo>
                  <a:cubicBezTo>
                    <a:pt x="202" y="3227"/>
                    <a:pt x="230" y="2507"/>
                    <a:pt x="230" y="1614"/>
                  </a:cubicBezTo>
                  <a:cubicBezTo>
                    <a:pt x="230" y="721"/>
                    <a:pt x="144" y="1"/>
                    <a:pt x="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5108625" y="4399825"/>
              <a:ext cx="17300" cy="49750"/>
            </a:xfrm>
            <a:custGeom>
              <a:rect b="b" l="l" r="r" t="t"/>
              <a:pathLst>
                <a:path extrusionOk="0" h="1990" w="692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58" y="463"/>
                    <a:pt x="231" y="1039"/>
                  </a:cubicBezTo>
                  <a:cubicBezTo>
                    <a:pt x="375" y="1586"/>
                    <a:pt x="576" y="1989"/>
                    <a:pt x="634" y="1989"/>
                  </a:cubicBezTo>
                  <a:cubicBezTo>
                    <a:pt x="692" y="1961"/>
                    <a:pt x="605" y="1529"/>
                    <a:pt x="461" y="952"/>
                  </a:cubicBezTo>
                  <a:cubicBezTo>
                    <a:pt x="294" y="423"/>
                    <a:pt x="127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5251925" y="3787050"/>
              <a:ext cx="60500" cy="56250"/>
            </a:xfrm>
            <a:custGeom>
              <a:rect b="b" l="l" r="r" t="t"/>
              <a:pathLst>
                <a:path extrusionOk="0" h="2250" w="2420">
                  <a:moveTo>
                    <a:pt x="2356" y="1"/>
                  </a:moveTo>
                  <a:cubicBezTo>
                    <a:pt x="2288" y="1"/>
                    <a:pt x="1677" y="370"/>
                    <a:pt x="1066" y="981"/>
                  </a:cubicBezTo>
                  <a:cubicBezTo>
                    <a:pt x="432" y="1586"/>
                    <a:pt x="0" y="2220"/>
                    <a:pt x="58" y="2249"/>
                  </a:cubicBezTo>
                  <a:cubicBezTo>
                    <a:pt x="59" y="2249"/>
                    <a:pt x="61" y="2250"/>
                    <a:pt x="63" y="2250"/>
                  </a:cubicBezTo>
                  <a:cubicBezTo>
                    <a:pt x="141" y="2250"/>
                    <a:pt x="622" y="1743"/>
                    <a:pt x="1239" y="1154"/>
                  </a:cubicBezTo>
                  <a:cubicBezTo>
                    <a:pt x="1843" y="520"/>
                    <a:pt x="2420" y="60"/>
                    <a:pt x="2362" y="2"/>
                  </a:cubicBezTo>
                  <a:cubicBezTo>
                    <a:pt x="2361" y="1"/>
                    <a:pt x="2359" y="1"/>
                    <a:pt x="2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5229600" y="3687725"/>
              <a:ext cx="7225" cy="73475"/>
            </a:xfrm>
            <a:custGeom>
              <a:rect b="b" l="l" r="r" t="t"/>
              <a:pathLst>
                <a:path extrusionOk="0" h="2939" w="289">
                  <a:moveTo>
                    <a:pt x="202" y="0"/>
                  </a:moveTo>
                  <a:cubicBezTo>
                    <a:pt x="144" y="0"/>
                    <a:pt x="58" y="634"/>
                    <a:pt x="29" y="1440"/>
                  </a:cubicBezTo>
                  <a:cubicBezTo>
                    <a:pt x="0" y="2276"/>
                    <a:pt x="29" y="2938"/>
                    <a:pt x="87" y="2938"/>
                  </a:cubicBezTo>
                  <a:cubicBezTo>
                    <a:pt x="173" y="2938"/>
                    <a:pt x="231" y="2276"/>
                    <a:pt x="259" y="1469"/>
                  </a:cubicBezTo>
                  <a:cubicBezTo>
                    <a:pt x="288" y="663"/>
                    <a:pt x="288" y="0"/>
                    <a:pt x="2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5364975" y="3693275"/>
              <a:ext cx="62650" cy="41400"/>
            </a:xfrm>
            <a:custGeom>
              <a:rect b="b" l="l" r="r" t="t"/>
              <a:pathLst>
                <a:path extrusionOk="0" h="1656" w="2506">
                  <a:moveTo>
                    <a:pt x="52" y="1"/>
                  </a:moveTo>
                  <a:cubicBezTo>
                    <a:pt x="39" y="1"/>
                    <a:pt x="32" y="3"/>
                    <a:pt x="29" y="9"/>
                  </a:cubicBezTo>
                  <a:cubicBezTo>
                    <a:pt x="0" y="66"/>
                    <a:pt x="547" y="412"/>
                    <a:pt x="1210" y="844"/>
                  </a:cubicBezTo>
                  <a:cubicBezTo>
                    <a:pt x="1830" y="1275"/>
                    <a:pt x="2349" y="1656"/>
                    <a:pt x="2436" y="1656"/>
                  </a:cubicBezTo>
                  <a:cubicBezTo>
                    <a:pt x="2442" y="1656"/>
                    <a:pt x="2446" y="1654"/>
                    <a:pt x="2448" y="1650"/>
                  </a:cubicBezTo>
                  <a:cubicBezTo>
                    <a:pt x="2506" y="1593"/>
                    <a:pt x="2016" y="1132"/>
                    <a:pt x="1354" y="671"/>
                  </a:cubicBezTo>
                  <a:cubicBezTo>
                    <a:pt x="753" y="253"/>
                    <a:pt x="175" y="1"/>
                    <a:pt x="5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5380075" y="3795000"/>
              <a:ext cx="6525" cy="77800"/>
            </a:xfrm>
            <a:custGeom>
              <a:rect b="b" l="l" r="r" t="t"/>
              <a:pathLst>
                <a:path extrusionOk="0" h="3112" w="261">
                  <a:moveTo>
                    <a:pt x="87" y="1"/>
                  </a:moveTo>
                  <a:cubicBezTo>
                    <a:pt x="30" y="1"/>
                    <a:pt x="1" y="692"/>
                    <a:pt x="1" y="1556"/>
                  </a:cubicBezTo>
                  <a:cubicBezTo>
                    <a:pt x="30" y="2420"/>
                    <a:pt x="87" y="3112"/>
                    <a:pt x="145" y="3112"/>
                  </a:cubicBezTo>
                  <a:cubicBezTo>
                    <a:pt x="231" y="3112"/>
                    <a:pt x="260" y="2420"/>
                    <a:pt x="231" y="1556"/>
                  </a:cubicBezTo>
                  <a:cubicBezTo>
                    <a:pt x="231" y="692"/>
                    <a:pt x="17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5430500" y="3936400"/>
              <a:ext cx="67700" cy="18050"/>
            </a:xfrm>
            <a:custGeom>
              <a:rect b="b" l="l" r="r" t="t"/>
              <a:pathLst>
                <a:path extrusionOk="0" h="722" w="2708">
                  <a:moveTo>
                    <a:pt x="250" y="1"/>
                  </a:moveTo>
                  <a:cubicBezTo>
                    <a:pt x="111" y="1"/>
                    <a:pt x="29" y="17"/>
                    <a:pt x="29" y="48"/>
                  </a:cubicBezTo>
                  <a:cubicBezTo>
                    <a:pt x="0" y="134"/>
                    <a:pt x="605" y="221"/>
                    <a:pt x="1354" y="422"/>
                  </a:cubicBezTo>
                  <a:cubicBezTo>
                    <a:pt x="1977" y="572"/>
                    <a:pt x="2515" y="722"/>
                    <a:pt x="2666" y="722"/>
                  </a:cubicBezTo>
                  <a:cubicBezTo>
                    <a:pt x="2690" y="722"/>
                    <a:pt x="2704" y="718"/>
                    <a:pt x="2708" y="710"/>
                  </a:cubicBezTo>
                  <a:cubicBezTo>
                    <a:pt x="2708" y="653"/>
                    <a:pt x="2160" y="336"/>
                    <a:pt x="1411" y="163"/>
                  </a:cubicBezTo>
                  <a:cubicBezTo>
                    <a:pt x="931" y="52"/>
                    <a:pt x="499" y="1"/>
                    <a:pt x="2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5501775" y="3805800"/>
              <a:ext cx="6500" cy="65550"/>
            </a:xfrm>
            <a:custGeom>
              <a:rect b="b" l="l" r="r" t="t"/>
              <a:pathLst>
                <a:path extrusionOk="0" h="2622" w="260">
                  <a:moveTo>
                    <a:pt x="145" y="1"/>
                  </a:moveTo>
                  <a:cubicBezTo>
                    <a:pt x="58" y="1"/>
                    <a:pt x="29" y="606"/>
                    <a:pt x="29" y="1326"/>
                  </a:cubicBezTo>
                  <a:cubicBezTo>
                    <a:pt x="1" y="1758"/>
                    <a:pt x="29" y="2190"/>
                    <a:pt x="145" y="2622"/>
                  </a:cubicBezTo>
                  <a:cubicBezTo>
                    <a:pt x="231" y="2622"/>
                    <a:pt x="260" y="2046"/>
                    <a:pt x="260" y="1326"/>
                  </a:cubicBezTo>
                  <a:cubicBezTo>
                    <a:pt x="260" y="606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5586750" y="3927500"/>
              <a:ext cx="7950" cy="82125"/>
            </a:xfrm>
            <a:custGeom>
              <a:rect b="b" l="l" r="r" t="t"/>
              <a:pathLst>
                <a:path extrusionOk="0" h="3285" w="318">
                  <a:moveTo>
                    <a:pt x="87" y="1"/>
                  </a:moveTo>
                  <a:cubicBezTo>
                    <a:pt x="29" y="1"/>
                    <a:pt x="0" y="721"/>
                    <a:pt x="29" y="1642"/>
                  </a:cubicBezTo>
                  <a:cubicBezTo>
                    <a:pt x="87" y="2564"/>
                    <a:pt x="173" y="3284"/>
                    <a:pt x="231" y="3284"/>
                  </a:cubicBezTo>
                  <a:cubicBezTo>
                    <a:pt x="288" y="3284"/>
                    <a:pt x="317" y="2564"/>
                    <a:pt x="259" y="1642"/>
                  </a:cubicBezTo>
                  <a:cubicBezTo>
                    <a:pt x="231" y="721"/>
                    <a:pt x="14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5488825" y="4016750"/>
              <a:ext cx="38175" cy="40425"/>
            </a:xfrm>
            <a:custGeom>
              <a:rect b="b" l="l" r="r" t="t"/>
              <a:pathLst>
                <a:path extrusionOk="0" h="1617" w="1527">
                  <a:moveTo>
                    <a:pt x="38" y="0"/>
                  </a:moveTo>
                  <a:cubicBezTo>
                    <a:pt x="34" y="0"/>
                    <a:pt x="31" y="1"/>
                    <a:pt x="29" y="2"/>
                  </a:cubicBezTo>
                  <a:cubicBezTo>
                    <a:pt x="0" y="31"/>
                    <a:pt x="288" y="463"/>
                    <a:pt x="663" y="895"/>
                  </a:cubicBezTo>
                  <a:cubicBezTo>
                    <a:pt x="1049" y="1309"/>
                    <a:pt x="1409" y="1617"/>
                    <a:pt x="1464" y="1617"/>
                  </a:cubicBezTo>
                  <a:cubicBezTo>
                    <a:pt x="1466" y="1617"/>
                    <a:pt x="1468" y="1616"/>
                    <a:pt x="1469" y="1615"/>
                  </a:cubicBezTo>
                  <a:cubicBezTo>
                    <a:pt x="1527" y="1586"/>
                    <a:pt x="1239" y="1154"/>
                    <a:pt x="835" y="722"/>
                  </a:cubicBezTo>
                  <a:cubicBezTo>
                    <a:pt x="477" y="308"/>
                    <a:pt x="118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5544250" y="4119400"/>
              <a:ext cx="65550" cy="7400"/>
            </a:xfrm>
            <a:custGeom>
              <a:rect b="b" l="l" r="r" t="t"/>
              <a:pathLst>
                <a:path extrusionOk="0" h="296" w="2622">
                  <a:moveTo>
                    <a:pt x="2244" y="0"/>
                  </a:moveTo>
                  <a:cubicBezTo>
                    <a:pt x="2010" y="0"/>
                    <a:pt x="1686" y="15"/>
                    <a:pt x="1326" y="44"/>
                  </a:cubicBezTo>
                  <a:cubicBezTo>
                    <a:pt x="606" y="101"/>
                    <a:pt x="1" y="216"/>
                    <a:pt x="30" y="274"/>
                  </a:cubicBezTo>
                  <a:cubicBezTo>
                    <a:pt x="30" y="288"/>
                    <a:pt x="174" y="296"/>
                    <a:pt x="408" y="296"/>
                  </a:cubicBezTo>
                  <a:cubicBezTo>
                    <a:pt x="642" y="296"/>
                    <a:pt x="966" y="288"/>
                    <a:pt x="1326" y="274"/>
                  </a:cubicBezTo>
                  <a:cubicBezTo>
                    <a:pt x="2046" y="216"/>
                    <a:pt x="2622" y="101"/>
                    <a:pt x="2622" y="44"/>
                  </a:cubicBezTo>
                  <a:cubicBezTo>
                    <a:pt x="2622" y="15"/>
                    <a:pt x="2478" y="0"/>
                    <a:pt x="224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5668825" y="4080150"/>
              <a:ext cx="7225" cy="72750"/>
            </a:xfrm>
            <a:custGeom>
              <a:rect b="b" l="l" r="r" t="t"/>
              <a:pathLst>
                <a:path extrusionOk="0" h="2910" w="289">
                  <a:moveTo>
                    <a:pt x="87" y="1"/>
                  </a:moveTo>
                  <a:cubicBezTo>
                    <a:pt x="30" y="1"/>
                    <a:pt x="1" y="663"/>
                    <a:pt x="30" y="1470"/>
                  </a:cubicBezTo>
                  <a:cubicBezTo>
                    <a:pt x="58" y="2276"/>
                    <a:pt x="116" y="2910"/>
                    <a:pt x="202" y="2910"/>
                  </a:cubicBezTo>
                  <a:cubicBezTo>
                    <a:pt x="260" y="2910"/>
                    <a:pt x="289" y="2218"/>
                    <a:pt x="260" y="1441"/>
                  </a:cubicBezTo>
                  <a:cubicBezTo>
                    <a:pt x="202" y="634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5656600" y="4265475"/>
              <a:ext cx="79950" cy="10775"/>
            </a:xfrm>
            <a:custGeom>
              <a:rect b="b" l="l" r="r" t="t"/>
              <a:pathLst>
                <a:path extrusionOk="0" h="431" w="3198">
                  <a:moveTo>
                    <a:pt x="115" y="0"/>
                  </a:moveTo>
                  <a:cubicBezTo>
                    <a:pt x="47" y="0"/>
                    <a:pt x="7" y="6"/>
                    <a:pt x="0" y="19"/>
                  </a:cubicBezTo>
                  <a:cubicBezTo>
                    <a:pt x="0" y="48"/>
                    <a:pt x="691" y="249"/>
                    <a:pt x="1584" y="364"/>
                  </a:cubicBezTo>
                  <a:cubicBezTo>
                    <a:pt x="1962" y="413"/>
                    <a:pt x="2308" y="431"/>
                    <a:pt x="2582" y="431"/>
                  </a:cubicBezTo>
                  <a:cubicBezTo>
                    <a:pt x="2957" y="431"/>
                    <a:pt x="3197" y="398"/>
                    <a:pt x="3197" y="364"/>
                  </a:cubicBezTo>
                  <a:cubicBezTo>
                    <a:pt x="3197" y="307"/>
                    <a:pt x="2477" y="249"/>
                    <a:pt x="1584" y="134"/>
                  </a:cubicBezTo>
                  <a:cubicBezTo>
                    <a:pt x="915" y="67"/>
                    <a:pt x="349" y="0"/>
                    <a:pt x="1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5816450" y="4218400"/>
              <a:ext cx="28825" cy="72050"/>
            </a:xfrm>
            <a:custGeom>
              <a:rect b="b" l="l" r="r" t="t"/>
              <a:pathLst>
                <a:path extrusionOk="0" h="2882" w="1153">
                  <a:moveTo>
                    <a:pt x="1095" y="1"/>
                  </a:moveTo>
                  <a:cubicBezTo>
                    <a:pt x="1037" y="1"/>
                    <a:pt x="749" y="606"/>
                    <a:pt x="461" y="1383"/>
                  </a:cubicBezTo>
                  <a:cubicBezTo>
                    <a:pt x="202" y="2190"/>
                    <a:pt x="0" y="2852"/>
                    <a:pt x="87" y="2881"/>
                  </a:cubicBezTo>
                  <a:cubicBezTo>
                    <a:pt x="89" y="2882"/>
                    <a:pt x="91" y="2882"/>
                    <a:pt x="93" y="2882"/>
                  </a:cubicBezTo>
                  <a:cubicBezTo>
                    <a:pt x="184" y="2882"/>
                    <a:pt x="438" y="2258"/>
                    <a:pt x="692" y="1470"/>
                  </a:cubicBezTo>
                  <a:cubicBezTo>
                    <a:pt x="980" y="692"/>
                    <a:pt x="1152" y="30"/>
                    <a:pt x="109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5853900" y="4101375"/>
              <a:ext cx="67700" cy="19500"/>
            </a:xfrm>
            <a:custGeom>
              <a:rect b="b" l="l" r="r" t="t"/>
              <a:pathLst>
                <a:path extrusionOk="0" h="780" w="2708">
                  <a:moveTo>
                    <a:pt x="84" y="1"/>
                  </a:moveTo>
                  <a:cubicBezTo>
                    <a:pt x="48" y="1"/>
                    <a:pt x="29" y="6"/>
                    <a:pt x="29" y="16"/>
                  </a:cubicBezTo>
                  <a:cubicBezTo>
                    <a:pt x="0" y="73"/>
                    <a:pt x="605" y="304"/>
                    <a:pt x="1325" y="505"/>
                  </a:cubicBezTo>
                  <a:cubicBezTo>
                    <a:pt x="1943" y="672"/>
                    <a:pt x="2483" y="779"/>
                    <a:pt x="2652" y="779"/>
                  </a:cubicBezTo>
                  <a:cubicBezTo>
                    <a:pt x="2688" y="779"/>
                    <a:pt x="2707" y="775"/>
                    <a:pt x="2707" y="765"/>
                  </a:cubicBezTo>
                  <a:cubicBezTo>
                    <a:pt x="2707" y="707"/>
                    <a:pt x="2131" y="477"/>
                    <a:pt x="1383" y="275"/>
                  </a:cubicBezTo>
                  <a:cubicBezTo>
                    <a:pt x="788" y="108"/>
                    <a:pt x="25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5930925" y="4157775"/>
              <a:ext cx="54050" cy="46400"/>
            </a:xfrm>
            <a:custGeom>
              <a:rect b="b" l="l" r="r" t="t"/>
              <a:pathLst>
                <a:path extrusionOk="0" h="1856" w="2162">
                  <a:moveTo>
                    <a:pt x="2091" y="0"/>
                  </a:moveTo>
                  <a:cubicBezTo>
                    <a:pt x="2004" y="0"/>
                    <a:pt x="1519" y="359"/>
                    <a:pt x="1009" y="842"/>
                  </a:cubicBezTo>
                  <a:cubicBezTo>
                    <a:pt x="433" y="1360"/>
                    <a:pt x="1" y="1792"/>
                    <a:pt x="30" y="1850"/>
                  </a:cubicBezTo>
                  <a:cubicBezTo>
                    <a:pt x="32" y="1854"/>
                    <a:pt x="36" y="1856"/>
                    <a:pt x="42" y="1856"/>
                  </a:cubicBezTo>
                  <a:cubicBezTo>
                    <a:pt x="129" y="1856"/>
                    <a:pt x="616" y="1498"/>
                    <a:pt x="1153" y="1014"/>
                  </a:cubicBezTo>
                  <a:cubicBezTo>
                    <a:pt x="1729" y="496"/>
                    <a:pt x="2161" y="64"/>
                    <a:pt x="2103" y="6"/>
                  </a:cubicBezTo>
                  <a:cubicBezTo>
                    <a:pt x="2102" y="2"/>
                    <a:pt x="2097" y="0"/>
                    <a:pt x="20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5993575" y="3992300"/>
              <a:ext cx="16600" cy="73475"/>
            </a:xfrm>
            <a:custGeom>
              <a:rect b="b" l="l" r="r" t="t"/>
              <a:pathLst>
                <a:path extrusionOk="0" h="2939" w="664">
                  <a:moveTo>
                    <a:pt x="87" y="1"/>
                  </a:moveTo>
                  <a:cubicBezTo>
                    <a:pt x="30" y="1"/>
                    <a:pt x="1" y="663"/>
                    <a:pt x="145" y="1499"/>
                  </a:cubicBezTo>
                  <a:cubicBezTo>
                    <a:pt x="289" y="2334"/>
                    <a:pt x="548" y="2939"/>
                    <a:pt x="606" y="2939"/>
                  </a:cubicBezTo>
                  <a:cubicBezTo>
                    <a:pt x="663" y="2910"/>
                    <a:pt x="519" y="2219"/>
                    <a:pt x="375" y="1441"/>
                  </a:cubicBezTo>
                  <a:cubicBezTo>
                    <a:pt x="231" y="663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6056950" y="4044750"/>
              <a:ext cx="71300" cy="67850"/>
            </a:xfrm>
            <a:custGeom>
              <a:rect b="b" l="l" r="r" t="t"/>
              <a:pathLst>
                <a:path extrusionOk="0" h="2714" w="2852">
                  <a:moveTo>
                    <a:pt x="2812" y="1"/>
                  </a:moveTo>
                  <a:cubicBezTo>
                    <a:pt x="2714" y="1"/>
                    <a:pt x="2004" y="477"/>
                    <a:pt x="1268" y="1186"/>
                  </a:cubicBezTo>
                  <a:cubicBezTo>
                    <a:pt x="490" y="1964"/>
                    <a:pt x="0" y="2655"/>
                    <a:pt x="58" y="2713"/>
                  </a:cubicBezTo>
                  <a:cubicBezTo>
                    <a:pt x="59" y="2713"/>
                    <a:pt x="59" y="2714"/>
                    <a:pt x="61" y="2714"/>
                  </a:cubicBezTo>
                  <a:cubicBezTo>
                    <a:pt x="113" y="2714"/>
                    <a:pt x="708" y="2092"/>
                    <a:pt x="1440" y="1359"/>
                  </a:cubicBezTo>
                  <a:cubicBezTo>
                    <a:pt x="2189" y="610"/>
                    <a:pt x="2852" y="63"/>
                    <a:pt x="2823" y="5"/>
                  </a:cubicBezTo>
                  <a:cubicBezTo>
                    <a:pt x="2821" y="2"/>
                    <a:pt x="2818" y="1"/>
                    <a:pt x="28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6067025" y="3975475"/>
              <a:ext cx="72750" cy="27200"/>
            </a:xfrm>
            <a:custGeom>
              <a:rect b="b" l="l" r="r" t="t"/>
              <a:pathLst>
                <a:path extrusionOk="0" h="1088" w="2910">
                  <a:moveTo>
                    <a:pt x="71" y="0"/>
                  </a:moveTo>
                  <a:cubicBezTo>
                    <a:pt x="47" y="0"/>
                    <a:pt x="33" y="4"/>
                    <a:pt x="29" y="11"/>
                  </a:cubicBezTo>
                  <a:cubicBezTo>
                    <a:pt x="1" y="69"/>
                    <a:pt x="634" y="357"/>
                    <a:pt x="1412" y="645"/>
                  </a:cubicBezTo>
                  <a:cubicBezTo>
                    <a:pt x="2115" y="921"/>
                    <a:pt x="2687" y="1088"/>
                    <a:pt x="2841" y="1088"/>
                  </a:cubicBezTo>
                  <a:cubicBezTo>
                    <a:pt x="2864" y="1088"/>
                    <a:pt x="2877" y="1084"/>
                    <a:pt x="2881" y="1077"/>
                  </a:cubicBezTo>
                  <a:cubicBezTo>
                    <a:pt x="2910" y="1019"/>
                    <a:pt x="2276" y="731"/>
                    <a:pt x="1498" y="443"/>
                  </a:cubicBezTo>
                  <a:cubicBezTo>
                    <a:pt x="820" y="167"/>
                    <a:pt x="230" y="0"/>
                    <a:pt x="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6108800" y="3895100"/>
              <a:ext cx="20900" cy="61975"/>
            </a:xfrm>
            <a:custGeom>
              <a:rect b="b" l="l" r="r" t="t"/>
              <a:pathLst>
                <a:path extrusionOk="0" h="2479" w="836">
                  <a:moveTo>
                    <a:pt x="58" y="0"/>
                  </a:moveTo>
                  <a:lnTo>
                    <a:pt x="58" y="0"/>
                  </a:lnTo>
                  <a:cubicBezTo>
                    <a:pt x="0" y="29"/>
                    <a:pt x="115" y="605"/>
                    <a:pt x="288" y="1268"/>
                  </a:cubicBezTo>
                  <a:cubicBezTo>
                    <a:pt x="485" y="1942"/>
                    <a:pt x="681" y="2479"/>
                    <a:pt x="744" y="2479"/>
                  </a:cubicBezTo>
                  <a:cubicBezTo>
                    <a:pt x="746" y="2479"/>
                    <a:pt x="748" y="2478"/>
                    <a:pt x="749" y="2477"/>
                  </a:cubicBezTo>
                  <a:cubicBezTo>
                    <a:pt x="835" y="2449"/>
                    <a:pt x="720" y="1901"/>
                    <a:pt x="519" y="1210"/>
                  </a:cubicBezTo>
                  <a:cubicBezTo>
                    <a:pt x="317" y="548"/>
                    <a:pt x="115" y="0"/>
                    <a:pt x="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5467925" y="4224125"/>
              <a:ext cx="39625" cy="52675"/>
            </a:xfrm>
            <a:custGeom>
              <a:rect b="b" l="l" r="r" t="t"/>
              <a:pathLst>
                <a:path extrusionOk="0" h="2107" w="1585">
                  <a:moveTo>
                    <a:pt x="65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1" y="31"/>
                    <a:pt x="289" y="549"/>
                    <a:pt x="721" y="1125"/>
                  </a:cubicBezTo>
                  <a:cubicBezTo>
                    <a:pt x="1111" y="1683"/>
                    <a:pt x="1475" y="2106"/>
                    <a:pt x="1550" y="2106"/>
                  </a:cubicBezTo>
                  <a:cubicBezTo>
                    <a:pt x="1552" y="2106"/>
                    <a:pt x="1554" y="2106"/>
                    <a:pt x="1556" y="2105"/>
                  </a:cubicBezTo>
                  <a:cubicBezTo>
                    <a:pt x="1585" y="2047"/>
                    <a:pt x="1297" y="1558"/>
                    <a:pt x="894" y="981"/>
                  </a:cubicBezTo>
                  <a:cubicBezTo>
                    <a:pt x="503" y="424"/>
                    <a:pt x="140" y="1"/>
                    <a:pt x="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5237525" y="4172025"/>
              <a:ext cx="1115400" cy="663500"/>
            </a:xfrm>
            <a:custGeom>
              <a:rect b="b" l="l" r="r" t="t"/>
              <a:pathLst>
                <a:path extrusionOk="0" h="26540" w="44616">
                  <a:moveTo>
                    <a:pt x="36276" y="1"/>
                  </a:moveTo>
                  <a:cubicBezTo>
                    <a:pt x="36166" y="1"/>
                    <a:pt x="36056" y="5"/>
                    <a:pt x="35946" y="12"/>
                  </a:cubicBezTo>
                  <a:cubicBezTo>
                    <a:pt x="35312" y="41"/>
                    <a:pt x="34707" y="214"/>
                    <a:pt x="34160" y="502"/>
                  </a:cubicBezTo>
                  <a:cubicBezTo>
                    <a:pt x="33613" y="819"/>
                    <a:pt x="33065" y="1164"/>
                    <a:pt x="32576" y="1539"/>
                  </a:cubicBezTo>
                  <a:lnTo>
                    <a:pt x="29523" y="3814"/>
                  </a:lnTo>
                  <a:cubicBezTo>
                    <a:pt x="25433" y="6896"/>
                    <a:pt x="21573" y="9949"/>
                    <a:pt x="18146" y="12772"/>
                  </a:cubicBezTo>
                  <a:cubicBezTo>
                    <a:pt x="14718" y="15623"/>
                    <a:pt x="11723" y="18302"/>
                    <a:pt x="9217" y="20577"/>
                  </a:cubicBezTo>
                  <a:cubicBezTo>
                    <a:pt x="7978" y="21672"/>
                    <a:pt x="6653" y="22536"/>
                    <a:pt x="5329" y="22680"/>
                  </a:cubicBezTo>
                  <a:cubicBezTo>
                    <a:pt x="5182" y="22694"/>
                    <a:pt x="5033" y="22701"/>
                    <a:pt x="4884" y="22701"/>
                  </a:cubicBezTo>
                  <a:cubicBezTo>
                    <a:pt x="4420" y="22701"/>
                    <a:pt x="3950" y="22631"/>
                    <a:pt x="3514" y="22478"/>
                  </a:cubicBezTo>
                  <a:cubicBezTo>
                    <a:pt x="3024" y="22306"/>
                    <a:pt x="2563" y="22046"/>
                    <a:pt x="2160" y="21758"/>
                  </a:cubicBezTo>
                  <a:cubicBezTo>
                    <a:pt x="1584" y="21326"/>
                    <a:pt x="1037" y="20837"/>
                    <a:pt x="547" y="20318"/>
                  </a:cubicBezTo>
                  <a:lnTo>
                    <a:pt x="144" y="19915"/>
                  </a:lnTo>
                  <a:cubicBezTo>
                    <a:pt x="86" y="19857"/>
                    <a:pt x="58" y="19829"/>
                    <a:pt x="0" y="19771"/>
                  </a:cubicBezTo>
                  <a:lnTo>
                    <a:pt x="0" y="19771"/>
                  </a:lnTo>
                  <a:cubicBezTo>
                    <a:pt x="29" y="19829"/>
                    <a:pt x="86" y="19886"/>
                    <a:pt x="115" y="19915"/>
                  </a:cubicBezTo>
                  <a:lnTo>
                    <a:pt x="490" y="20347"/>
                  </a:lnTo>
                  <a:cubicBezTo>
                    <a:pt x="979" y="20894"/>
                    <a:pt x="1527" y="21384"/>
                    <a:pt x="2103" y="21816"/>
                  </a:cubicBezTo>
                  <a:cubicBezTo>
                    <a:pt x="2535" y="22133"/>
                    <a:pt x="2996" y="22392"/>
                    <a:pt x="3485" y="22565"/>
                  </a:cubicBezTo>
                  <a:cubicBezTo>
                    <a:pt x="3947" y="22741"/>
                    <a:pt x="4426" y="22816"/>
                    <a:pt x="4909" y="22816"/>
                  </a:cubicBezTo>
                  <a:cubicBezTo>
                    <a:pt x="5058" y="22816"/>
                    <a:pt x="5208" y="22809"/>
                    <a:pt x="5357" y="22795"/>
                  </a:cubicBezTo>
                  <a:cubicBezTo>
                    <a:pt x="6711" y="22651"/>
                    <a:pt x="8065" y="21758"/>
                    <a:pt x="9332" y="20693"/>
                  </a:cubicBezTo>
                  <a:cubicBezTo>
                    <a:pt x="11867" y="18446"/>
                    <a:pt x="14862" y="15767"/>
                    <a:pt x="18290" y="12945"/>
                  </a:cubicBezTo>
                  <a:cubicBezTo>
                    <a:pt x="21717" y="10122"/>
                    <a:pt x="25577" y="7098"/>
                    <a:pt x="29667" y="4016"/>
                  </a:cubicBezTo>
                  <a:lnTo>
                    <a:pt x="32720" y="1712"/>
                  </a:lnTo>
                  <a:cubicBezTo>
                    <a:pt x="33209" y="1337"/>
                    <a:pt x="33728" y="992"/>
                    <a:pt x="34246" y="675"/>
                  </a:cubicBezTo>
                  <a:cubicBezTo>
                    <a:pt x="34794" y="416"/>
                    <a:pt x="35370" y="243"/>
                    <a:pt x="35946" y="214"/>
                  </a:cubicBezTo>
                  <a:cubicBezTo>
                    <a:pt x="36025" y="210"/>
                    <a:pt x="36104" y="208"/>
                    <a:pt x="36182" y="208"/>
                  </a:cubicBezTo>
                  <a:cubicBezTo>
                    <a:pt x="37280" y="208"/>
                    <a:pt x="38340" y="581"/>
                    <a:pt x="39200" y="1280"/>
                  </a:cubicBezTo>
                  <a:cubicBezTo>
                    <a:pt x="39632" y="1625"/>
                    <a:pt x="39978" y="2086"/>
                    <a:pt x="40266" y="2576"/>
                  </a:cubicBezTo>
                  <a:cubicBezTo>
                    <a:pt x="40525" y="3065"/>
                    <a:pt x="40698" y="3584"/>
                    <a:pt x="40784" y="4131"/>
                  </a:cubicBezTo>
                  <a:cubicBezTo>
                    <a:pt x="41821" y="8480"/>
                    <a:pt x="42513" y="12426"/>
                    <a:pt x="43060" y="15739"/>
                  </a:cubicBezTo>
                  <a:cubicBezTo>
                    <a:pt x="43607" y="19051"/>
                    <a:pt x="43953" y="21758"/>
                    <a:pt x="44212" y="23630"/>
                  </a:cubicBezTo>
                  <a:cubicBezTo>
                    <a:pt x="44327" y="24581"/>
                    <a:pt x="44442" y="25301"/>
                    <a:pt x="44500" y="25791"/>
                  </a:cubicBezTo>
                  <a:cubicBezTo>
                    <a:pt x="44529" y="26019"/>
                    <a:pt x="44557" y="26220"/>
                    <a:pt x="44586" y="26335"/>
                  </a:cubicBezTo>
                  <a:lnTo>
                    <a:pt x="44586" y="26335"/>
                  </a:lnTo>
                  <a:cubicBezTo>
                    <a:pt x="44581" y="26217"/>
                    <a:pt x="44555" y="26030"/>
                    <a:pt x="44529" y="25819"/>
                  </a:cubicBezTo>
                  <a:cubicBezTo>
                    <a:pt x="44471" y="25301"/>
                    <a:pt x="44385" y="24581"/>
                    <a:pt x="44298" y="23659"/>
                  </a:cubicBezTo>
                  <a:cubicBezTo>
                    <a:pt x="44068" y="21758"/>
                    <a:pt x="43722" y="19080"/>
                    <a:pt x="43204" y="15739"/>
                  </a:cubicBezTo>
                  <a:cubicBezTo>
                    <a:pt x="42685" y="12397"/>
                    <a:pt x="41994" y="8452"/>
                    <a:pt x="40986" y="4102"/>
                  </a:cubicBezTo>
                  <a:cubicBezTo>
                    <a:pt x="40900" y="3555"/>
                    <a:pt x="40698" y="3008"/>
                    <a:pt x="40439" y="2489"/>
                  </a:cubicBezTo>
                  <a:cubicBezTo>
                    <a:pt x="40151" y="1971"/>
                    <a:pt x="39776" y="1510"/>
                    <a:pt x="39344" y="1107"/>
                  </a:cubicBezTo>
                  <a:cubicBezTo>
                    <a:pt x="38479" y="399"/>
                    <a:pt x="37398" y="1"/>
                    <a:pt x="36276" y="1"/>
                  </a:cubicBezTo>
                  <a:close/>
                  <a:moveTo>
                    <a:pt x="44586" y="26335"/>
                  </a:moveTo>
                  <a:cubicBezTo>
                    <a:pt x="44586" y="26346"/>
                    <a:pt x="44586" y="26357"/>
                    <a:pt x="44586" y="26367"/>
                  </a:cubicBezTo>
                  <a:cubicBezTo>
                    <a:pt x="44586" y="26368"/>
                    <a:pt x="44586" y="26370"/>
                    <a:pt x="44586" y="26372"/>
                  </a:cubicBezTo>
                  <a:lnTo>
                    <a:pt x="44586" y="26372"/>
                  </a:lnTo>
                  <a:cubicBezTo>
                    <a:pt x="44586" y="26361"/>
                    <a:pt x="44586" y="26350"/>
                    <a:pt x="44586" y="26338"/>
                  </a:cubicBezTo>
                  <a:cubicBezTo>
                    <a:pt x="44586" y="26337"/>
                    <a:pt x="44586" y="26336"/>
                    <a:pt x="44586" y="26335"/>
                  </a:cubicBezTo>
                  <a:close/>
                  <a:moveTo>
                    <a:pt x="44586" y="26372"/>
                  </a:moveTo>
                  <a:cubicBezTo>
                    <a:pt x="44587" y="26440"/>
                    <a:pt x="44590" y="26490"/>
                    <a:pt x="44615" y="26540"/>
                  </a:cubicBezTo>
                  <a:cubicBezTo>
                    <a:pt x="44615" y="26484"/>
                    <a:pt x="44588" y="26428"/>
                    <a:pt x="44586" y="26372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6197350" y="4829025"/>
              <a:ext cx="285175" cy="15675"/>
            </a:xfrm>
            <a:custGeom>
              <a:rect b="b" l="l" r="r" t="t"/>
              <a:pathLst>
                <a:path extrusionOk="0" h="627" w="11407">
                  <a:moveTo>
                    <a:pt x="10946" y="0"/>
                  </a:moveTo>
                  <a:lnTo>
                    <a:pt x="9736" y="29"/>
                  </a:lnTo>
                  <a:lnTo>
                    <a:pt x="5675" y="173"/>
                  </a:lnTo>
                  <a:cubicBezTo>
                    <a:pt x="4120" y="231"/>
                    <a:pt x="2679" y="317"/>
                    <a:pt x="1643" y="432"/>
                  </a:cubicBezTo>
                  <a:cubicBezTo>
                    <a:pt x="1153" y="461"/>
                    <a:pt x="721" y="490"/>
                    <a:pt x="433" y="548"/>
                  </a:cubicBezTo>
                  <a:cubicBezTo>
                    <a:pt x="289" y="548"/>
                    <a:pt x="116" y="576"/>
                    <a:pt x="1" y="605"/>
                  </a:cubicBezTo>
                  <a:cubicBezTo>
                    <a:pt x="73" y="620"/>
                    <a:pt x="145" y="627"/>
                    <a:pt x="217" y="627"/>
                  </a:cubicBezTo>
                  <a:cubicBezTo>
                    <a:pt x="289" y="627"/>
                    <a:pt x="361" y="620"/>
                    <a:pt x="433" y="605"/>
                  </a:cubicBezTo>
                  <a:lnTo>
                    <a:pt x="1671" y="576"/>
                  </a:lnTo>
                  <a:lnTo>
                    <a:pt x="5704" y="404"/>
                  </a:lnTo>
                  <a:cubicBezTo>
                    <a:pt x="7288" y="317"/>
                    <a:pt x="8699" y="260"/>
                    <a:pt x="9736" y="173"/>
                  </a:cubicBezTo>
                  <a:cubicBezTo>
                    <a:pt x="10226" y="144"/>
                    <a:pt x="10658" y="116"/>
                    <a:pt x="10946" y="87"/>
                  </a:cubicBezTo>
                  <a:cubicBezTo>
                    <a:pt x="11119" y="87"/>
                    <a:pt x="11263" y="58"/>
                    <a:pt x="114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6099425" y="4286075"/>
              <a:ext cx="100125" cy="105900"/>
            </a:xfrm>
            <a:custGeom>
              <a:rect b="b" l="l" r="r" t="t"/>
              <a:pathLst>
                <a:path extrusionOk="0" h="4236" w="4005">
                  <a:moveTo>
                    <a:pt x="3944" y="1"/>
                  </a:moveTo>
                  <a:cubicBezTo>
                    <a:pt x="3867" y="1"/>
                    <a:pt x="3096" y="997"/>
                    <a:pt x="2017" y="2161"/>
                  </a:cubicBezTo>
                  <a:cubicBezTo>
                    <a:pt x="951" y="3313"/>
                    <a:pt x="1" y="4178"/>
                    <a:pt x="58" y="4235"/>
                  </a:cubicBezTo>
                  <a:cubicBezTo>
                    <a:pt x="865" y="3688"/>
                    <a:pt x="1585" y="3025"/>
                    <a:pt x="2190" y="2305"/>
                  </a:cubicBezTo>
                  <a:cubicBezTo>
                    <a:pt x="3284" y="1124"/>
                    <a:pt x="4004" y="30"/>
                    <a:pt x="3947" y="1"/>
                  </a:cubicBezTo>
                  <a:cubicBezTo>
                    <a:pt x="3946" y="1"/>
                    <a:pt x="3945" y="1"/>
                    <a:pt x="39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6111675" y="4319800"/>
              <a:ext cx="97950" cy="59325"/>
            </a:xfrm>
            <a:custGeom>
              <a:rect b="b" l="l" r="r" t="t"/>
              <a:pathLst>
                <a:path extrusionOk="0" h="2373" w="3918">
                  <a:moveTo>
                    <a:pt x="3874" y="1"/>
                  </a:moveTo>
                  <a:cubicBezTo>
                    <a:pt x="3749" y="1"/>
                    <a:pt x="2874" y="420"/>
                    <a:pt x="1872" y="1043"/>
                  </a:cubicBezTo>
                  <a:cubicBezTo>
                    <a:pt x="807" y="1705"/>
                    <a:pt x="0" y="2339"/>
                    <a:pt x="29" y="2368"/>
                  </a:cubicBezTo>
                  <a:cubicBezTo>
                    <a:pt x="32" y="2371"/>
                    <a:pt x="37" y="2372"/>
                    <a:pt x="44" y="2372"/>
                  </a:cubicBezTo>
                  <a:cubicBezTo>
                    <a:pt x="172" y="2372"/>
                    <a:pt x="976" y="1873"/>
                    <a:pt x="1988" y="1244"/>
                  </a:cubicBezTo>
                  <a:cubicBezTo>
                    <a:pt x="3053" y="582"/>
                    <a:pt x="3917" y="64"/>
                    <a:pt x="3889" y="6"/>
                  </a:cubicBezTo>
                  <a:cubicBezTo>
                    <a:pt x="3887" y="2"/>
                    <a:pt x="3882" y="1"/>
                    <a:pt x="387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6481075" y="4797275"/>
              <a:ext cx="662475" cy="60575"/>
            </a:xfrm>
            <a:custGeom>
              <a:rect b="b" l="l" r="r" t="t"/>
              <a:pathLst>
                <a:path extrusionOk="0" h="2423" w="26499">
                  <a:moveTo>
                    <a:pt x="2806" y="0"/>
                  </a:moveTo>
                  <a:cubicBezTo>
                    <a:pt x="2212" y="0"/>
                    <a:pt x="1624" y="25"/>
                    <a:pt x="1037" y="61"/>
                  </a:cubicBezTo>
                  <a:cubicBezTo>
                    <a:pt x="720" y="89"/>
                    <a:pt x="461" y="118"/>
                    <a:pt x="288" y="147"/>
                  </a:cubicBezTo>
                  <a:cubicBezTo>
                    <a:pt x="173" y="147"/>
                    <a:pt x="86" y="176"/>
                    <a:pt x="0" y="176"/>
                  </a:cubicBezTo>
                  <a:cubicBezTo>
                    <a:pt x="43" y="190"/>
                    <a:pt x="94" y="197"/>
                    <a:pt x="144" y="197"/>
                  </a:cubicBezTo>
                  <a:cubicBezTo>
                    <a:pt x="194" y="197"/>
                    <a:pt x="245" y="190"/>
                    <a:pt x="288" y="176"/>
                  </a:cubicBezTo>
                  <a:lnTo>
                    <a:pt x="1066" y="147"/>
                  </a:lnTo>
                  <a:cubicBezTo>
                    <a:pt x="1340" y="135"/>
                    <a:pt x="1669" y="128"/>
                    <a:pt x="2044" y="128"/>
                  </a:cubicBezTo>
                  <a:cubicBezTo>
                    <a:pt x="2574" y="128"/>
                    <a:pt x="3197" y="142"/>
                    <a:pt x="3888" y="176"/>
                  </a:cubicBezTo>
                  <a:cubicBezTo>
                    <a:pt x="6308" y="320"/>
                    <a:pt x="9591" y="723"/>
                    <a:pt x="13249" y="1126"/>
                  </a:cubicBezTo>
                  <a:lnTo>
                    <a:pt x="22610" y="2106"/>
                  </a:lnTo>
                  <a:lnTo>
                    <a:pt x="25461" y="2365"/>
                  </a:lnTo>
                  <a:lnTo>
                    <a:pt x="26239" y="2422"/>
                  </a:lnTo>
                  <a:lnTo>
                    <a:pt x="26498" y="2422"/>
                  </a:lnTo>
                  <a:cubicBezTo>
                    <a:pt x="26412" y="2394"/>
                    <a:pt x="26326" y="2394"/>
                    <a:pt x="26239" y="2394"/>
                  </a:cubicBezTo>
                  <a:lnTo>
                    <a:pt x="25461" y="2278"/>
                  </a:lnTo>
                  <a:lnTo>
                    <a:pt x="22639" y="1933"/>
                  </a:lnTo>
                  <a:lnTo>
                    <a:pt x="13278" y="896"/>
                  </a:lnTo>
                  <a:cubicBezTo>
                    <a:pt x="9620" y="493"/>
                    <a:pt x="6337" y="89"/>
                    <a:pt x="3917" y="32"/>
                  </a:cubicBezTo>
                  <a:cubicBezTo>
                    <a:pt x="3543" y="10"/>
                    <a:pt x="3173" y="0"/>
                    <a:pt x="280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7127675" y="4733975"/>
              <a:ext cx="31700" cy="247725"/>
            </a:xfrm>
            <a:custGeom>
              <a:rect b="b" l="l" r="r" t="t"/>
              <a:pathLst>
                <a:path extrusionOk="0" h="9909" w="1268">
                  <a:moveTo>
                    <a:pt x="1210" y="0"/>
                  </a:moveTo>
                  <a:cubicBezTo>
                    <a:pt x="1153" y="0"/>
                    <a:pt x="836" y="2218"/>
                    <a:pt x="519" y="4954"/>
                  </a:cubicBezTo>
                  <a:cubicBezTo>
                    <a:pt x="202" y="7691"/>
                    <a:pt x="1" y="9908"/>
                    <a:pt x="87" y="9908"/>
                  </a:cubicBezTo>
                  <a:cubicBezTo>
                    <a:pt x="87" y="9909"/>
                    <a:pt x="88" y="9909"/>
                    <a:pt x="88" y="9909"/>
                  </a:cubicBezTo>
                  <a:cubicBezTo>
                    <a:pt x="148" y="9909"/>
                    <a:pt x="435" y="7702"/>
                    <a:pt x="750" y="4983"/>
                  </a:cubicBezTo>
                  <a:cubicBezTo>
                    <a:pt x="1066" y="2247"/>
                    <a:pt x="1268" y="0"/>
                    <a:pt x="12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3" name="Google Shape;4493;p88"/>
          <p:cNvGrpSpPr/>
          <p:nvPr/>
        </p:nvGrpSpPr>
        <p:grpSpPr>
          <a:xfrm>
            <a:off x="1396067" y="2887769"/>
            <a:ext cx="2311513" cy="1356528"/>
            <a:chOff x="2874750" y="3500650"/>
            <a:chExt cx="2042875" cy="1268850"/>
          </a:xfrm>
        </p:grpSpPr>
        <p:sp>
          <p:nvSpPr>
            <p:cNvPr id="4494" name="Google Shape;4494;p88"/>
            <p:cNvSpPr/>
            <p:nvPr/>
          </p:nvSpPr>
          <p:spPr>
            <a:xfrm>
              <a:off x="3063475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1" y="1"/>
                  </a:moveTo>
                  <a:lnTo>
                    <a:pt x="1" y="3306"/>
                  </a:lnTo>
                  <a:lnTo>
                    <a:pt x="1833" y="330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266250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0" y="1"/>
                  </a:moveTo>
                  <a:lnTo>
                    <a:pt x="0" y="3306"/>
                  </a:lnTo>
                  <a:lnTo>
                    <a:pt x="1832" y="3306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2962450" y="4095125"/>
              <a:ext cx="380225" cy="496000"/>
            </a:xfrm>
            <a:custGeom>
              <a:rect b="b" l="l" r="r" t="t"/>
              <a:pathLst>
                <a:path extrusionOk="0" h="19840" w="15209">
                  <a:moveTo>
                    <a:pt x="0" y="0"/>
                  </a:moveTo>
                  <a:lnTo>
                    <a:pt x="0" y="19840"/>
                  </a:lnTo>
                  <a:lnTo>
                    <a:pt x="15209" y="19840"/>
                  </a:lnTo>
                  <a:lnTo>
                    <a:pt x="152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2892950" y="4095125"/>
              <a:ext cx="370325" cy="496000"/>
            </a:xfrm>
            <a:custGeom>
              <a:rect b="b" l="l" r="r" t="t"/>
              <a:pathLst>
                <a:path extrusionOk="0" h="19840" w="14813">
                  <a:moveTo>
                    <a:pt x="0" y="0"/>
                  </a:moveTo>
                  <a:lnTo>
                    <a:pt x="0" y="19840"/>
                  </a:lnTo>
                  <a:lnTo>
                    <a:pt x="14813" y="19840"/>
                  </a:lnTo>
                  <a:lnTo>
                    <a:pt x="148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2925625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0" y="1"/>
                  </a:moveTo>
                  <a:lnTo>
                    <a:pt x="0" y="3306"/>
                  </a:lnTo>
                  <a:lnTo>
                    <a:pt x="1832" y="3306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3189600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1" y="1"/>
                  </a:moveTo>
                  <a:lnTo>
                    <a:pt x="1" y="3306"/>
                  </a:lnTo>
                  <a:lnTo>
                    <a:pt x="1833" y="330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2915500" y="4410900"/>
              <a:ext cx="319000" cy="123850"/>
            </a:xfrm>
            <a:custGeom>
              <a:rect b="b" l="l" r="r" t="t"/>
              <a:pathLst>
                <a:path extrusionOk="0" h="4954" w="12760">
                  <a:moveTo>
                    <a:pt x="0" y="0"/>
                  </a:moveTo>
                  <a:lnTo>
                    <a:pt x="0" y="28"/>
                  </a:lnTo>
                  <a:lnTo>
                    <a:pt x="0" y="4925"/>
                  </a:lnTo>
                  <a:lnTo>
                    <a:pt x="0" y="4953"/>
                  </a:lnTo>
                  <a:lnTo>
                    <a:pt x="28" y="4953"/>
                  </a:lnTo>
                  <a:lnTo>
                    <a:pt x="9151" y="4944"/>
                  </a:lnTo>
                  <a:lnTo>
                    <a:pt x="11793" y="4935"/>
                  </a:lnTo>
                  <a:lnTo>
                    <a:pt x="11784" y="4935"/>
                  </a:lnTo>
                  <a:lnTo>
                    <a:pt x="9133" y="4925"/>
                  </a:lnTo>
                  <a:lnTo>
                    <a:pt x="56" y="4916"/>
                  </a:lnTo>
                  <a:lnTo>
                    <a:pt x="56" y="491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12714" y="65"/>
                  </a:lnTo>
                  <a:lnTo>
                    <a:pt x="12714" y="65"/>
                  </a:lnTo>
                  <a:cubicBezTo>
                    <a:pt x="12723" y="1575"/>
                    <a:pt x="12732" y="2784"/>
                    <a:pt x="12732" y="3627"/>
                  </a:cubicBezTo>
                  <a:lnTo>
                    <a:pt x="12732" y="4603"/>
                  </a:lnTo>
                  <a:lnTo>
                    <a:pt x="12732" y="4852"/>
                  </a:lnTo>
                  <a:lnTo>
                    <a:pt x="12732" y="4944"/>
                  </a:lnTo>
                  <a:cubicBezTo>
                    <a:pt x="12732" y="4944"/>
                    <a:pt x="12751" y="4898"/>
                    <a:pt x="12751" y="4843"/>
                  </a:cubicBezTo>
                  <a:lnTo>
                    <a:pt x="12751" y="4594"/>
                  </a:lnTo>
                  <a:lnTo>
                    <a:pt x="12751" y="3627"/>
                  </a:lnTo>
                  <a:cubicBezTo>
                    <a:pt x="12751" y="2780"/>
                    <a:pt x="12760" y="1556"/>
                    <a:pt x="12760" y="28"/>
                  </a:cubicBezTo>
                  <a:lnTo>
                    <a:pt x="12760" y="9"/>
                  </a:lnTo>
                  <a:lnTo>
                    <a:pt x="1274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3062325" y="4463050"/>
              <a:ext cx="22350" cy="20500"/>
            </a:xfrm>
            <a:custGeom>
              <a:rect b="b" l="l" r="r" t="t"/>
              <a:pathLst>
                <a:path extrusionOk="0" h="820" w="894">
                  <a:moveTo>
                    <a:pt x="490" y="0"/>
                  </a:moveTo>
                  <a:cubicBezTo>
                    <a:pt x="446" y="0"/>
                    <a:pt x="402" y="7"/>
                    <a:pt x="360" y="22"/>
                  </a:cubicBezTo>
                  <a:cubicBezTo>
                    <a:pt x="1" y="151"/>
                    <a:pt x="1" y="667"/>
                    <a:pt x="360" y="796"/>
                  </a:cubicBezTo>
                  <a:cubicBezTo>
                    <a:pt x="405" y="812"/>
                    <a:pt x="452" y="820"/>
                    <a:pt x="499" y="820"/>
                  </a:cubicBezTo>
                  <a:cubicBezTo>
                    <a:pt x="587" y="820"/>
                    <a:pt x="675" y="791"/>
                    <a:pt x="746" y="731"/>
                  </a:cubicBezTo>
                  <a:cubicBezTo>
                    <a:pt x="820" y="676"/>
                    <a:pt x="866" y="593"/>
                    <a:pt x="885" y="501"/>
                  </a:cubicBezTo>
                  <a:cubicBezTo>
                    <a:pt x="894" y="473"/>
                    <a:pt x="894" y="437"/>
                    <a:pt x="885" y="409"/>
                  </a:cubicBezTo>
                  <a:cubicBezTo>
                    <a:pt x="875" y="437"/>
                    <a:pt x="866" y="464"/>
                    <a:pt x="857" y="501"/>
                  </a:cubicBezTo>
                  <a:cubicBezTo>
                    <a:pt x="839" y="575"/>
                    <a:pt x="783" y="648"/>
                    <a:pt x="719" y="694"/>
                  </a:cubicBezTo>
                  <a:cubicBezTo>
                    <a:pt x="655" y="741"/>
                    <a:pt x="580" y="766"/>
                    <a:pt x="505" y="766"/>
                  </a:cubicBezTo>
                  <a:cubicBezTo>
                    <a:pt x="462" y="766"/>
                    <a:pt x="419" y="757"/>
                    <a:pt x="378" y="740"/>
                  </a:cubicBezTo>
                  <a:cubicBezTo>
                    <a:pt x="65" y="630"/>
                    <a:pt x="65" y="188"/>
                    <a:pt x="378" y="78"/>
                  </a:cubicBezTo>
                  <a:cubicBezTo>
                    <a:pt x="419" y="61"/>
                    <a:pt x="462" y="53"/>
                    <a:pt x="505" y="53"/>
                  </a:cubicBezTo>
                  <a:cubicBezTo>
                    <a:pt x="580" y="53"/>
                    <a:pt x="655" y="77"/>
                    <a:pt x="719" y="124"/>
                  </a:cubicBezTo>
                  <a:cubicBezTo>
                    <a:pt x="783" y="170"/>
                    <a:pt x="839" y="234"/>
                    <a:pt x="857" y="317"/>
                  </a:cubicBezTo>
                  <a:cubicBezTo>
                    <a:pt x="875" y="372"/>
                    <a:pt x="875" y="409"/>
                    <a:pt x="885" y="409"/>
                  </a:cubicBezTo>
                  <a:cubicBezTo>
                    <a:pt x="894" y="381"/>
                    <a:pt x="894" y="345"/>
                    <a:pt x="885" y="317"/>
                  </a:cubicBezTo>
                  <a:cubicBezTo>
                    <a:pt x="866" y="225"/>
                    <a:pt x="820" y="151"/>
                    <a:pt x="746" y="87"/>
                  </a:cubicBezTo>
                  <a:cubicBezTo>
                    <a:pt x="672" y="31"/>
                    <a:pt x="581" y="0"/>
                    <a:pt x="4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2915500" y="4264750"/>
              <a:ext cx="319000" cy="123375"/>
            </a:xfrm>
            <a:custGeom>
              <a:rect b="b" l="l" r="r" t="t"/>
              <a:pathLst>
                <a:path extrusionOk="0" h="4935" w="12760">
                  <a:moveTo>
                    <a:pt x="0" y="0"/>
                  </a:moveTo>
                  <a:lnTo>
                    <a:pt x="0" y="10"/>
                  </a:lnTo>
                  <a:lnTo>
                    <a:pt x="0" y="4907"/>
                  </a:lnTo>
                  <a:lnTo>
                    <a:pt x="0" y="4935"/>
                  </a:lnTo>
                  <a:lnTo>
                    <a:pt x="28" y="4935"/>
                  </a:lnTo>
                  <a:lnTo>
                    <a:pt x="9151" y="4926"/>
                  </a:lnTo>
                  <a:lnTo>
                    <a:pt x="11793" y="4916"/>
                  </a:lnTo>
                  <a:lnTo>
                    <a:pt x="11784" y="4916"/>
                  </a:lnTo>
                  <a:lnTo>
                    <a:pt x="9133" y="4907"/>
                  </a:lnTo>
                  <a:lnTo>
                    <a:pt x="56" y="4898"/>
                  </a:lnTo>
                  <a:lnTo>
                    <a:pt x="56" y="489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12714" y="46"/>
                  </a:lnTo>
                  <a:lnTo>
                    <a:pt x="12714" y="46"/>
                  </a:lnTo>
                  <a:cubicBezTo>
                    <a:pt x="12723" y="1557"/>
                    <a:pt x="12732" y="2766"/>
                    <a:pt x="12732" y="3609"/>
                  </a:cubicBezTo>
                  <a:lnTo>
                    <a:pt x="12732" y="4585"/>
                  </a:lnTo>
                  <a:lnTo>
                    <a:pt x="12732" y="4834"/>
                  </a:lnTo>
                  <a:lnTo>
                    <a:pt x="12732" y="4926"/>
                  </a:lnTo>
                  <a:cubicBezTo>
                    <a:pt x="12732" y="4926"/>
                    <a:pt x="12751" y="4907"/>
                    <a:pt x="12751" y="4843"/>
                  </a:cubicBezTo>
                  <a:lnTo>
                    <a:pt x="12751" y="4594"/>
                  </a:lnTo>
                  <a:lnTo>
                    <a:pt x="12751" y="3628"/>
                  </a:lnTo>
                  <a:cubicBezTo>
                    <a:pt x="12751" y="2781"/>
                    <a:pt x="12760" y="1556"/>
                    <a:pt x="12760" y="28"/>
                  </a:cubicBezTo>
                  <a:lnTo>
                    <a:pt x="12760" y="10"/>
                  </a:lnTo>
                  <a:lnTo>
                    <a:pt x="12742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3062325" y="4316425"/>
              <a:ext cx="22350" cy="20525"/>
            </a:xfrm>
            <a:custGeom>
              <a:rect b="b" l="l" r="r" t="t"/>
              <a:pathLst>
                <a:path extrusionOk="0" h="821" w="894">
                  <a:moveTo>
                    <a:pt x="490" y="1"/>
                  </a:moveTo>
                  <a:cubicBezTo>
                    <a:pt x="446" y="1"/>
                    <a:pt x="402" y="8"/>
                    <a:pt x="360" y="23"/>
                  </a:cubicBezTo>
                  <a:cubicBezTo>
                    <a:pt x="1" y="152"/>
                    <a:pt x="1" y="668"/>
                    <a:pt x="360" y="796"/>
                  </a:cubicBezTo>
                  <a:cubicBezTo>
                    <a:pt x="405" y="812"/>
                    <a:pt x="452" y="821"/>
                    <a:pt x="499" y="821"/>
                  </a:cubicBezTo>
                  <a:cubicBezTo>
                    <a:pt x="587" y="821"/>
                    <a:pt x="675" y="792"/>
                    <a:pt x="746" y="732"/>
                  </a:cubicBezTo>
                  <a:cubicBezTo>
                    <a:pt x="820" y="677"/>
                    <a:pt x="866" y="594"/>
                    <a:pt x="885" y="502"/>
                  </a:cubicBezTo>
                  <a:cubicBezTo>
                    <a:pt x="894" y="474"/>
                    <a:pt x="894" y="437"/>
                    <a:pt x="885" y="410"/>
                  </a:cubicBezTo>
                  <a:cubicBezTo>
                    <a:pt x="875" y="437"/>
                    <a:pt x="866" y="465"/>
                    <a:pt x="857" y="493"/>
                  </a:cubicBezTo>
                  <a:cubicBezTo>
                    <a:pt x="839" y="575"/>
                    <a:pt x="783" y="649"/>
                    <a:pt x="719" y="695"/>
                  </a:cubicBezTo>
                  <a:cubicBezTo>
                    <a:pt x="655" y="742"/>
                    <a:pt x="580" y="766"/>
                    <a:pt x="505" y="766"/>
                  </a:cubicBezTo>
                  <a:cubicBezTo>
                    <a:pt x="462" y="766"/>
                    <a:pt x="419" y="758"/>
                    <a:pt x="378" y="741"/>
                  </a:cubicBezTo>
                  <a:cubicBezTo>
                    <a:pt x="65" y="622"/>
                    <a:pt x="65" y="189"/>
                    <a:pt x="378" y="69"/>
                  </a:cubicBezTo>
                  <a:cubicBezTo>
                    <a:pt x="419" y="55"/>
                    <a:pt x="463" y="48"/>
                    <a:pt x="507" y="48"/>
                  </a:cubicBezTo>
                  <a:cubicBezTo>
                    <a:pt x="581" y="48"/>
                    <a:pt x="655" y="69"/>
                    <a:pt x="719" y="115"/>
                  </a:cubicBezTo>
                  <a:cubicBezTo>
                    <a:pt x="783" y="170"/>
                    <a:pt x="839" y="235"/>
                    <a:pt x="857" y="318"/>
                  </a:cubicBezTo>
                  <a:cubicBezTo>
                    <a:pt x="875" y="373"/>
                    <a:pt x="875" y="410"/>
                    <a:pt x="885" y="410"/>
                  </a:cubicBezTo>
                  <a:cubicBezTo>
                    <a:pt x="894" y="382"/>
                    <a:pt x="894" y="345"/>
                    <a:pt x="885" y="318"/>
                  </a:cubicBezTo>
                  <a:cubicBezTo>
                    <a:pt x="866" y="226"/>
                    <a:pt x="820" y="143"/>
                    <a:pt x="746" y="88"/>
                  </a:cubicBezTo>
                  <a:cubicBezTo>
                    <a:pt x="672" y="32"/>
                    <a:pt x="581" y="1"/>
                    <a:pt x="4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2915500" y="4119525"/>
              <a:ext cx="319000" cy="124075"/>
            </a:xfrm>
            <a:custGeom>
              <a:rect b="b" l="l" r="r" t="t"/>
              <a:pathLst>
                <a:path extrusionOk="0" h="4963" w="12760">
                  <a:moveTo>
                    <a:pt x="0" y="0"/>
                  </a:moveTo>
                  <a:lnTo>
                    <a:pt x="0" y="28"/>
                  </a:lnTo>
                  <a:lnTo>
                    <a:pt x="0" y="4926"/>
                  </a:lnTo>
                  <a:lnTo>
                    <a:pt x="0" y="4962"/>
                  </a:lnTo>
                  <a:lnTo>
                    <a:pt x="28" y="4962"/>
                  </a:lnTo>
                  <a:lnTo>
                    <a:pt x="9151" y="4944"/>
                  </a:lnTo>
                  <a:lnTo>
                    <a:pt x="11793" y="4935"/>
                  </a:lnTo>
                  <a:lnTo>
                    <a:pt x="11784" y="4935"/>
                  </a:lnTo>
                  <a:lnTo>
                    <a:pt x="9133" y="4926"/>
                  </a:lnTo>
                  <a:lnTo>
                    <a:pt x="56" y="4916"/>
                  </a:lnTo>
                  <a:lnTo>
                    <a:pt x="56" y="491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12714" y="65"/>
                  </a:lnTo>
                  <a:lnTo>
                    <a:pt x="12714" y="65"/>
                  </a:lnTo>
                  <a:cubicBezTo>
                    <a:pt x="12723" y="1575"/>
                    <a:pt x="12732" y="2793"/>
                    <a:pt x="12732" y="3637"/>
                  </a:cubicBezTo>
                  <a:lnTo>
                    <a:pt x="12732" y="4603"/>
                  </a:lnTo>
                  <a:lnTo>
                    <a:pt x="12732" y="4861"/>
                  </a:lnTo>
                  <a:lnTo>
                    <a:pt x="12732" y="4944"/>
                  </a:lnTo>
                  <a:cubicBezTo>
                    <a:pt x="12732" y="4944"/>
                    <a:pt x="12751" y="4907"/>
                    <a:pt x="12751" y="4843"/>
                  </a:cubicBezTo>
                  <a:lnTo>
                    <a:pt x="12751" y="4594"/>
                  </a:lnTo>
                  <a:lnTo>
                    <a:pt x="12751" y="3627"/>
                  </a:lnTo>
                  <a:cubicBezTo>
                    <a:pt x="12751" y="2781"/>
                    <a:pt x="12760" y="1556"/>
                    <a:pt x="12760" y="28"/>
                  </a:cubicBezTo>
                  <a:lnTo>
                    <a:pt x="12760" y="9"/>
                  </a:lnTo>
                  <a:lnTo>
                    <a:pt x="1274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3062325" y="4171850"/>
              <a:ext cx="22350" cy="20525"/>
            </a:xfrm>
            <a:custGeom>
              <a:rect b="b" l="l" r="r" t="t"/>
              <a:pathLst>
                <a:path extrusionOk="0" h="821" w="894">
                  <a:moveTo>
                    <a:pt x="499" y="0"/>
                  </a:moveTo>
                  <a:cubicBezTo>
                    <a:pt x="452" y="0"/>
                    <a:pt x="405" y="9"/>
                    <a:pt x="360" y="25"/>
                  </a:cubicBezTo>
                  <a:cubicBezTo>
                    <a:pt x="1" y="154"/>
                    <a:pt x="1" y="660"/>
                    <a:pt x="360" y="798"/>
                  </a:cubicBezTo>
                  <a:cubicBezTo>
                    <a:pt x="402" y="813"/>
                    <a:pt x="446" y="820"/>
                    <a:pt x="490" y="820"/>
                  </a:cubicBezTo>
                  <a:cubicBezTo>
                    <a:pt x="581" y="820"/>
                    <a:pt x="672" y="789"/>
                    <a:pt x="746" y="734"/>
                  </a:cubicBezTo>
                  <a:cubicBezTo>
                    <a:pt x="820" y="669"/>
                    <a:pt x="866" y="595"/>
                    <a:pt x="885" y="503"/>
                  </a:cubicBezTo>
                  <a:cubicBezTo>
                    <a:pt x="894" y="467"/>
                    <a:pt x="894" y="439"/>
                    <a:pt x="885" y="402"/>
                  </a:cubicBezTo>
                  <a:cubicBezTo>
                    <a:pt x="875" y="430"/>
                    <a:pt x="866" y="467"/>
                    <a:pt x="857" y="494"/>
                  </a:cubicBezTo>
                  <a:cubicBezTo>
                    <a:pt x="839" y="577"/>
                    <a:pt x="783" y="641"/>
                    <a:pt x="719" y="688"/>
                  </a:cubicBezTo>
                  <a:cubicBezTo>
                    <a:pt x="655" y="734"/>
                    <a:pt x="580" y="759"/>
                    <a:pt x="505" y="759"/>
                  </a:cubicBezTo>
                  <a:cubicBezTo>
                    <a:pt x="462" y="759"/>
                    <a:pt x="419" y="750"/>
                    <a:pt x="378" y="734"/>
                  </a:cubicBezTo>
                  <a:cubicBezTo>
                    <a:pt x="65" y="623"/>
                    <a:pt x="65" y="181"/>
                    <a:pt x="378" y="71"/>
                  </a:cubicBezTo>
                  <a:cubicBezTo>
                    <a:pt x="419" y="54"/>
                    <a:pt x="462" y="46"/>
                    <a:pt x="505" y="46"/>
                  </a:cubicBezTo>
                  <a:cubicBezTo>
                    <a:pt x="580" y="46"/>
                    <a:pt x="655" y="70"/>
                    <a:pt x="719" y="117"/>
                  </a:cubicBezTo>
                  <a:cubicBezTo>
                    <a:pt x="783" y="163"/>
                    <a:pt x="839" y="236"/>
                    <a:pt x="857" y="310"/>
                  </a:cubicBezTo>
                  <a:cubicBezTo>
                    <a:pt x="866" y="347"/>
                    <a:pt x="875" y="374"/>
                    <a:pt x="885" y="402"/>
                  </a:cubicBezTo>
                  <a:cubicBezTo>
                    <a:pt x="894" y="374"/>
                    <a:pt x="894" y="347"/>
                    <a:pt x="885" y="319"/>
                  </a:cubicBezTo>
                  <a:cubicBezTo>
                    <a:pt x="866" y="227"/>
                    <a:pt x="820" y="144"/>
                    <a:pt x="746" y="89"/>
                  </a:cubicBezTo>
                  <a:cubicBezTo>
                    <a:pt x="675" y="29"/>
                    <a:pt x="587" y="0"/>
                    <a:pt x="49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016775" y="4693750"/>
              <a:ext cx="130075" cy="75750"/>
            </a:xfrm>
            <a:custGeom>
              <a:rect b="b" l="l" r="r" t="t"/>
              <a:pathLst>
                <a:path extrusionOk="0" h="3030" w="5203">
                  <a:moveTo>
                    <a:pt x="2606" y="940"/>
                  </a:moveTo>
                  <a:cubicBezTo>
                    <a:pt x="3076" y="940"/>
                    <a:pt x="3462" y="1151"/>
                    <a:pt x="3462" y="1409"/>
                  </a:cubicBezTo>
                  <a:cubicBezTo>
                    <a:pt x="3462" y="1667"/>
                    <a:pt x="3076" y="1879"/>
                    <a:pt x="2606" y="1879"/>
                  </a:cubicBezTo>
                  <a:cubicBezTo>
                    <a:pt x="2127" y="1879"/>
                    <a:pt x="1741" y="1667"/>
                    <a:pt x="1741" y="1409"/>
                  </a:cubicBezTo>
                  <a:cubicBezTo>
                    <a:pt x="1741" y="1151"/>
                    <a:pt x="2127" y="940"/>
                    <a:pt x="2606" y="940"/>
                  </a:cubicBezTo>
                  <a:close/>
                  <a:moveTo>
                    <a:pt x="2606" y="1"/>
                  </a:moveTo>
                  <a:cubicBezTo>
                    <a:pt x="1170" y="1"/>
                    <a:pt x="1" y="673"/>
                    <a:pt x="1" y="1510"/>
                  </a:cubicBezTo>
                  <a:cubicBezTo>
                    <a:pt x="1" y="2348"/>
                    <a:pt x="1170" y="3029"/>
                    <a:pt x="2606" y="3029"/>
                  </a:cubicBezTo>
                  <a:cubicBezTo>
                    <a:pt x="4042" y="3029"/>
                    <a:pt x="5202" y="2357"/>
                    <a:pt x="5202" y="1510"/>
                  </a:cubicBezTo>
                  <a:cubicBezTo>
                    <a:pt x="5202" y="673"/>
                    <a:pt x="4042" y="1"/>
                    <a:pt x="26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2891550" y="3502250"/>
              <a:ext cx="439625" cy="566425"/>
            </a:xfrm>
            <a:custGeom>
              <a:rect b="b" l="l" r="r" t="t"/>
              <a:pathLst>
                <a:path extrusionOk="0" h="22657" w="17585">
                  <a:moveTo>
                    <a:pt x="1124" y="0"/>
                  </a:moveTo>
                  <a:lnTo>
                    <a:pt x="1" y="21810"/>
                  </a:lnTo>
                  <a:lnTo>
                    <a:pt x="16461" y="22657"/>
                  </a:lnTo>
                  <a:lnTo>
                    <a:pt x="17585" y="838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2889950" y="3500650"/>
              <a:ext cx="442600" cy="569650"/>
            </a:xfrm>
            <a:custGeom>
              <a:rect b="b" l="l" r="r" t="t"/>
              <a:pathLst>
                <a:path extrusionOk="0" h="22786" w="17704">
                  <a:moveTo>
                    <a:pt x="1243" y="129"/>
                  </a:moveTo>
                  <a:lnTo>
                    <a:pt x="17584" y="967"/>
                  </a:lnTo>
                  <a:lnTo>
                    <a:pt x="16470" y="22665"/>
                  </a:lnTo>
                  <a:lnTo>
                    <a:pt x="120" y="21828"/>
                  </a:lnTo>
                  <a:lnTo>
                    <a:pt x="1243" y="129"/>
                  </a:lnTo>
                  <a:close/>
                  <a:moveTo>
                    <a:pt x="1124" y="0"/>
                  </a:moveTo>
                  <a:lnTo>
                    <a:pt x="0" y="21874"/>
                  </a:lnTo>
                  <a:lnTo>
                    <a:pt x="0" y="21938"/>
                  </a:lnTo>
                  <a:lnTo>
                    <a:pt x="16516" y="22785"/>
                  </a:lnTo>
                  <a:lnTo>
                    <a:pt x="16581" y="22785"/>
                  </a:lnTo>
                  <a:lnTo>
                    <a:pt x="17704" y="911"/>
                  </a:lnTo>
                  <a:lnTo>
                    <a:pt x="17704" y="856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161075" y="3712375"/>
              <a:ext cx="52725" cy="32550"/>
            </a:xfrm>
            <a:custGeom>
              <a:rect b="b" l="l" r="r" t="t"/>
              <a:pathLst>
                <a:path extrusionOk="0" h="1302" w="2109">
                  <a:moveTo>
                    <a:pt x="1228" y="0"/>
                  </a:moveTo>
                  <a:cubicBezTo>
                    <a:pt x="1072" y="0"/>
                    <a:pt x="916" y="10"/>
                    <a:pt x="755" y="28"/>
                  </a:cubicBezTo>
                  <a:cubicBezTo>
                    <a:pt x="599" y="37"/>
                    <a:pt x="451" y="74"/>
                    <a:pt x="304" y="139"/>
                  </a:cubicBezTo>
                  <a:cubicBezTo>
                    <a:pt x="166" y="203"/>
                    <a:pt x="65" y="341"/>
                    <a:pt x="46" y="498"/>
                  </a:cubicBezTo>
                  <a:lnTo>
                    <a:pt x="0" y="1059"/>
                  </a:lnTo>
                  <a:cubicBezTo>
                    <a:pt x="46" y="1197"/>
                    <a:pt x="203" y="1243"/>
                    <a:pt x="350" y="1271"/>
                  </a:cubicBezTo>
                  <a:cubicBezTo>
                    <a:pt x="500" y="1291"/>
                    <a:pt x="651" y="1302"/>
                    <a:pt x="802" y="1302"/>
                  </a:cubicBezTo>
                  <a:cubicBezTo>
                    <a:pt x="1132" y="1302"/>
                    <a:pt x="1461" y="1252"/>
                    <a:pt x="1777" y="1151"/>
                  </a:cubicBezTo>
                  <a:cubicBezTo>
                    <a:pt x="1832" y="1133"/>
                    <a:pt x="1878" y="1115"/>
                    <a:pt x="1924" y="1078"/>
                  </a:cubicBezTo>
                  <a:cubicBezTo>
                    <a:pt x="2007" y="1004"/>
                    <a:pt x="2053" y="912"/>
                    <a:pt x="2062" y="811"/>
                  </a:cubicBezTo>
                  <a:cubicBezTo>
                    <a:pt x="2108" y="553"/>
                    <a:pt x="2053" y="249"/>
                    <a:pt x="1832" y="102"/>
                  </a:cubicBezTo>
                  <a:cubicBezTo>
                    <a:pt x="1722" y="47"/>
                    <a:pt x="1611" y="10"/>
                    <a:pt x="1482" y="10"/>
                  </a:cubicBezTo>
                  <a:cubicBezTo>
                    <a:pt x="1398" y="3"/>
                    <a:pt x="1313" y="0"/>
                    <a:pt x="12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000875" y="3708800"/>
              <a:ext cx="52725" cy="32600"/>
            </a:xfrm>
            <a:custGeom>
              <a:rect b="b" l="l" r="r" t="t"/>
              <a:pathLst>
                <a:path extrusionOk="0" h="1304" w="2109">
                  <a:moveTo>
                    <a:pt x="859" y="0"/>
                  </a:moveTo>
                  <a:cubicBezTo>
                    <a:pt x="778" y="0"/>
                    <a:pt x="697" y="2"/>
                    <a:pt x="618" y="6"/>
                  </a:cubicBezTo>
                  <a:cubicBezTo>
                    <a:pt x="498" y="15"/>
                    <a:pt x="378" y="42"/>
                    <a:pt x="277" y="107"/>
                  </a:cubicBezTo>
                  <a:cubicBezTo>
                    <a:pt x="56" y="245"/>
                    <a:pt x="1" y="549"/>
                    <a:pt x="47" y="806"/>
                  </a:cubicBezTo>
                  <a:cubicBezTo>
                    <a:pt x="56" y="917"/>
                    <a:pt x="102" y="1009"/>
                    <a:pt x="176" y="1083"/>
                  </a:cubicBezTo>
                  <a:cubicBezTo>
                    <a:pt x="222" y="1110"/>
                    <a:pt x="268" y="1138"/>
                    <a:pt x="323" y="1156"/>
                  </a:cubicBezTo>
                  <a:cubicBezTo>
                    <a:pt x="630" y="1255"/>
                    <a:pt x="949" y="1304"/>
                    <a:pt x="1269" y="1304"/>
                  </a:cubicBezTo>
                  <a:cubicBezTo>
                    <a:pt x="1430" y="1304"/>
                    <a:pt x="1590" y="1291"/>
                    <a:pt x="1750" y="1267"/>
                  </a:cubicBezTo>
                  <a:cubicBezTo>
                    <a:pt x="1897" y="1248"/>
                    <a:pt x="2063" y="1193"/>
                    <a:pt x="2109" y="1055"/>
                  </a:cubicBezTo>
                  <a:lnTo>
                    <a:pt x="2054" y="503"/>
                  </a:lnTo>
                  <a:cubicBezTo>
                    <a:pt x="2045" y="337"/>
                    <a:pt x="1943" y="199"/>
                    <a:pt x="1796" y="134"/>
                  </a:cubicBezTo>
                  <a:cubicBezTo>
                    <a:pt x="1658" y="70"/>
                    <a:pt x="1501" y="33"/>
                    <a:pt x="1345" y="33"/>
                  </a:cubicBezTo>
                  <a:cubicBezTo>
                    <a:pt x="1185" y="9"/>
                    <a:pt x="1022" y="0"/>
                    <a:pt x="8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2963375" y="3717150"/>
              <a:ext cx="292075" cy="175725"/>
            </a:xfrm>
            <a:custGeom>
              <a:rect b="b" l="l" r="r" t="t"/>
              <a:pathLst>
                <a:path extrusionOk="0" h="7029" w="11683">
                  <a:moveTo>
                    <a:pt x="2286" y="1"/>
                  </a:moveTo>
                  <a:cubicBezTo>
                    <a:pt x="1906" y="1"/>
                    <a:pt x="1518" y="81"/>
                    <a:pt x="1252" y="344"/>
                  </a:cubicBezTo>
                  <a:cubicBezTo>
                    <a:pt x="626" y="960"/>
                    <a:pt x="0" y="5020"/>
                    <a:pt x="37" y="5858"/>
                  </a:cubicBezTo>
                  <a:cubicBezTo>
                    <a:pt x="73" y="6521"/>
                    <a:pt x="750" y="7029"/>
                    <a:pt x="1350" y="7029"/>
                  </a:cubicBezTo>
                  <a:cubicBezTo>
                    <a:pt x="1508" y="7029"/>
                    <a:pt x="1661" y="6993"/>
                    <a:pt x="1795" y="6917"/>
                  </a:cubicBezTo>
                  <a:cubicBezTo>
                    <a:pt x="2431" y="6549"/>
                    <a:pt x="3314" y="4809"/>
                    <a:pt x="3535" y="4781"/>
                  </a:cubicBezTo>
                  <a:cubicBezTo>
                    <a:pt x="3546" y="4780"/>
                    <a:pt x="3557" y="4779"/>
                    <a:pt x="3569" y="4779"/>
                  </a:cubicBezTo>
                  <a:cubicBezTo>
                    <a:pt x="3720" y="4779"/>
                    <a:pt x="4004" y="4875"/>
                    <a:pt x="4290" y="4875"/>
                  </a:cubicBezTo>
                  <a:cubicBezTo>
                    <a:pt x="4454" y="4875"/>
                    <a:pt x="4619" y="4843"/>
                    <a:pt x="4760" y="4744"/>
                  </a:cubicBezTo>
                  <a:cubicBezTo>
                    <a:pt x="4971" y="4597"/>
                    <a:pt x="5174" y="4422"/>
                    <a:pt x="5358" y="4238"/>
                  </a:cubicBezTo>
                  <a:cubicBezTo>
                    <a:pt x="5358" y="4238"/>
                    <a:pt x="6159" y="4210"/>
                    <a:pt x="6224" y="4210"/>
                  </a:cubicBezTo>
                  <a:cubicBezTo>
                    <a:pt x="6297" y="4210"/>
                    <a:pt x="6573" y="4744"/>
                    <a:pt x="6951" y="4864"/>
                  </a:cubicBezTo>
                  <a:cubicBezTo>
                    <a:pt x="7029" y="4886"/>
                    <a:pt x="7120" y="4895"/>
                    <a:pt x="7217" y="4895"/>
                  </a:cubicBezTo>
                  <a:cubicBezTo>
                    <a:pt x="7596" y="4895"/>
                    <a:pt x="8058" y="4753"/>
                    <a:pt x="8138" y="4716"/>
                  </a:cubicBezTo>
                  <a:cubicBezTo>
                    <a:pt x="8140" y="4716"/>
                    <a:pt x="8141" y="4716"/>
                    <a:pt x="8143" y="4716"/>
                  </a:cubicBezTo>
                  <a:cubicBezTo>
                    <a:pt x="8258" y="4716"/>
                    <a:pt x="8921" y="5996"/>
                    <a:pt x="9593" y="6641"/>
                  </a:cubicBezTo>
                  <a:cubicBezTo>
                    <a:pt x="9820" y="6861"/>
                    <a:pt x="10112" y="6963"/>
                    <a:pt x="10403" y="6963"/>
                  </a:cubicBezTo>
                  <a:cubicBezTo>
                    <a:pt x="10987" y="6963"/>
                    <a:pt x="11569" y="6552"/>
                    <a:pt x="11618" y="5858"/>
                  </a:cubicBezTo>
                  <a:cubicBezTo>
                    <a:pt x="11683" y="4818"/>
                    <a:pt x="10477" y="1043"/>
                    <a:pt x="10062" y="500"/>
                  </a:cubicBezTo>
                  <a:cubicBezTo>
                    <a:pt x="9849" y="220"/>
                    <a:pt x="9350" y="126"/>
                    <a:pt x="8832" y="126"/>
                  </a:cubicBezTo>
                  <a:cubicBezTo>
                    <a:pt x="8346" y="126"/>
                    <a:pt x="7843" y="208"/>
                    <a:pt x="7540" y="298"/>
                  </a:cubicBezTo>
                  <a:cubicBezTo>
                    <a:pt x="7252" y="382"/>
                    <a:pt x="6971" y="403"/>
                    <a:pt x="6699" y="403"/>
                  </a:cubicBezTo>
                  <a:cubicBezTo>
                    <a:pt x="6446" y="403"/>
                    <a:pt x="6201" y="385"/>
                    <a:pt x="5962" y="385"/>
                  </a:cubicBezTo>
                  <a:cubicBezTo>
                    <a:pt x="5898" y="385"/>
                    <a:pt x="5835" y="386"/>
                    <a:pt x="5772" y="390"/>
                  </a:cubicBezTo>
                  <a:cubicBezTo>
                    <a:pt x="5711" y="391"/>
                    <a:pt x="5648" y="392"/>
                    <a:pt x="5585" y="392"/>
                  </a:cubicBezTo>
                  <a:cubicBezTo>
                    <a:pt x="4738" y="392"/>
                    <a:pt x="3754" y="282"/>
                    <a:pt x="3471" y="196"/>
                  </a:cubicBezTo>
                  <a:cubicBezTo>
                    <a:pt x="3301" y="149"/>
                    <a:pt x="2800" y="1"/>
                    <a:pt x="22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2964275" y="3805350"/>
              <a:ext cx="289575" cy="87425"/>
            </a:xfrm>
            <a:custGeom>
              <a:rect b="b" l="l" r="r" t="t"/>
              <a:pathLst>
                <a:path extrusionOk="0" h="3497" w="11583">
                  <a:moveTo>
                    <a:pt x="6188" y="1"/>
                  </a:moveTo>
                  <a:cubicBezTo>
                    <a:pt x="6123" y="1"/>
                    <a:pt x="5322" y="29"/>
                    <a:pt x="5322" y="29"/>
                  </a:cubicBezTo>
                  <a:cubicBezTo>
                    <a:pt x="5138" y="222"/>
                    <a:pt x="4935" y="397"/>
                    <a:pt x="4724" y="544"/>
                  </a:cubicBezTo>
                  <a:cubicBezTo>
                    <a:pt x="4590" y="641"/>
                    <a:pt x="4430" y="672"/>
                    <a:pt x="4269" y="672"/>
                  </a:cubicBezTo>
                  <a:cubicBezTo>
                    <a:pt x="3979" y="672"/>
                    <a:pt x="3685" y="570"/>
                    <a:pt x="3532" y="570"/>
                  </a:cubicBezTo>
                  <a:cubicBezTo>
                    <a:pt x="3520" y="570"/>
                    <a:pt x="3509" y="570"/>
                    <a:pt x="3499" y="572"/>
                  </a:cubicBezTo>
                  <a:cubicBezTo>
                    <a:pt x="3288" y="599"/>
                    <a:pt x="2404" y="2339"/>
                    <a:pt x="1759" y="2708"/>
                  </a:cubicBezTo>
                  <a:cubicBezTo>
                    <a:pt x="1622" y="2787"/>
                    <a:pt x="1466" y="2823"/>
                    <a:pt x="1305" y="2823"/>
                  </a:cubicBezTo>
                  <a:cubicBezTo>
                    <a:pt x="753" y="2823"/>
                    <a:pt x="141" y="2397"/>
                    <a:pt x="19" y="1805"/>
                  </a:cubicBezTo>
                  <a:cubicBezTo>
                    <a:pt x="10" y="1980"/>
                    <a:pt x="1" y="2155"/>
                    <a:pt x="1" y="2330"/>
                  </a:cubicBezTo>
                  <a:cubicBezTo>
                    <a:pt x="37" y="2990"/>
                    <a:pt x="708" y="3496"/>
                    <a:pt x="1306" y="3496"/>
                  </a:cubicBezTo>
                  <a:cubicBezTo>
                    <a:pt x="1467" y="3496"/>
                    <a:pt x="1623" y="3460"/>
                    <a:pt x="1759" y="3380"/>
                  </a:cubicBezTo>
                  <a:cubicBezTo>
                    <a:pt x="2395" y="3011"/>
                    <a:pt x="3288" y="1271"/>
                    <a:pt x="3499" y="1244"/>
                  </a:cubicBezTo>
                  <a:cubicBezTo>
                    <a:pt x="3509" y="1242"/>
                    <a:pt x="3520" y="1242"/>
                    <a:pt x="3532" y="1242"/>
                  </a:cubicBezTo>
                  <a:cubicBezTo>
                    <a:pt x="3685" y="1242"/>
                    <a:pt x="3979" y="1344"/>
                    <a:pt x="4269" y="1344"/>
                  </a:cubicBezTo>
                  <a:cubicBezTo>
                    <a:pt x="4430" y="1344"/>
                    <a:pt x="4590" y="1313"/>
                    <a:pt x="4724" y="1216"/>
                  </a:cubicBezTo>
                  <a:cubicBezTo>
                    <a:pt x="4935" y="1069"/>
                    <a:pt x="5138" y="894"/>
                    <a:pt x="5322" y="701"/>
                  </a:cubicBezTo>
                  <a:cubicBezTo>
                    <a:pt x="5322" y="701"/>
                    <a:pt x="6123" y="673"/>
                    <a:pt x="6188" y="673"/>
                  </a:cubicBezTo>
                  <a:cubicBezTo>
                    <a:pt x="6261" y="673"/>
                    <a:pt x="6537" y="1216"/>
                    <a:pt x="6915" y="1327"/>
                  </a:cubicBezTo>
                  <a:cubicBezTo>
                    <a:pt x="6996" y="1352"/>
                    <a:pt x="7091" y="1362"/>
                    <a:pt x="7191" y="1362"/>
                  </a:cubicBezTo>
                  <a:cubicBezTo>
                    <a:pt x="7568" y="1362"/>
                    <a:pt x="8022" y="1218"/>
                    <a:pt x="8102" y="1188"/>
                  </a:cubicBezTo>
                  <a:cubicBezTo>
                    <a:pt x="8104" y="1188"/>
                    <a:pt x="8106" y="1187"/>
                    <a:pt x="8108" y="1187"/>
                  </a:cubicBezTo>
                  <a:cubicBezTo>
                    <a:pt x="8227" y="1187"/>
                    <a:pt x="8887" y="2461"/>
                    <a:pt x="9557" y="3113"/>
                  </a:cubicBezTo>
                  <a:cubicBezTo>
                    <a:pt x="9784" y="3333"/>
                    <a:pt x="10076" y="3435"/>
                    <a:pt x="10367" y="3435"/>
                  </a:cubicBezTo>
                  <a:cubicBezTo>
                    <a:pt x="10951" y="3435"/>
                    <a:pt x="11533" y="3024"/>
                    <a:pt x="11582" y="2330"/>
                  </a:cubicBezTo>
                  <a:cubicBezTo>
                    <a:pt x="11582" y="2164"/>
                    <a:pt x="11573" y="1999"/>
                    <a:pt x="11555" y="1842"/>
                  </a:cubicBezTo>
                  <a:cubicBezTo>
                    <a:pt x="11424" y="2424"/>
                    <a:pt x="10899" y="2761"/>
                    <a:pt x="10369" y="2761"/>
                  </a:cubicBezTo>
                  <a:cubicBezTo>
                    <a:pt x="10078" y="2761"/>
                    <a:pt x="9786" y="2659"/>
                    <a:pt x="9557" y="2441"/>
                  </a:cubicBezTo>
                  <a:cubicBezTo>
                    <a:pt x="8887" y="1798"/>
                    <a:pt x="8227" y="515"/>
                    <a:pt x="8108" y="515"/>
                  </a:cubicBezTo>
                  <a:cubicBezTo>
                    <a:pt x="8106" y="515"/>
                    <a:pt x="8104" y="516"/>
                    <a:pt x="8102" y="516"/>
                  </a:cubicBezTo>
                  <a:cubicBezTo>
                    <a:pt x="8022" y="553"/>
                    <a:pt x="7560" y="695"/>
                    <a:pt x="7181" y="695"/>
                  </a:cubicBezTo>
                  <a:cubicBezTo>
                    <a:pt x="7084" y="695"/>
                    <a:pt x="6993" y="686"/>
                    <a:pt x="6915" y="664"/>
                  </a:cubicBezTo>
                  <a:cubicBezTo>
                    <a:pt x="6537" y="544"/>
                    <a:pt x="6261" y="1"/>
                    <a:pt x="6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002250" y="3733775"/>
              <a:ext cx="63325" cy="63325"/>
            </a:xfrm>
            <a:custGeom>
              <a:rect b="b" l="l" r="r" t="t"/>
              <a:pathLst>
                <a:path extrusionOk="0" h="2533" w="2533">
                  <a:moveTo>
                    <a:pt x="1262" y="1"/>
                  </a:moveTo>
                  <a:cubicBezTo>
                    <a:pt x="572" y="1"/>
                    <a:pt x="1" y="572"/>
                    <a:pt x="1" y="1271"/>
                  </a:cubicBezTo>
                  <a:cubicBezTo>
                    <a:pt x="1" y="1962"/>
                    <a:pt x="572" y="2532"/>
                    <a:pt x="1262" y="2532"/>
                  </a:cubicBezTo>
                  <a:cubicBezTo>
                    <a:pt x="1962" y="2532"/>
                    <a:pt x="2533" y="1962"/>
                    <a:pt x="2533" y="1271"/>
                  </a:cubicBezTo>
                  <a:cubicBezTo>
                    <a:pt x="2533" y="572"/>
                    <a:pt x="1962" y="1"/>
                    <a:pt x="12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2994900" y="3730875"/>
              <a:ext cx="72050" cy="63150"/>
            </a:xfrm>
            <a:custGeom>
              <a:rect b="b" l="l" r="r" t="t"/>
              <a:pathLst>
                <a:path extrusionOk="0" h="2526" w="2882">
                  <a:moveTo>
                    <a:pt x="1441" y="0"/>
                  </a:moveTo>
                  <a:cubicBezTo>
                    <a:pt x="1214" y="0"/>
                    <a:pt x="983" y="62"/>
                    <a:pt x="774" y="190"/>
                  </a:cubicBezTo>
                  <a:cubicBezTo>
                    <a:pt x="185" y="549"/>
                    <a:pt x="0" y="1332"/>
                    <a:pt x="359" y="1930"/>
                  </a:cubicBezTo>
                  <a:cubicBezTo>
                    <a:pt x="599" y="2314"/>
                    <a:pt x="1014" y="2525"/>
                    <a:pt x="1439" y="2525"/>
                  </a:cubicBezTo>
                  <a:cubicBezTo>
                    <a:pt x="1668" y="2525"/>
                    <a:pt x="1899" y="2464"/>
                    <a:pt x="2109" y="2335"/>
                  </a:cubicBezTo>
                  <a:cubicBezTo>
                    <a:pt x="2698" y="1967"/>
                    <a:pt x="2882" y="1194"/>
                    <a:pt x="2514" y="596"/>
                  </a:cubicBezTo>
                  <a:cubicBezTo>
                    <a:pt x="2274" y="212"/>
                    <a:pt x="1863" y="0"/>
                    <a:pt x="14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144275" y="3735400"/>
              <a:ext cx="73900" cy="63350"/>
            </a:xfrm>
            <a:custGeom>
              <a:rect b="b" l="l" r="r" t="t"/>
              <a:pathLst>
                <a:path extrusionOk="0" h="2534" w="2956">
                  <a:moveTo>
                    <a:pt x="1694" y="0"/>
                  </a:moveTo>
                  <a:cubicBezTo>
                    <a:pt x="562" y="0"/>
                    <a:pt x="0" y="1363"/>
                    <a:pt x="801" y="2164"/>
                  </a:cubicBezTo>
                  <a:cubicBezTo>
                    <a:pt x="1057" y="2419"/>
                    <a:pt x="1372" y="2534"/>
                    <a:pt x="1682" y="2534"/>
                  </a:cubicBezTo>
                  <a:cubicBezTo>
                    <a:pt x="2331" y="2534"/>
                    <a:pt x="2955" y="2031"/>
                    <a:pt x="2955" y="1271"/>
                  </a:cubicBezTo>
                  <a:cubicBezTo>
                    <a:pt x="2955" y="571"/>
                    <a:pt x="2394" y="0"/>
                    <a:pt x="16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155075" y="3730900"/>
              <a:ext cx="69550" cy="63325"/>
            </a:xfrm>
            <a:custGeom>
              <a:rect b="b" l="l" r="r" t="t"/>
              <a:pathLst>
                <a:path extrusionOk="0" h="2533" w="2782">
                  <a:moveTo>
                    <a:pt x="1394" y="1"/>
                  </a:moveTo>
                  <a:cubicBezTo>
                    <a:pt x="1071" y="1"/>
                    <a:pt x="747" y="125"/>
                    <a:pt x="498" y="374"/>
                  </a:cubicBezTo>
                  <a:cubicBezTo>
                    <a:pt x="1" y="871"/>
                    <a:pt x="1" y="1672"/>
                    <a:pt x="498" y="2160"/>
                  </a:cubicBezTo>
                  <a:cubicBezTo>
                    <a:pt x="747" y="2408"/>
                    <a:pt x="1071" y="2532"/>
                    <a:pt x="1394" y="2532"/>
                  </a:cubicBezTo>
                  <a:cubicBezTo>
                    <a:pt x="1718" y="2532"/>
                    <a:pt x="2040" y="2408"/>
                    <a:pt x="2284" y="2160"/>
                  </a:cubicBezTo>
                  <a:cubicBezTo>
                    <a:pt x="2781" y="1672"/>
                    <a:pt x="2781" y="871"/>
                    <a:pt x="2284" y="374"/>
                  </a:cubicBezTo>
                  <a:cubicBezTo>
                    <a:pt x="2040" y="125"/>
                    <a:pt x="1718" y="1"/>
                    <a:pt x="139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121700" y="3788875"/>
              <a:ext cx="47000" cy="42575"/>
            </a:xfrm>
            <a:custGeom>
              <a:rect b="b" l="l" r="r" t="t"/>
              <a:pathLst>
                <a:path extrusionOk="0" h="1703" w="1880">
                  <a:moveTo>
                    <a:pt x="937" y="1"/>
                  </a:moveTo>
                  <a:cubicBezTo>
                    <a:pt x="556" y="1"/>
                    <a:pt x="206" y="265"/>
                    <a:pt x="111" y="651"/>
                  </a:cubicBezTo>
                  <a:cubicBezTo>
                    <a:pt x="1" y="1111"/>
                    <a:pt x="286" y="1571"/>
                    <a:pt x="747" y="1682"/>
                  </a:cubicBezTo>
                  <a:cubicBezTo>
                    <a:pt x="811" y="1696"/>
                    <a:pt x="875" y="1703"/>
                    <a:pt x="937" y="1703"/>
                  </a:cubicBezTo>
                  <a:cubicBezTo>
                    <a:pt x="1326" y="1703"/>
                    <a:pt x="1673" y="1443"/>
                    <a:pt x="1769" y="1047"/>
                  </a:cubicBezTo>
                  <a:cubicBezTo>
                    <a:pt x="1879" y="586"/>
                    <a:pt x="1594" y="126"/>
                    <a:pt x="1133" y="25"/>
                  </a:cubicBezTo>
                  <a:cubicBezTo>
                    <a:pt x="1068" y="9"/>
                    <a:pt x="1002" y="1"/>
                    <a:pt x="9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044375" y="3788875"/>
              <a:ext cx="46750" cy="42575"/>
            </a:xfrm>
            <a:custGeom>
              <a:rect b="b" l="l" r="r" t="t"/>
              <a:pathLst>
                <a:path extrusionOk="0" h="1703" w="1870">
                  <a:moveTo>
                    <a:pt x="933" y="1"/>
                  </a:moveTo>
                  <a:cubicBezTo>
                    <a:pt x="546" y="1"/>
                    <a:pt x="198" y="265"/>
                    <a:pt x="111" y="651"/>
                  </a:cubicBezTo>
                  <a:cubicBezTo>
                    <a:pt x="1" y="1111"/>
                    <a:pt x="286" y="1571"/>
                    <a:pt x="737" y="1682"/>
                  </a:cubicBezTo>
                  <a:cubicBezTo>
                    <a:pt x="801" y="1696"/>
                    <a:pt x="865" y="1703"/>
                    <a:pt x="928" y="1703"/>
                  </a:cubicBezTo>
                  <a:cubicBezTo>
                    <a:pt x="1319" y="1703"/>
                    <a:pt x="1673" y="1443"/>
                    <a:pt x="1768" y="1047"/>
                  </a:cubicBezTo>
                  <a:cubicBezTo>
                    <a:pt x="1870" y="586"/>
                    <a:pt x="1593" y="126"/>
                    <a:pt x="1133" y="25"/>
                  </a:cubicBezTo>
                  <a:cubicBezTo>
                    <a:pt x="1066" y="9"/>
                    <a:pt x="999" y="1"/>
                    <a:pt x="93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008025" y="3739525"/>
              <a:ext cx="45825" cy="46075"/>
            </a:xfrm>
            <a:custGeom>
              <a:rect b="b" l="l" r="r" t="t"/>
              <a:pathLst>
                <a:path extrusionOk="0" h="1843" w="1833">
                  <a:moveTo>
                    <a:pt x="819" y="1"/>
                  </a:moveTo>
                  <a:cubicBezTo>
                    <a:pt x="672" y="1"/>
                    <a:pt x="562" y="121"/>
                    <a:pt x="562" y="259"/>
                  </a:cubicBezTo>
                  <a:lnTo>
                    <a:pt x="562" y="572"/>
                  </a:lnTo>
                  <a:lnTo>
                    <a:pt x="258" y="572"/>
                  </a:lnTo>
                  <a:cubicBezTo>
                    <a:pt x="111" y="572"/>
                    <a:pt x="0" y="691"/>
                    <a:pt x="0" y="830"/>
                  </a:cubicBezTo>
                  <a:lnTo>
                    <a:pt x="0" y="1014"/>
                  </a:lnTo>
                  <a:cubicBezTo>
                    <a:pt x="0" y="1161"/>
                    <a:pt x="111" y="1271"/>
                    <a:pt x="258" y="1271"/>
                  </a:cubicBezTo>
                  <a:lnTo>
                    <a:pt x="562" y="1271"/>
                  </a:lnTo>
                  <a:lnTo>
                    <a:pt x="562" y="1584"/>
                  </a:lnTo>
                  <a:cubicBezTo>
                    <a:pt x="562" y="1722"/>
                    <a:pt x="681" y="1842"/>
                    <a:pt x="819" y="1842"/>
                  </a:cubicBezTo>
                  <a:lnTo>
                    <a:pt x="1004" y="1842"/>
                  </a:lnTo>
                  <a:cubicBezTo>
                    <a:pt x="1151" y="1842"/>
                    <a:pt x="1261" y="1722"/>
                    <a:pt x="1261" y="1584"/>
                  </a:cubicBezTo>
                  <a:lnTo>
                    <a:pt x="1261" y="1271"/>
                  </a:lnTo>
                  <a:lnTo>
                    <a:pt x="1574" y="1271"/>
                  </a:lnTo>
                  <a:cubicBezTo>
                    <a:pt x="1712" y="1271"/>
                    <a:pt x="1832" y="1161"/>
                    <a:pt x="1832" y="1014"/>
                  </a:cubicBezTo>
                  <a:lnTo>
                    <a:pt x="1832" y="830"/>
                  </a:lnTo>
                  <a:cubicBezTo>
                    <a:pt x="1832" y="691"/>
                    <a:pt x="1712" y="572"/>
                    <a:pt x="1574" y="572"/>
                  </a:cubicBezTo>
                  <a:lnTo>
                    <a:pt x="1261" y="572"/>
                  </a:lnTo>
                  <a:lnTo>
                    <a:pt x="1261" y="259"/>
                  </a:lnTo>
                  <a:cubicBezTo>
                    <a:pt x="1261" y="121"/>
                    <a:pt x="1151" y="1"/>
                    <a:pt x="10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3177650" y="3737475"/>
              <a:ext cx="21875" cy="18575"/>
            </a:xfrm>
            <a:custGeom>
              <a:rect b="b" l="l" r="r" t="t"/>
              <a:pathLst>
                <a:path extrusionOk="0" h="743" w="875">
                  <a:moveTo>
                    <a:pt x="506" y="0"/>
                  </a:moveTo>
                  <a:cubicBezTo>
                    <a:pt x="175" y="0"/>
                    <a:pt x="0" y="396"/>
                    <a:pt x="239" y="635"/>
                  </a:cubicBezTo>
                  <a:cubicBezTo>
                    <a:pt x="316" y="709"/>
                    <a:pt x="409" y="742"/>
                    <a:pt x="500" y="742"/>
                  </a:cubicBezTo>
                  <a:cubicBezTo>
                    <a:pt x="692" y="742"/>
                    <a:pt x="875" y="594"/>
                    <a:pt x="875" y="368"/>
                  </a:cubicBezTo>
                  <a:cubicBezTo>
                    <a:pt x="875" y="166"/>
                    <a:pt x="709" y="0"/>
                    <a:pt x="5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3196500" y="3753800"/>
              <a:ext cx="21900" cy="18750"/>
            </a:xfrm>
            <a:custGeom>
              <a:rect b="b" l="l" r="r" t="t"/>
              <a:pathLst>
                <a:path extrusionOk="0" h="750" w="876">
                  <a:moveTo>
                    <a:pt x="498" y="1"/>
                  </a:moveTo>
                  <a:cubicBezTo>
                    <a:pt x="167" y="1"/>
                    <a:pt x="1" y="406"/>
                    <a:pt x="240" y="636"/>
                  </a:cubicBezTo>
                  <a:cubicBezTo>
                    <a:pt x="316" y="714"/>
                    <a:pt x="410" y="749"/>
                    <a:pt x="502" y="749"/>
                  </a:cubicBezTo>
                  <a:cubicBezTo>
                    <a:pt x="692" y="749"/>
                    <a:pt x="876" y="601"/>
                    <a:pt x="876" y="378"/>
                  </a:cubicBezTo>
                  <a:cubicBezTo>
                    <a:pt x="876" y="166"/>
                    <a:pt x="710" y="1"/>
                    <a:pt x="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3177650" y="3769000"/>
              <a:ext cx="21875" cy="18575"/>
            </a:xfrm>
            <a:custGeom>
              <a:rect b="b" l="l" r="r" t="t"/>
              <a:pathLst>
                <a:path extrusionOk="0" h="743" w="875">
                  <a:moveTo>
                    <a:pt x="506" y="0"/>
                  </a:moveTo>
                  <a:cubicBezTo>
                    <a:pt x="175" y="0"/>
                    <a:pt x="0" y="396"/>
                    <a:pt x="239" y="636"/>
                  </a:cubicBezTo>
                  <a:cubicBezTo>
                    <a:pt x="316" y="709"/>
                    <a:pt x="409" y="742"/>
                    <a:pt x="500" y="742"/>
                  </a:cubicBezTo>
                  <a:cubicBezTo>
                    <a:pt x="692" y="742"/>
                    <a:pt x="875" y="594"/>
                    <a:pt x="875" y="369"/>
                  </a:cubicBezTo>
                  <a:cubicBezTo>
                    <a:pt x="875" y="166"/>
                    <a:pt x="709" y="0"/>
                    <a:pt x="5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3158075" y="3754025"/>
              <a:ext cx="21900" cy="18750"/>
            </a:xfrm>
            <a:custGeom>
              <a:rect b="b" l="l" r="r" t="t"/>
              <a:pathLst>
                <a:path extrusionOk="0" h="750" w="876">
                  <a:moveTo>
                    <a:pt x="498" y="1"/>
                  </a:moveTo>
                  <a:cubicBezTo>
                    <a:pt x="166" y="1"/>
                    <a:pt x="1" y="406"/>
                    <a:pt x="240" y="636"/>
                  </a:cubicBezTo>
                  <a:cubicBezTo>
                    <a:pt x="315" y="714"/>
                    <a:pt x="409" y="749"/>
                    <a:pt x="502" y="749"/>
                  </a:cubicBezTo>
                  <a:cubicBezTo>
                    <a:pt x="692" y="749"/>
                    <a:pt x="875" y="601"/>
                    <a:pt x="875" y="378"/>
                  </a:cubicBezTo>
                  <a:cubicBezTo>
                    <a:pt x="875" y="167"/>
                    <a:pt x="709" y="1"/>
                    <a:pt x="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3069225" y="3724125"/>
              <a:ext cx="84050" cy="44775"/>
            </a:xfrm>
            <a:custGeom>
              <a:rect b="b" l="l" r="r" t="t"/>
              <a:pathLst>
                <a:path extrusionOk="0" h="1791" w="3362">
                  <a:moveTo>
                    <a:pt x="3361" y="0"/>
                  </a:moveTo>
                  <a:lnTo>
                    <a:pt x="3306" y="19"/>
                  </a:lnTo>
                  <a:cubicBezTo>
                    <a:pt x="3024" y="102"/>
                    <a:pt x="2749" y="123"/>
                    <a:pt x="2482" y="123"/>
                  </a:cubicBezTo>
                  <a:cubicBezTo>
                    <a:pt x="2201" y="123"/>
                    <a:pt x="1929" y="99"/>
                    <a:pt x="1665" y="99"/>
                  </a:cubicBezTo>
                  <a:cubicBezTo>
                    <a:pt x="1622" y="99"/>
                    <a:pt x="1580" y="100"/>
                    <a:pt x="1538" y="101"/>
                  </a:cubicBezTo>
                  <a:cubicBezTo>
                    <a:pt x="1472" y="103"/>
                    <a:pt x="1405" y="103"/>
                    <a:pt x="1339" y="103"/>
                  </a:cubicBezTo>
                  <a:cubicBezTo>
                    <a:pt x="892" y="103"/>
                    <a:pt x="450" y="77"/>
                    <a:pt x="1" y="37"/>
                  </a:cubicBezTo>
                  <a:lnTo>
                    <a:pt x="1" y="37"/>
                  </a:lnTo>
                  <a:cubicBezTo>
                    <a:pt x="1" y="83"/>
                    <a:pt x="10" y="138"/>
                    <a:pt x="19" y="193"/>
                  </a:cubicBezTo>
                  <a:cubicBezTo>
                    <a:pt x="75" y="571"/>
                    <a:pt x="130" y="958"/>
                    <a:pt x="185" y="1335"/>
                  </a:cubicBezTo>
                  <a:cubicBezTo>
                    <a:pt x="168" y="1532"/>
                    <a:pt x="326" y="1697"/>
                    <a:pt x="518" y="1697"/>
                  </a:cubicBezTo>
                  <a:cubicBezTo>
                    <a:pt x="533" y="1697"/>
                    <a:pt x="548" y="1696"/>
                    <a:pt x="563" y="1694"/>
                  </a:cubicBezTo>
                  <a:cubicBezTo>
                    <a:pt x="1014" y="1749"/>
                    <a:pt x="1474" y="1786"/>
                    <a:pt x="1925" y="1786"/>
                  </a:cubicBezTo>
                  <a:cubicBezTo>
                    <a:pt x="1980" y="1789"/>
                    <a:pt x="2034" y="1791"/>
                    <a:pt x="2088" y="1791"/>
                  </a:cubicBezTo>
                  <a:cubicBezTo>
                    <a:pt x="2356" y="1791"/>
                    <a:pt x="2621" y="1754"/>
                    <a:pt x="2873" y="1685"/>
                  </a:cubicBezTo>
                  <a:cubicBezTo>
                    <a:pt x="2919" y="1676"/>
                    <a:pt x="2956" y="1657"/>
                    <a:pt x="2993" y="1620"/>
                  </a:cubicBezTo>
                  <a:cubicBezTo>
                    <a:pt x="3021" y="1593"/>
                    <a:pt x="3039" y="1556"/>
                    <a:pt x="3048" y="1519"/>
                  </a:cubicBezTo>
                  <a:cubicBezTo>
                    <a:pt x="3223" y="1031"/>
                    <a:pt x="3334" y="516"/>
                    <a:pt x="3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2930225" y="3520200"/>
              <a:ext cx="20275" cy="17350"/>
            </a:xfrm>
            <a:custGeom>
              <a:rect b="b" l="l" r="r" t="t"/>
              <a:pathLst>
                <a:path extrusionOk="0" h="694" w="811">
                  <a:moveTo>
                    <a:pt x="461" y="1"/>
                  </a:moveTo>
                  <a:cubicBezTo>
                    <a:pt x="157" y="1"/>
                    <a:pt x="0" y="378"/>
                    <a:pt x="212" y="590"/>
                  </a:cubicBezTo>
                  <a:cubicBezTo>
                    <a:pt x="284" y="661"/>
                    <a:pt x="372" y="693"/>
                    <a:pt x="459" y="693"/>
                  </a:cubicBezTo>
                  <a:cubicBezTo>
                    <a:pt x="639" y="693"/>
                    <a:pt x="811" y="555"/>
                    <a:pt x="811" y="350"/>
                  </a:cubicBezTo>
                  <a:cubicBezTo>
                    <a:pt x="811" y="157"/>
                    <a:pt x="654" y="1"/>
                    <a:pt x="4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3032650" y="3648175"/>
              <a:ext cx="31100" cy="49275"/>
            </a:xfrm>
            <a:custGeom>
              <a:rect b="b" l="l" r="r" t="t"/>
              <a:pathLst>
                <a:path extrusionOk="0" h="1971" w="1244">
                  <a:moveTo>
                    <a:pt x="764" y="0"/>
                  </a:moveTo>
                  <a:cubicBezTo>
                    <a:pt x="589" y="9"/>
                    <a:pt x="442" y="92"/>
                    <a:pt x="341" y="230"/>
                  </a:cubicBezTo>
                  <a:cubicBezTo>
                    <a:pt x="203" y="387"/>
                    <a:pt x="111" y="571"/>
                    <a:pt x="65" y="773"/>
                  </a:cubicBezTo>
                  <a:cubicBezTo>
                    <a:pt x="28" y="902"/>
                    <a:pt x="9" y="1040"/>
                    <a:pt x="9" y="1179"/>
                  </a:cubicBezTo>
                  <a:cubicBezTo>
                    <a:pt x="0" y="1372"/>
                    <a:pt x="46" y="1565"/>
                    <a:pt x="147" y="1740"/>
                  </a:cubicBezTo>
                  <a:cubicBezTo>
                    <a:pt x="212" y="1860"/>
                    <a:pt x="332" y="1943"/>
                    <a:pt x="461" y="1970"/>
                  </a:cubicBezTo>
                  <a:lnTo>
                    <a:pt x="525" y="1970"/>
                  </a:lnTo>
                  <a:cubicBezTo>
                    <a:pt x="672" y="1961"/>
                    <a:pt x="820" y="1887"/>
                    <a:pt x="921" y="1758"/>
                  </a:cubicBezTo>
                  <a:cubicBezTo>
                    <a:pt x="1059" y="1611"/>
                    <a:pt x="1160" y="1427"/>
                    <a:pt x="1215" y="1234"/>
                  </a:cubicBezTo>
                  <a:cubicBezTo>
                    <a:pt x="1225" y="1197"/>
                    <a:pt x="1234" y="1160"/>
                    <a:pt x="1243" y="1114"/>
                  </a:cubicBezTo>
                  <a:cubicBezTo>
                    <a:pt x="1243" y="1105"/>
                    <a:pt x="1243" y="1096"/>
                    <a:pt x="1243" y="1086"/>
                  </a:cubicBezTo>
                  <a:cubicBezTo>
                    <a:pt x="1243" y="1050"/>
                    <a:pt x="1225" y="1013"/>
                    <a:pt x="1197" y="994"/>
                  </a:cubicBezTo>
                  <a:cubicBezTo>
                    <a:pt x="1179" y="994"/>
                    <a:pt x="1160" y="985"/>
                    <a:pt x="1142" y="985"/>
                  </a:cubicBezTo>
                  <a:lnTo>
                    <a:pt x="672" y="985"/>
                  </a:lnTo>
                  <a:cubicBezTo>
                    <a:pt x="667" y="984"/>
                    <a:pt x="662" y="983"/>
                    <a:pt x="657" y="983"/>
                  </a:cubicBezTo>
                  <a:cubicBezTo>
                    <a:pt x="624" y="983"/>
                    <a:pt x="587" y="1008"/>
                    <a:pt x="571" y="1040"/>
                  </a:cubicBezTo>
                  <a:cubicBezTo>
                    <a:pt x="562" y="1050"/>
                    <a:pt x="562" y="1059"/>
                    <a:pt x="562" y="1068"/>
                  </a:cubicBezTo>
                  <a:cubicBezTo>
                    <a:pt x="562" y="1132"/>
                    <a:pt x="599" y="1169"/>
                    <a:pt x="672" y="1188"/>
                  </a:cubicBezTo>
                  <a:lnTo>
                    <a:pt x="1013" y="1188"/>
                  </a:lnTo>
                  <a:cubicBezTo>
                    <a:pt x="958" y="1344"/>
                    <a:pt x="875" y="1492"/>
                    <a:pt x="774" y="1620"/>
                  </a:cubicBezTo>
                  <a:cubicBezTo>
                    <a:pt x="718" y="1694"/>
                    <a:pt x="635" y="1740"/>
                    <a:pt x="543" y="1758"/>
                  </a:cubicBezTo>
                  <a:cubicBezTo>
                    <a:pt x="424" y="1749"/>
                    <a:pt x="332" y="1676"/>
                    <a:pt x="295" y="1574"/>
                  </a:cubicBezTo>
                  <a:cubicBezTo>
                    <a:pt x="240" y="1445"/>
                    <a:pt x="212" y="1298"/>
                    <a:pt x="212" y="1160"/>
                  </a:cubicBezTo>
                  <a:cubicBezTo>
                    <a:pt x="221" y="976"/>
                    <a:pt x="258" y="801"/>
                    <a:pt x="332" y="635"/>
                  </a:cubicBezTo>
                  <a:cubicBezTo>
                    <a:pt x="378" y="488"/>
                    <a:pt x="470" y="359"/>
                    <a:pt x="589" y="267"/>
                  </a:cubicBezTo>
                  <a:cubicBezTo>
                    <a:pt x="626" y="230"/>
                    <a:pt x="681" y="212"/>
                    <a:pt x="737" y="212"/>
                  </a:cubicBezTo>
                  <a:cubicBezTo>
                    <a:pt x="744" y="211"/>
                    <a:pt x="751" y="211"/>
                    <a:pt x="759" y="211"/>
                  </a:cubicBezTo>
                  <a:cubicBezTo>
                    <a:pt x="850" y="211"/>
                    <a:pt x="924" y="264"/>
                    <a:pt x="967" y="341"/>
                  </a:cubicBezTo>
                  <a:cubicBezTo>
                    <a:pt x="994" y="378"/>
                    <a:pt x="1013" y="414"/>
                    <a:pt x="1022" y="460"/>
                  </a:cubicBezTo>
                  <a:lnTo>
                    <a:pt x="1022" y="470"/>
                  </a:lnTo>
                  <a:cubicBezTo>
                    <a:pt x="1031" y="497"/>
                    <a:pt x="1059" y="516"/>
                    <a:pt x="1087" y="525"/>
                  </a:cubicBezTo>
                  <a:cubicBezTo>
                    <a:pt x="1096" y="534"/>
                    <a:pt x="1114" y="534"/>
                    <a:pt x="1123" y="534"/>
                  </a:cubicBezTo>
                  <a:cubicBezTo>
                    <a:pt x="1179" y="534"/>
                    <a:pt x="1225" y="488"/>
                    <a:pt x="1225" y="433"/>
                  </a:cubicBezTo>
                  <a:cubicBezTo>
                    <a:pt x="1225" y="414"/>
                    <a:pt x="1215" y="396"/>
                    <a:pt x="1215" y="387"/>
                  </a:cubicBezTo>
                  <a:cubicBezTo>
                    <a:pt x="1169" y="239"/>
                    <a:pt x="1068" y="111"/>
                    <a:pt x="939" y="37"/>
                  </a:cubicBezTo>
                  <a:cubicBezTo>
                    <a:pt x="884" y="9"/>
                    <a:pt x="820" y="0"/>
                    <a:pt x="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3063950" y="3648625"/>
              <a:ext cx="33850" cy="48825"/>
            </a:xfrm>
            <a:custGeom>
              <a:rect b="b" l="l" r="r" t="t"/>
              <a:pathLst>
                <a:path extrusionOk="0" h="1953" w="1354">
                  <a:moveTo>
                    <a:pt x="893" y="442"/>
                  </a:moveTo>
                  <a:lnTo>
                    <a:pt x="1022" y="1096"/>
                  </a:lnTo>
                  <a:lnTo>
                    <a:pt x="580" y="1096"/>
                  </a:lnTo>
                  <a:lnTo>
                    <a:pt x="893" y="442"/>
                  </a:lnTo>
                  <a:close/>
                  <a:moveTo>
                    <a:pt x="912" y="1"/>
                  </a:moveTo>
                  <a:cubicBezTo>
                    <a:pt x="875" y="10"/>
                    <a:pt x="838" y="37"/>
                    <a:pt x="820" y="74"/>
                  </a:cubicBezTo>
                  <a:cubicBezTo>
                    <a:pt x="737" y="231"/>
                    <a:pt x="497" y="755"/>
                    <a:pt x="92" y="1630"/>
                  </a:cubicBezTo>
                  <a:cubicBezTo>
                    <a:pt x="55" y="1722"/>
                    <a:pt x="28" y="1787"/>
                    <a:pt x="9" y="1823"/>
                  </a:cubicBezTo>
                  <a:cubicBezTo>
                    <a:pt x="9" y="1833"/>
                    <a:pt x="0" y="1842"/>
                    <a:pt x="0" y="1851"/>
                  </a:cubicBezTo>
                  <a:cubicBezTo>
                    <a:pt x="0" y="1906"/>
                    <a:pt x="46" y="1952"/>
                    <a:pt x="102" y="1952"/>
                  </a:cubicBezTo>
                  <a:cubicBezTo>
                    <a:pt x="138" y="1952"/>
                    <a:pt x="166" y="1934"/>
                    <a:pt x="194" y="1906"/>
                  </a:cubicBezTo>
                  <a:cubicBezTo>
                    <a:pt x="194" y="1897"/>
                    <a:pt x="194" y="1888"/>
                    <a:pt x="203" y="1888"/>
                  </a:cubicBezTo>
                  <a:lnTo>
                    <a:pt x="479" y="1308"/>
                  </a:lnTo>
                  <a:lnTo>
                    <a:pt x="1050" y="1308"/>
                  </a:lnTo>
                  <a:lnTo>
                    <a:pt x="1169" y="1888"/>
                  </a:lnTo>
                  <a:cubicBezTo>
                    <a:pt x="1179" y="1925"/>
                    <a:pt x="1206" y="1952"/>
                    <a:pt x="1243" y="1952"/>
                  </a:cubicBezTo>
                  <a:lnTo>
                    <a:pt x="1261" y="1952"/>
                  </a:lnTo>
                  <a:cubicBezTo>
                    <a:pt x="1298" y="1952"/>
                    <a:pt x="1326" y="1934"/>
                    <a:pt x="1344" y="1906"/>
                  </a:cubicBezTo>
                  <a:cubicBezTo>
                    <a:pt x="1354" y="1888"/>
                    <a:pt x="1354" y="1869"/>
                    <a:pt x="1354" y="1851"/>
                  </a:cubicBezTo>
                  <a:cubicBezTo>
                    <a:pt x="1354" y="1842"/>
                    <a:pt x="1354" y="1833"/>
                    <a:pt x="1354" y="1823"/>
                  </a:cubicBezTo>
                  <a:cubicBezTo>
                    <a:pt x="1160" y="737"/>
                    <a:pt x="1050" y="157"/>
                    <a:pt x="1031" y="93"/>
                  </a:cubicBezTo>
                  <a:cubicBezTo>
                    <a:pt x="1022" y="74"/>
                    <a:pt x="1013" y="65"/>
                    <a:pt x="1013" y="56"/>
                  </a:cubicBezTo>
                  <a:cubicBezTo>
                    <a:pt x="995" y="19"/>
                    <a:pt x="958" y="1"/>
                    <a:pt x="9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104900" y="3648400"/>
              <a:ext cx="40075" cy="49050"/>
            </a:xfrm>
            <a:custGeom>
              <a:rect b="b" l="l" r="r" t="t"/>
              <a:pathLst>
                <a:path extrusionOk="0" h="1962" w="1603">
                  <a:moveTo>
                    <a:pt x="1502" y="0"/>
                  </a:moveTo>
                  <a:cubicBezTo>
                    <a:pt x="1465" y="0"/>
                    <a:pt x="1437" y="19"/>
                    <a:pt x="1409" y="46"/>
                  </a:cubicBezTo>
                  <a:cubicBezTo>
                    <a:pt x="1409" y="56"/>
                    <a:pt x="1400" y="65"/>
                    <a:pt x="1400" y="74"/>
                  </a:cubicBezTo>
                  <a:lnTo>
                    <a:pt x="719" y="1519"/>
                  </a:lnTo>
                  <a:cubicBezTo>
                    <a:pt x="701" y="1427"/>
                    <a:pt x="664" y="1216"/>
                    <a:pt x="590" y="884"/>
                  </a:cubicBezTo>
                  <a:cubicBezTo>
                    <a:pt x="498" y="433"/>
                    <a:pt x="443" y="157"/>
                    <a:pt x="434" y="65"/>
                  </a:cubicBezTo>
                  <a:cubicBezTo>
                    <a:pt x="424" y="37"/>
                    <a:pt x="406" y="19"/>
                    <a:pt x="369" y="10"/>
                  </a:cubicBezTo>
                  <a:lnTo>
                    <a:pt x="342" y="10"/>
                  </a:lnTo>
                  <a:cubicBezTo>
                    <a:pt x="337" y="8"/>
                    <a:pt x="332" y="8"/>
                    <a:pt x="327" y="8"/>
                  </a:cubicBezTo>
                  <a:cubicBezTo>
                    <a:pt x="295" y="8"/>
                    <a:pt x="265" y="32"/>
                    <a:pt x="249" y="56"/>
                  </a:cubicBezTo>
                  <a:cubicBezTo>
                    <a:pt x="240" y="65"/>
                    <a:pt x="240" y="83"/>
                    <a:pt x="231" y="102"/>
                  </a:cubicBezTo>
                  <a:cubicBezTo>
                    <a:pt x="231" y="120"/>
                    <a:pt x="213" y="240"/>
                    <a:pt x="185" y="470"/>
                  </a:cubicBezTo>
                  <a:cubicBezTo>
                    <a:pt x="65" y="1372"/>
                    <a:pt x="1" y="1823"/>
                    <a:pt x="1" y="1832"/>
                  </a:cubicBezTo>
                  <a:cubicBezTo>
                    <a:pt x="1" y="1869"/>
                    <a:pt x="19" y="1915"/>
                    <a:pt x="56" y="1934"/>
                  </a:cubicBezTo>
                  <a:cubicBezTo>
                    <a:pt x="75" y="1943"/>
                    <a:pt x="93" y="1952"/>
                    <a:pt x="111" y="1952"/>
                  </a:cubicBezTo>
                  <a:cubicBezTo>
                    <a:pt x="167" y="1952"/>
                    <a:pt x="194" y="1915"/>
                    <a:pt x="203" y="1851"/>
                  </a:cubicBezTo>
                  <a:cubicBezTo>
                    <a:pt x="259" y="1538"/>
                    <a:pt x="314" y="1179"/>
                    <a:pt x="360" y="801"/>
                  </a:cubicBezTo>
                  <a:lnTo>
                    <a:pt x="581" y="1869"/>
                  </a:lnTo>
                  <a:cubicBezTo>
                    <a:pt x="599" y="1915"/>
                    <a:pt x="627" y="1943"/>
                    <a:pt x="655" y="1952"/>
                  </a:cubicBezTo>
                  <a:lnTo>
                    <a:pt x="682" y="1952"/>
                  </a:lnTo>
                  <a:cubicBezTo>
                    <a:pt x="728" y="1952"/>
                    <a:pt x="765" y="1924"/>
                    <a:pt x="783" y="1878"/>
                  </a:cubicBezTo>
                  <a:cubicBezTo>
                    <a:pt x="783" y="1878"/>
                    <a:pt x="802" y="1851"/>
                    <a:pt x="820" y="1796"/>
                  </a:cubicBezTo>
                  <a:cubicBezTo>
                    <a:pt x="940" y="1556"/>
                    <a:pt x="1096" y="1225"/>
                    <a:pt x="1290" y="801"/>
                  </a:cubicBezTo>
                  <a:lnTo>
                    <a:pt x="1290" y="801"/>
                  </a:lnTo>
                  <a:cubicBezTo>
                    <a:pt x="1216" y="1473"/>
                    <a:pt x="1179" y="1823"/>
                    <a:pt x="1179" y="1832"/>
                  </a:cubicBezTo>
                  <a:cubicBezTo>
                    <a:pt x="1170" y="1878"/>
                    <a:pt x="1198" y="1915"/>
                    <a:pt x="1225" y="1943"/>
                  </a:cubicBezTo>
                  <a:cubicBezTo>
                    <a:pt x="1244" y="1952"/>
                    <a:pt x="1262" y="1961"/>
                    <a:pt x="1281" y="1961"/>
                  </a:cubicBezTo>
                  <a:cubicBezTo>
                    <a:pt x="1336" y="1961"/>
                    <a:pt x="1373" y="1924"/>
                    <a:pt x="1382" y="1860"/>
                  </a:cubicBezTo>
                  <a:cubicBezTo>
                    <a:pt x="1400" y="1740"/>
                    <a:pt x="1474" y="1179"/>
                    <a:pt x="1594" y="184"/>
                  </a:cubicBezTo>
                  <a:cubicBezTo>
                    <a:pt x="1594" y="157"/>
                    <a:pt x="1603" y="129"/>
                    <a:pt x="1603" y="102"/>
                  </a:cubicBezTo>
                  <a:cubicBezTo>
                    <a:pt x="1603" y="65"/>
                    <a:pt x="1584" y="28"/>
                    <a:pt x="1548" y="19"/>
                  </a:cubicBezTo>
                  <a:cubicBezTo>
                    <a:pt x="1538" y="10"/>
                    <a:pt x="1520" y="0"/>
                    <a:pt x="15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3151625" y="3648625"/>
              <a:ext cx="31100" cy="49050"/>
            </a:xfrm>
            <a:custGeom>
              <a:rect b="b" l="l" r="r" t="t"/>
              <a:pathLst>
                <a:path extrusionOk="0" h="1962" w="1244">
                  <a:moveTo>
                    <a:pt x="314" y="1"/>
                  </a:moveTo>
                  <a:cubicBezTo>
                    <a:pt x="277" y="10"/>
                    <a:pt x="249" y="37"/>
                    <a:pt x="240" y="74"/>
                  </a:cubicBezTo>
                  <a:cubicBezTo>
                    <a:pt x="240" y="83"/>
                    <a:pt x="231" y="102"/>
                    <a:pt x="231" y="111"/>
                  </a:cubicBezTo>
                  <a:cubicBezTo>
                    <a:pt x="84" y="1253"/>
                    <a:pt x="1" y="1823"/>
                    <a:pt x="1" y="1842"/>
                  </a:cubicBezTo>
                  <a:cubicBezTo>
                    <a:pt x="1" y="1879"/>
                    <a:pt x="19" y="1915"/>
                    <a:pt x="56" y="1943"/>
                  </a:cubicBezTo>
                  <a:cubicBezTo>
                    <a:pt x="65" y="1952"/>
                    <a:pt x="93" y="1961"/>
                    <a:pt x="111" y="1961"/>
                  </a:cubicBezTo>
                  <a:lnTo>
                    <a:pt x="949" y="1961"/>
                  </a:lnTo>
                  <a:cubicBezTo>
                    <a:pt x="995" y="1961"/>
                    <a:pt x="1032" y="1934"/>
                    <a:pt x="1050" y="1888"/>
                  </a:cubicBezTo>
                  <a:cubicBezTo>
                    <a:pt x="1050" y="1879"/>
                    <a:pt x="1050" y="1869"/>
                    <a:pt x="1050" y="1860"/>
                  </a:cubicBezTo>
                  <a:cubicBezTo>
                    <a:pt x="1050" y="1814"/>
                    <a:pt x="1023" y="1777"/>
                    <a:pt x="986" y="1759"/>
                  </a:cubicBezTo>
                  <a:cubicBezTo>
                    <a:pt x="967" y="1759"/>
                    <a:pt x="949" y="1750"/>
                    <a:pt x="931" y="1750"/>
                  </a:cubicBezTo>
                  <a:lnTo>
                    <a:pt x="213" y="1750"/>
                  </a:lnTo>
                  <a:lnTo>
                    <a:pt x="295" y="1114"/>
                  </a:lnTo>
                  <a:lnTo>
                    <a:pt x="857" y="1114"/>
                  </a:lnTo>
                  <a:cubicBezTo>
                    <a:pt x="894" y="1105"/>
                    <a:pt x="940" y="1087"/>
                    <a:pt x="958" y="1041"/>
                  </a:cubicBezTo>
                  <a:cubicBezTo>
                    <a:pt x="958" y="1032"/>
                    <a:pt x="958" y="1022"/>
                    <a:pt x="958" y="1013"/>
                  </a:cubicBezTo>
                  <a:cubicBezTo>
                    <a:pt x="958" y="967"/>
                    <a:pt x="931" y="930"/>
                    <a:pt x="894" y="912"/>
                  </a:cubicBezTo>
                  <a:cubicBezTo>
                    <a:pt x="875" y="903"/>
                    <a:pt x="857" y="903"/>
                    <a:pt x="839" y="903"/>
                  </a:cubicBezTo>
                  <a:lnTo>
                    <a:pt x="314" y="903"/>
                  </a:lnTo>
                  <a:lnTo>
                    <a:pt x="406" y="212"/>
                  </a:lnTo>
                  <a:lnTo>
                    <a:pt x="1133" y="212"/>
                  </a:lnTo>
                  <a:cubicBezTo>
                    <a:pt x="1170" y="212"/>
                    <a:pt x="1207" y="185"/>
                    <a:pt x="1234" y="148"/>
                  </a:cubicBezTo>
                  <a:cubicBezTo>
                    <a:pt x="1234" y="129"/>
                    <a:pt x="1234" y="120"/>
                    <a:pt x="1244" y="111"/>
                  </a:cubicBezTo>
                  <a:cubicBezTo>
                    <a:pt x="1244" y="65"/>
                    <a:pt x="1216" y="19"/>
                    <a:pt x="1170" y="10"/>
                  </a:cubicBezTo>
                  <a:cubicBezTo>
                    <a:pt x="1152" y="10"/>
                    <a:pt x="1142" y="1"/>
                    <a:pt x="11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3033575" y="3866300"/>
              <a:ext cx="30400" cy="48875"/>
            </a:xfrm>
            <a:custGeom>
              <a:rect b="b" l="l" r="r" t="t"/>
              <a:pathLst>
                <a:path extrusionOk="0" h="1955" w="1216">
                  <a:moveTo>
                    <a:pt x="317" y="1"/>
                  </a:moveTo>
                  <a:cubicBezTo>
                    <a:pt x="285" y="1"/>
                    <a:pt x="257" y="26"/>
                    <a:pt x="249" y="58"/>
                  </a:cubicBezTo>
                  <a:cubicBezTo>
                    <a:pt x="239" y="67"/>
                    <a:pt x="239" y="85"/>
                    <a:pt x="239" y="95"/>
                  </a:cubicBezTo>
                  <a:lnTo>
                    <a:pt x="9" y="1825"/>
                  </a:lnTo>
                  <a:cubicBezTo>
                    <a:pt x="0" y="1862"/>
                    <a:pt x="28" y="1908"/>
                    <a:pt x="55" y="1927"/>
                  </a:cubicBezTo>
                  <a:cubicBezTo>
                    <a:pt x="74" y="1936"/>
                    <a:pt x="92" y="1945"/>
                    <a:pt x="110" y="1945"/>
                  </a:cubicBezTo>
                  <a:cubicBezTo>
                    <a:pt x="166" y="1945"/>
                    <a:pt x="203" y="1908"/>
                    <a:pt x="212" y="1844"/>
                  </a:cubicBezTo>
                  <a:cubicBezTo>
                    <a:pt x="230" y="1752"/>
                    <a:pt x="249" y="1558"/>
                    <a:pt x="285" y="1245"/>
                  </a:cubicBezTo>
                  <a:cubicBezTo>
                    <a:pt x="755" y="1678"/>
                    <a:pt x="1003" y="1899"/>
                    <a:pt x="1031" y="1927"/>
                  </a:cubicBezTo>
                  <a:cubicBezTo>
                    <a:pt x="1059" y="1945"/>
                    <a:pt x="1086" y="1954"/>
                    <a:pt x="1114" y="1954"/>
                  </a:cubicBezTo>
                  <a:cubicBezTo>
                    <a:pt x="1151" y="1954"/>
                    <a:pt x="1178" y="1936"/>
                    <a:pt x="1197" y="1908"/>
                  </a:cubicBezTo>
                  <a:cubicBezTo>
                    <a:pt x="1206" y="1890"/>
                    <a:pt x="1215" y="1871"/>
                    <a:pt x="1215" y="1853"/>
                  </a:cubicBezTo>
                  <a:cubicBezTo>
                    <a:pt x="1206" y="1816"/>
                    <a:pt x="1188" y="1789"/>
                    <a:pt x="1169" y="1761"/>
                  </a:cubicBezTo>
                  <a:cubicBezTo>
                    <a:pt x="1114" y="1715"/>
                    <a:pt x="921" y="1531"/>
                    <a:pt x="562" y="1209"/>
                  </a:cubicBezTo>
                  <a:lnTo>
                    <a:pt x="377" y="1043"/>
                  </a:lnTo>
                  <a:cubicBezTo>
                    <a:pt x="875" y="500"/>
                    <a:pt x="1132" y="214"/>
                    <a:pt x="1160" y="187"/>
                  </a:cubicBezTo>
                  <a:cubicBezTo>
                    <a:pt x="1178" y="159"/>
                    <a:pt x="1188" y="131"/>
                    <a:pt x="1188" y="104"/>
                  </a:cubicBezTo>
                  <a:cubicBezTo>
                    <a:pt x="1188" y="67"/>
                    <a:pt x="1169" y="39"/>
                    <a:pt x="1142" y="21"/>
                  </a:cubicBezTo>
                  <a:cubicBezTo>
                    <a:pt x="1123" y="12"/>
                    <a:pt x="1105" y="12"/>
                    <a:pt x="1086" y="3"/>
                  </a:cubicBezTo>
                  <a:cubicBezTo>
                    <a:pt x="1050" y="12"/>
                    <a:pt x="1022" y="30"/>
                    <a:pt x="1003" y="49"/>
                  </a:cubicBezTo>
                  <a:cubicBezTo>
                    <a:pt x="976" y="67"/>
                    <a:pt x="764" y="306"/>
                    <a:pt x="350" y="767"/>
                  </a:cubicBezTo>
                  <a:lnTo>
                    <a:pt x="433" y="95"/>
                  </a:lnTo>
                  <a:cubicBezTo>
                    <a:pt x="433" y="58"/>
                    <a:pt x="414" y="30"/>
                    <a:pt x="377" y="12"/>
                  </a:cubicBezTo>
                  <a:cubicBezTo>
                    <a:pt x="368" y="3"/>
                    <a:pt x="350" y="3"/>
                    <a:pt x="331" y="3"/>
                  </a:cubicBezTo>
                  <a:cubicBezTo>
                    <a:pt x="327" y="1"/>
                    <a:pt x="322" y="1"/>
                    <a:pt x="3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3071300" y="3866350"/>
              <a:ext cx="10625" cy="48575"/>
            </a:xfrm>
            <a:custGeom>
              <a:rect b="b" l="l" r="r" t="t"/>
              <a:pathLst>
                <a:path extrusionOk="0" h="1943" w="425">
                  <a:moveTo>
                    <a:pt x="323" y="1"/>
                  </a:moveTo>
                  <a:cubicBezTo>
                    <a:pt x="286" y="1"/>
                    <a:pt x="249" y="19"/>
                    <a:pt x="231" y="65"/>
                  </a:cubicBezTo>
                  <a:lnTo>
                    <a:pt x="231" y="93"/>
                  </a:lnTo>
                  <a:lnTo>
                    <a:pt x="1" y="1823"/>
                  </a:lnTo>
                  <a:cubicBezTo>
                    <a:pt x="1" y="1869"/>
                    <a:pt x="19" y="1906"/>
                    <a:pt x="56" y="1934"/>
                  </a:cubicBezTo>
                  <a:cubicBezTo>
                    <a:pt x="65" y="1943"/>
                    <a:pt x="84" y="1943"/>
                    <a:pt x="102" y="1943"/>
                  </a:cubicBezTo>
                  <a:cubicBezTo>
                    <a:pt x="157" y="1943"/>
                    <a:pt x="194" y="1906"/>
                    <a:pt x="203" y="1842"/>
                  </a:cubicBezTo>
                  <a:cubicBezTo>
                    <a:pt x="213" y="1805"/>
                    <a:pt x="286" y="1216"/>
                    <a:pt x="424" y="93"/>
                  </a:cubicBezTo>
                  <a:cubicBezTo>
                    <a:pt x="424" y="56"/>
                    <a:pt x="406" y="28"/>
                    <a:pt x="369" y="10"/>
                  </a:cubicBezTo>
                  <a:cubicBezTo>
                    <a:pt x="360" y="1"/>
                    <a:pt x="341" y="1"/>
                    <a:pt x="3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3088100" y="3866125"/>
              <a:ext cx="36625" cy="48800"/>
            </a:xfrm>
            <a:custGeom>
              <a:rect b="b" l="l" r="r" t="t"/>
              <a:pathLst>
                <a:path extrusionOk="0" h="1952" w="1465">
                  <a:moveTo>
                    <a:pt x="1363" y="0"/>
                  </a:moveTo>
                  <a:cubicBezTo>
                    <a:pt x="1327" y="0"/>
                    <a:pt x="1290" y="28"/>
                    <a:pt x="1281" y="56"/>
                  </a:cubicBezTo>
                  <a:cubicBezTo>
                    <a:pt x="1271" y="74"/>
                    <a:pt x="1271" y="83"/>
                    <a:pt x="1271" y="102"/>
                  </a:cubicBezTo>
                  <a:lnTo>
                    <a:pt x="1087" y="1483"/>
                  </a:lnTo>
                  <a:lnTo>
                    <a:pt x="452" y="56"/>
                  </a:lnTo>
                  <a:cubicBezTo>
                    <a:pt x="434" y="28"/>
                    <a:pt x="397" y="10"/>
                    <a:pt x="342" y="10"/>
                  </a:cubicBezTo>
                  <a:cubicBezTo>
                    <a:pt x="305" y="10"/>
                    <a:pt x="268" y="28"/>
                    <a:pt x="249" y="65"/>
                  </a:cubicBezTo>
                  <a:cubicBezTo>
                    <a:pt x="240" y="74"/>
                    <a:pt x="240" y="92"/>
                    <a:pt x="240" y="102"/>
                  </a:cubicBezTo>
                  <a:lnTo>
                    <a:pt x="10" y="1832"/>
                  </a:lnTo>
                  <a:cubicBezTo>
                    <a:pt x="1" y="1869"/>
                    <a:pt x="19" y="1906"/>
                    <a:pt x="56" y="1934"/>
                  </a:cubicBezTo>
                  <a:cubicBezTo>
                    <a:pt x="75" y="1943"/>
                    <a:pt x="93" y="1952"/>
                    <a:pt x="111" y="1952"/>
                  </a:cubicBezTo>
                  <a:cubicBezTo>
                    <a:pt x="167" y="1952"/>
                    <a:pt x="203" y="1915"/>
                    <a:pt x="213" y="1851"/>
                  </a:cubicBezTo>
                  <a:cubicBezTo>
                    <a:pt x="231" y="1749"/>
                    <a:pt x="277" y="1354"/>
                    <a:pt x="360" y="654"/>
                  </a:cubicBezTo>
                  <a:cubicBezTo>
                    <a:pt x="378" y="571"/>
                    <a:pt x="388" y="488"/>
                    <a:pt x="397" y="424"/>
                  </a:cubicBezTo>
                  <a:lnTo>
                    <a:pt x="1032" y="1878"/>
                  </a:lnTo>
                  <a:cubicBezTo>
                    <a:pt x="1050" y="1915"/>
                    <a:pt x="1087" y="1952"/>
                    <a:pt x="1133" y="1952"/>
                  </a:cubicBezTo>
                  <a:cubicBezTo>
                    <a:pt x="1198" y="1952"/>
                    <a:pt x="1225" y="1915"/>
                    <a:pt x="1235" y="1851"/>
                  </a:cubicBezTo>
                  <a:cubicBezTo>
                    <a:pt x="1253" y="1740"/>
                    <a:pt x="1327" y="1188"/>
                    <a:pt x="1446" y="194"/>
                  </a:cubicBezTo>
                  <a:cubicBezTo>
                    <a:pt x="1455" y="157"/>
                    <a:pt x="1465" y="129"/>
                    <a:pt x="1465" y="102"/>
                  </a:cubicBezTo>
                  <a:cubicBezTo>
                    <a:pt x="1465" y="65"/>
                    <a:pt x="1446" y="37"/>
                    <a:pt x="1419" y="19"/>
                  </a:cubicBezTo>
                  <a:cubicBezTo>
                    <a:pt x="1400" y="10"/>
                    <a:pt x="1382" y="0"/>
                    <a:pt x="13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3130700" y="3865900"/>
              <a:ext cx="31325" cy="48975"/>
            </a:xfrm>
            <a:custGeom>
              <a:rect b="b" l="l" r="r" t="t"/>
              <a:pathLst>
                <a:path extrusionOk="0" h="1959" w="1253">
                  <a:moveTo>
                    <a:pt x="764" y="0"/>
                  </a:moveTo>
                  <a:cubicBezTo>
                    <a:pt x="598" y="9"/>
                    <a:pt x="442" y="83"/>
                    <a:pt x="341" y="221"/>
                  </a:cubicBezTo>
                  <a:cubicBezTo>
                    <a:pt x="212" y="378"/>
                    <a:pt x="110" y="562"/>
                    <a:pt x="64" y="764"/>
                  </a:cubicBezTo>
                  <a:cubicBezTo>
                    <a:pt x="28" y="893"/>
                    <a:pt x="9" y="1031"/>
                    <a:pt x="9" y="1160"/>
                  </a:cubicBezTo>
                  <a:cubicBezTo>
                    <a:pt x="0" y="1363"/>
                    <a:pt x="46" y="1556"/>
                    <a:pt x="147" y="1722"/>
                  </a:cubicBezTo>
                  <a:cubicBezTo>
                    <a:pt x="212" y="1851"/>
                    <a:pt x="331" y="1933"/>
                    <a:pt x="470" y="1952"/>
                  </a:cubicBezTo>
                  <a:cubicBezTo>
                    <a:pt x="479" y="1956"/>
                    <a:pt x="488" y="1959"/>
                    <a:pt x="497" y="1959"/>
                  </a:cubicBezTo>
                  <a:cubicBezTo>
                    <a:pt x="506" y="1959"/>
                    <a:pt x="516" y="1956"/>
                    <a:pt x="525" y="1952"/>
                  </a:cubicBezTo>
                  <a:cubicBezTo>
                    <a:pt x="681" y="1943"/>
                    <a:pt x="829" y="1869"/>
                    <a:pt x="921" y="1749"/>
                  </a:cubicBezTo>
                  <a:cubicBezTo>
                    <a:pt x="1059" y="1602"/>
                    <a:pt x="1160" y="1418"/>
                    <a:pt x="1215" y="1215"/>
                  </a:cubicBezTo>
                  <a:cubicBezTo>
                    <a:pt x="1224" y="1188"/>
                    <a:pt x="1234" y="1142"/>
                    <a:pt x="1243" y="1105"/>
                  </a:cubicBezTo>
                  <a:cubicBezTo>
                    <a:pt x="1252" y="1096"/>
                    <a:pt x="1252" y="1086"/>
                    <a:pt x="1243" y="1077"/>
                  </a:cubicBezTo>
                  <a:cubicBezTo>
                    <a:pt x="1252" y="1040"/>
                    <a:pt x="1224" y="1004"/>
                    <a:pt x="1197" y="985"/>
                  </a:cubicBezTo>
                  <a:cubicBezTo>
                    <a:pt x="1178" y="976"/>
                    <a:pt x="1160" y="976"/>
                    <a:pt x="1151" y="976"/>
                  </a:cubicBezTo>
                  <a:lnTo>
                    <a:pt x="681" y="976"/>
                  </a:lnTo>
                  <a:cubicBezTo>
                    <a:pt x="675" y="975"/>
                    <a:pt x="669" y="974"/>
                    <a:pt x="663" y="974"/>
                  </a:cubicBezTo>
                  <a:cubicBezTo>
                    <a:pt x="624" y="974"/>
                    <a:pt x="587" y="999"/>
                    <a:pt x="571" y="1031"/>
                  </a:cubicBezTo>
                  <a:cubicBezTo>
                    <a:pt x="562" y="1040"/>
                    <a:pt x="562" y="1059"/>
                    <a:pt x="562" y="1068"/>
                  </a:cubicBezTo>
                  <a:cubicBezTo>
                    <a:pt x="562" y="1132"/>
                    <a:pt x="608" y="1169"/>
                    <a:pt x="681" y="1178"/>
                  </a:cubicBezTo>
                  <a:lnTo>
                    <a:pt x="1013" y="1178"/>
                  </a:lnTo>
                  <a:cubicBezTo>
                    <a:pt x="967" y="1344"/>
                    <a:pt x="884" y="1492"/>
                    <a:pt x="773" y="1620"/>
                  </a:cubicBezTo>
                  <a:cubicBezTo>
                    <a:pt x="718" y="1694"/>
                    <a:pt x="635" y="1740"/>
                    <a:pt x="543" y="1749"/>
                  </a:cubicBezTo>
                  <a:cubicBezTo>
                    <a:pt x="433" y="1749"/>
                    <a:pt x="331" y="1676"/>
                    <a:pt x="295" y="1565"/>
                  </a:cubicBezTo>
                  <a:cubicBezTo>
                    <a:pt x="239" y="1436"/>
                    <a:pt x="212" y="1298"/>
                    <a:pt x="221" y="1151"/>
                  </a:cubicBezTo>
                  <a:cubicBezTo>
                    <a:pt x="221" y="976"/>
                    <a:pt x="258" y="792"/>
                    <a:pt x="331" y="626"/>
                  </a:cubicBezTo>
                  <a:cubicBezTo>
                    <a:pt x="377" y="479"/>
                    <a:pt x="470" y="359"/>
                    <a:pt x="589" y="258"/>
                  </a:cubicBezTo>
                  <a:cubicBezTo>
                    <a:pt x="635" y="221"/>
                    <a:pt x="690" y="203"/>
                    <a:pt x="746" y="203"/>
                  </a:cubicBezTo>
                  <a:cubicBezTo>
                    <a:pt x="838" y="203"/>
                    <a:pt x="921" y="258"/>
                    <a:pt x="976" y="341"/>
                  </a:cubicBezTo>
                  <a:cubicBezTo>
                    <a:pt x="994" y="378"/>
                    <a:pt x="1013" y="414"/>
                    <a:pt x="1031" y="451"/>
                  </a:cubicBezTo>
                  <a:lnTo>
                    <a:pt x="1031" y="460"/>
                  </a:lnTo>
                  <a:cubicBezTo>
                    <a:pt x="1039" y="501"/>
                    <a:pt x="1068" y="527"/>
                    <a:pt x="1106" y="527"/>
                  </a:cubicBezTo>
                  <a:cubicBezTo>
                    <a:pt x="1111" y="527"/>
                    <a:pt x="1117" y="526"/>
                    <a:pt x="1123" y="525"/>
                  </a:cubicBezTo>
                  <a:cubicBezTo>
                    <a:pt x="1128" y="526"/>
                    <a:pt x="1133" y="527"/>
                    <a:pt x="1138" y="527"/>
                  </a:cubicBezTo>
                  <a:cubicBezTo>
                    <a:pt x="1170" y="527"/>
                    <a:pt x="1199" y="503"/>
                    <a:pt x="1215" y="479"/>
                  </a:cubicBezTo>
                  <a:cubicBezTo>
                    <a:pt x="1224" y="460"/>
                    <a:pt x="1224" y="451"/>
                    <a:pt x="1224" y="433"/>
                  </a:cubicBezTo>
                  <a:cubicBezTo>
                    <a:pt x="1224" y="414"/>
                    <a:pt x="1224" y="396"/>
                    <a:pt x="1215" y="378"/>
                  </a:cubicBezTo>
                  <a:cubicBezTo>
                    <a:pt x="1169" y="239"/>
                    <a:pt x="1077" y="111"/>
                    <a:pt x="939" y="37"/>
                  </a:cubicBezTo>
                  <a:cubicBezTo>
                    <a:pt x="884" y="9"/>
                    <a:pt x="829" y="0"/>
                    <a:pt x="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2971650" y="3625375"/>
              <a:ext cx="42375" cy="42150"/>
            </a:xfrm>
            <a:custGeom>
              <a:rect b="b" l="l" r="r" t="t"/>
              <a:pathLst>
                <a:path extrusionOk="0" h="1686" w="1695">
                  <a:moveTo>
                    <a:pt x="848" y="1"/>
                  </a:moveTo>
                  <a:lnTo>
                    <a:pt x="737" y="194"/>
                  </a:lnTo>
                  <a:cubicBezTo>
                    <a:pt x="608" y="424"/>
                    <a:pt x="424" y="608"/>
                    <a:pt x="203" y="728"/>
                  </a:cubicBezTo>
                  <a:lnTo>
                    <a:pt x="1" y="838"/>
                  </a:lnTo>
                  <a:lnTo>
                    <a:pt x="203" y="958"/>
                  </a:lnTo>
                  <a:cubicBezTo>
                    <a:pt x="424" y="1078"/>
                    <a:pt x="608" y="1262"/>
                    <a:pt x="737" y="1483"/>
                  </a:cubicBezTo>
                  <a:lnTo>
                    <a:pt x="848" y="1685"/>
                  </a:lnTo>
                  <a:lnTo>
                    <a:pt x="967" y="1483"/>
                  </a:lnTo>
                  <a:cubicBezTo>
                    <a:pt x="1087" y="1262"/>
                    <a:pt x="1271" y="1078"/>
                    <a:pt x="1501" y="958"/>
                  </a:cubicBezTo>
                  <a:lnTo>
                    <a:pt x="1694" y="838"/>
                  </a:lnTo>
                  <a:lnTo>
                    <a:pt x="1501" y="728"/>
                  </a:lnTo>
                  <a:cubicBezTo>
                    <a:pt x="1271" y="608"/>
                    <a:pt x="1087" y="424"/>
                    <a:pt x="967" y="194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3034250" y="3998925"/>
              <a:ext cx="42375" cy="42375"/>
            </a:xfrm>
            <a:custGeom>
              <a:rect b="b" l="l" r="r" t="t"/>
              <a:pathLst>
                <a:path extrusionOk="0" h="1695" w="1695">
                  <a:moveTo>
                    <a:pt x="848" y="0"/>
                  </a:moveTo>
                  <a:lnTo>
                    <a:pt x="728" y="203"/>
                  </a:lnTo>
                  <a:cubicBezTo>
                    <a:pt x="608" y="424"/>
                    <a:pt x="424" y="608"/>
                    <a:pt x="203" y="737"/>
                  </a:cubicBezTo>
                  <a:lnTo>
                    <a:pt x="1" y="847"/>
                  </a:lnTo>
                  <a:lnTo>
                    <a:pt x="203" y="958"/>
                  </a:lnTo>
                  <a:cubicBezTo>
                    <a:pt x="424" y="1077"/>
                    <a:pt x="608" y="1261"/>
                    <a:pt x="728" y="1492"/>
                  </a:cubicBezTo>
                  <a:lnTo>
                    <a:pt x="848" y="1694"/>
                  </a:lnTo>
                  <a:lnTo>
                    <a:pt x="958" y="1492"/>
                  </a:lnTo>
                  <a:cubicBezTo>
                    <a:pt x="1087" y="1261"/>
                    <a:pt x="1271" y="1077"/>
                    <a:pt x="1492" y="958"/>
                  </a:cubicBezTo>
                  <a:lnTo>
                    <a:pt x="1695" y="847"/>
                  </a:lnTo>
                  <a:lnTo>
                    <a:pt x="1492" y="737"/>
                  </a:lnTo>
                  <a:cubicBezTo>
                    <a:pt x="1271" y="608"/>
                    <a:pt x="1087" y="424"/>
                    <a:pt x="958" y="203"/>
                  </a:cubicBezTo>
                  <a:lnTo>
                    <a:pt x="8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3244375" y="3690975"/>
              <a:ext cx="12925" cy="12900"/>
            </a:xfrm>
            <a:custGeom>
              <a:rect b="b" l="l" r="r" t="t"/>
              <a:pathLst>
                <a:path extrusionOk="0" h="516" w="517">
                  <a:moveTo>
                    <a:pt x="259" y="0"/>
                  </a:moveTo>
                  <a:lnTo>
                    <a:pt x="231" y="65"/>
                  </a:lnTo>
                  <a:cubicBezTo>
                    <a:pt x="194" y="129"/>
                    <a:pt x="130" y="185"/>
                    <a:pt x="65" y="231"/>
                  </a:cubicBezTo>
                  <a:lnTo>
                    <a:pt x="1" y="258"/>
                  </a:lnTo>
                  <a:lnTo>
                    <a:pt x="65" y="295"/>
                  </a:lnTo>
                  <a:cubicBezTo>
                    <a:pt x="130" y="332"/>
                    <a:pt x="185" y="387"/>
                    <a:pt x="231" y="452"/>
                  </a:cubicBezTo>
                  <a:lnTo>
                    <a:pt x="259" y="516"/>
                  </a:lnTo>
                  <a:lnTo>
                    <a:pt x="295" y="452"/>
                  </a:lnTo>
                  <a:cubicBezTo>
                    <a:pt x="332" y="387"/>
                    <a:pt x="388" y="332"/>
                    <a:pt x="452" y="295"/>
                  </a:cubicBezTo>
                  <a:lnTo>
                    <a:pt x="516" y="258"/>
                  </a:lnTo>
                  <a:lnTo>
                    <a:pt x="452" y="231"/>
                  </a:lnTo>
                  <a:cubicBezTo>
                    <a:pt x="388" y="185"/>
                    <a:pt x="332" y="129"/>
                    <a:pt x="295" y="65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2950475" y="399592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4" y="1"/>
                  </a:moveTo>
                  <a:lnTo>
                    <a:pt x="277" y="74"/>
                  </a:lnTo>
                  <a:cubicBezTo>
                    <a:pt x="231" y="157"/>
                    <a:pt x="157" y="231"/>
                    <a:pt x="74" y="277"/>
                  </a:cubicBezTo>
                  <a:lnTo>
                    <a:pt x="1" y="314"/>
                  </a:lnTo>
                  <a:lnTo>
                    <a:pt x="74" y="360"/>
                  </a:lnTo>
                  <a:cubicBezTo>
                    <a:pt x="157" y="406"/>
                    <a:pt x="231" y="479"/>
                    <a:pt x="277" y="562"/>
                  </a:cubicBezTo>
                  <a:lnTo>
                    <a:pt x="314" y="636"/>
                  </a:lnTo>
                  <a:lnTo>
                    <a:pt x="360" y="562"/>
                  </a:lnTo>
                  <a:cubicBezTo>
                    <a:pt x="406" y="479"/>
                    <a:pt x="470" y="406"/>
                    <a:pt x="562" y="360"/>
                  </a:cubicBezTo>
                  <a:lnTo>
                    <a:pt x="636" y="314"/>
                  </a:lnTo>
                  <a:lnTo>
                    <a:pt x="562" y="277"/>
                  </a:lnTo>
                  <a:cubicBezTo>
                    <a:pt x="470" y="231"/>
                    <a:pt x="406" y="157"/>
                    <a:pt x="360" y="74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3129775" y="398165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3" y="1"/>
                  </a:moveTo>
                  <a:lnTo>
                    <a:pt x="276" y="74"/>
                  </a:lnTo>
                  <a:cubicBezTo>
                    <a:pt x="230" y="157"/>
                    <a:pt x="157" y="231"/>
                    <a:pt x="74" y="277"/>
                  </a:cubicBezTo>
                  <a:lnTo>
                    <a:pt x="0" y="314"/>
                  </a:lnTo>
                  <a:lnTo>
                    <a:pt x="74" y="360"/>
                  </a:lnTo>
                  <a:cubicBezTo>
                    <a:pt x="157" y="406"/>
                    <a:pt x="230" y="480"/>
                    <a:pt x="276" y="562"/>
                  </a:cubicBezTo>
                  <a:lnTo>
                    <a:pt x="313" y="636"/>
                  </a:lnTo>
                  <a:lnTo>
                    <a:pt x="359" y="562"/>
                  </a:lnTo>
                  <a:cubicBezTo>
                    <a:pt x="405" y="480"/>
                    <a:pt x="479" y="406"/>
                    <a:pt x="562" y="360"/>
                  </a:cubicBezTo>
                  <a:lnTo>
                    <a:pt x="635" y="314"/>
                  </a:lnTo>
                  <a:lnTo>
                    <a:pt x="562" y="277"/>
                  </a:lnTo>
                  <a:cubicBezTo>
                    <a:pt x="470" y="231"/>
                    <a:pt x="405" y="157"/>
                    <a:pt x="350" y="7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88"/>
            <p:cNvSpPr/>
            <p:nvPr/>
          </p:nvSpPr>
          <p:spPr>
            <a:xfrm>
              <a:off x="3116425" y="3571750"/>
              <a:ext cx="15450" cy="15675"/>
            </a:xfrm>
            <a:custGeom>
              <a:rect b="b" l="l" r="r" t="t"/>
              <a:pathLst>
                <a:path extrusionOk="0" h="627" w="618">
                  <a:moveTo>
                    <a:pt x="304" y="1"/>
                  </a:moveTo>
                  <a:lnTo>
                    <a:pt x="267" y="74"/>
                  </a:lnTo>
                  <a:cubicBezTo>
                    <a:pt x="221" y="157"/>
                    <a:pt x="148" y="231"/>
                    <a:pt x="74" y="277"/>
                  </a:cubicBezTo>
                  <a:lnTo>
                    <a:pt x="0" y="314"/>
                  </a:lnTo>
                  <a:lnTo>
                    <a:pt x="74" y="360"/>
                  </a:lnTo>
                  <a:cubicBezTo>
                    <a:pt x="148" y="397"/>
                    <a:pt x="221" y="470"/>
                    <a:pt x="267" y="553"/>
                  </a:cubicBezTo>
                  <a:lnTo>
                    <a:pt x="304" y="627"/>
                  </a:lnTo>
                  <a:lnTo>
                    <a:pt x="350" y="553"/>
                  </a:lnTo>
                  <a:cubicBezTo>
                    <a:pt x="387" y="470"/>
                    <a:pt x="461" y="397"/>
                    <a:pt x="543" y="360"/>
                  </a:cubicBezTo>
                  <a:lnTo>
                    <a:pt x="617" y="314"/>
                  </a:lnTo>
                  <a:lnTo>
                    <a:pt x="543" y="277"/>
                  </a:lnTo>
                  <a:cubicBezTo>
                    <a:pt x="461" y="231"/>
                    <a:pt x="387" y="157"/>
                    <a:pt x="350" y="74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88"/>
            <p:cNvSpPr/>
            <p:nvPr/>
          </p:nvSpPr>
          <p:spPr>
            <a:xfrm>
              <a:off x="2974875" y="3719750"/>
              <a:ext cx="27175" cy="148475"/>
            </a:xfrm>
            <a:custGeom>
              <a:rect b="b" l="l" r="r" t="t"/>
              <a:pathLst>
                <a:path extrusionOk="0" h="5939" w="1087">
                  <a:moveTo>
                    <a:pt x="1087" y="0"/>
                  </a:moveTo>
                  <a:cubicBezTo>
                    <a:pt x="1078" y="19"/>
                    <a:pt x="1068" y="37"/>
                    <a:pt x="1068" y="55"/>
                  </a:cubicBezTo>
                  <a:lnTo>
                    <a:pt x="1013" y="230"/>
                  </a:lnTo>
                  <a:cubicBezTo>
                    <a:pt x="976" y="378"/>
                    <a:pt x="921" y="589"/>
                    <a:pt x="847" y="856"/>
                  </a:cubicBezTo>
                  <a:cubicBezTo>
                    <a:pt x="719" y="1381"/>
                    <a:pt x="544" y="2127"/>
                    <a:pt x="396" y="2946"/>
                  </a:cubicBezTo>
                  <a:cubicBezTo>
                    <a:pt x="249" y="3766"/>
                    <a:pt x="148" y="4520"/>
                    <a:pt x="83" y="5064"/>
                  </a:cubicBezTo>
                  <a:cubicBezTo>
                    <a:pt x="46" y="5331"/>
                    <a:pt x="28" y="5552"/>
                    <a:pt x="19" y="5708"/>
                  </a:cubicBezTo>
                  <a:cubicBezTo>
                    <a:pt x="10" y="5772"/>
                    <a:pt x="0" y="5837"/>
                    <a:pt x="0" y="5883"/>
                  </a:cubicBezTo>
                  <a:cubicBezTo>
                    <a:pt x="0" y="5901"/>
                    <a:pt x="0" y="5920"/>
                    <a:pt x="0" y="5938"/>
                  </a:cubicBezTo>
                  <a:cubicBezTo>
                    <a:pt x="10" y="5920"/>
                    <a:pt x="19" y="5901"/>
                    <a:pt x="19" y="5883"/>
                  </a:cubicBezTo>
                  <a:lnTo>
                    <a:pt x="37" y="5708"/>
                  </a:lnTo>
                  <a:cubicBezTo>
                    <a:pt x="65" y="5552"/>
                    <a:pt x="93" y="5331"/>
                    <a:pt x="129" y="5064"/>
                  </a:cubicBezTo>
                  <a:cubicBezTo>
                    <a:pt x="194" y="4520"/>
                    <a:pt x="304" y="3784"/>
                    <a:pt x="461" y="2955"/>
                  </a:cubicBezTo>
                  <a:cubicBezTo>
                    <a:pt x="608" y="2127"/>
                    <a:pt x="765" y="1400"/>
                    <a:pt x="893" y="866"/>
                  </a:cubicBezTo>
                  <a:lnTo>
                    <a:pt x="1041" y="230"/>
                  </a:lnTo>
                  <a:lnTo>
                    <a:pt x="1078" y="65"/>
                  </a:lnTo>
                  <a:cubicBezTo>
                    <a:pt x="1087" y="37"/>
                    <a:pt x="1087" y="19"/>
                    <a:pt x="10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215850" y="3780725"/>
              <a:ext cx="30850" cy="93475"/>
            </a:xfrm>
            <a:custGeom>
              <a:rect b="b" l="l" r="r" t="t"/>
              <a:pathLst>
                <a:path extrusionOk="0" h="3739" w="1234">
                  <a:moveTo>
                    <a:pt x="0" y="1"/>
                  </a:moveTo>
                  <a:cubicBezTo>
                    <a:pt x="10" y="47"/>
                    <a:pt x="19" y="102"/>
                    <a:pt x="37" y="148"/>
                  </a:cubicBezTo>
                  <a:cubicBezTo>
                    <a:pt x="65" y="249"/>
                    <a:pt x="102" y="388"/>
                    <a:pt x="148" y="562"/>
                  </a:cubicBezTo>
                  <a:cubicBezTo>
                    <a:pt x="249" y="903"/>
                    <a:pt x="387" y="1373"/>
                    <a:pt x="553" y="1888"/>
                  </a:cubicBezTo>
                  <a:cubicBezTo>
                    <a:pt x="728" y="2404"/>
                    <a:pt x="893" y="2864"/>
                    <a:pt x="1013" y="3205"/>
                  </a:cubicBezTo>
                  <a:cubicBezTo>
                    <a:pt x="1077" y="3361"/>
                    <a:pt x="1133" y="3499"/>
                    <a:pt x="1169" y="3591"/>
                  </a:cubicBezTo>
                  <a:cubicBezTo>
                    <a:pt x="1188" y="3646"/>
                    <a:pt x="1206" y="3693"/>
                    <a:pt x="1234" y="3739"/>
                  </a:cubicBezTo>
                  <a:cubicBezTo>
                    <a:pt x="1225" y="3683"/>
                    <a:pt x="1206" y="3637"/>
                    <a:pt x="1188" y="3591"/>
                  </a:cubicBezTo>
                  <a:lnTo>
                    <a:pt x="1050" y="3186"/>
                  </a:lnTo>
                  <a:cubicBezTo>
                    <a:pt x="939" y="2855"/>
                    <a:pt x="774" y="2394"/>
                    <a:pt x="608" y="1870"/>
                  </a:cubicBezTo>
                  <a:cubicBezTo>
                    <a:pt x="442" y="1354"/>
                    <a:pt x="295" y="894"/>
                    <a:pt x="184" y="544"/>
                  </a:cubicBezTo>
                  <a:cubicBezTo>
                    <a:pt x="129" y="388"/>
                    <a:pt x="92" y="249"/>
                    <a:pt x="56" y="148"/>
                  </a:cubicBezTo>
                  <a:cubicBezTo>
                    <a:pt x="46" y="93"/>
                    <a:pt x="28" y="47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167050" y="3584875"/>
              <a:ext cx="124300" cy="164600"/>
            </a:xfrm>
            <a:custGeom>
              <a:rect b="b" l="l" r="r" t="t"/>
              <a:pathLst>
                <a:path extrusionOk="0" h="6584" w="4972">
                  <a:moveTo>
                    <a:pt x="792" y="0"/>
                  </a:moveTo>
                  <a:cubicBezTo>
                    <a:pt x="746" y="0"/>
                    <a:pt x="700" y="10"/>
                    <a:pt x="663" y="28"/>
                  </a:cubicBezTo>
                  <a:cubicBezTo>
                    <a:pt x="544" y="65"/>
                    <a:pt x="442" y="129"/>
                    <a:pt x="360" y="212"/>
                  </a:cubicBezTo>
                  <a:cubicBezTo>
                    <a:pt x="212" y="341"/>
                    <a:pt x="111" y="507"/>
                    <a:pt x="65" y="691"/>
                  </a:cubicBezTo>
                  <a:cubicBezTo>
                    <a:pt x="1" y="939"/>
                    <a:pt x="47" y="1206"/>
                    <a:pt x="194" y="1418"/>
                  </a:cubicBezTo>
                  <a:cubicBezTo>
                    <a:pt x="268" y="1547"/>
                    <a:pt x="378" y="1648"/>
                    <a:pt x="498" y="1731"/>
                  </a:cubicBezTo>
                  <a:cubicBezTo>
                    <a:pt x="636" y="1814"/>
                    <a:pt x="802" y="1860"/>
                    <a:pt x="958" y="1869"/>
                  </a:cubicBezTo>
                  <a:cubicBezTo>
                    <a:pt x="1001" y="1873"/>
                    <a:pt x="1043" y="1874"/>
                    <a:pt x="1086" y="1874"/>
                  </a:cubicBezTo>
                  <a:cubicBezTo>
                    <a:pt x="1384" y="1874"/>
                    <a:pt x="1684" y="1797"/>
                    <a:pt x="1998" y="1740"/>
                  </a:cubicBezTo>
                  <a:cubicBezTo>
                    <a:pt x="2150" y="1712"/>
                    <a:pt x="2303" y="1698"/>
                    <a:pt x="2454" y="1698"/>
                  </a:cubicBezTo>
                  <a:cubicBezTo>
                    <a:pt x="3083" y="1698"/>
                    <a:pt x="3694" y="1940"/>
                    <a:pt x="4162" y="2385"/>
                  </a:cubicBezTo>
                  <a:cubicBezTo>
                    <a:pt x="4456" y="2661"/>
                    <a:pt x="4668" y="3020"/>
                    <a:pt x="4788" y="3407"/>
                  </a:cubicBezTo>
                  <a:cubicBezTo>
                    <a:pt x="4889" y="3766"/>
                    <a:pt x="4917" y="4152"/>
                    <a:pt x="4852" y="4530"/>
                  </a:cubicBezTo>
                  <a:cubicBezTo>
                    <a:pt x="4834" y="4696"/>
                    <a:pt x="4788" y="4870"/>
                    <a:pt x="4723" y="5036"/>
                  </a:cubicBezTo>
                  <a:cubicBezTo>
                    <a:pt x="4659" y="5183"/>
                    <a:pt x="4585" y="5331"/>
                    <a:pt x="4493" y="5469"/>
                  </a:cubicBezTo>
                  <a:cubicBezTo>
                    <a:pt x="4318" y="5717"/>
                    <a:pt x="4107" y="5938"/>
                    <a:pt x="3867" y="6104"/>
                  </a:cubicBezTo>
                  <a:cubicBezTo>
                    <a:pt x="3508" y="6353"/>
                    <a:pt x="3094" y="6509"/>
                    <a:pt x="2661" y="6546"/>
                  </a:cubicBezTo>
                  <a:cubicBezTo>
                    <a:pt x="2591" y="6557"/>
                    <a:pt x="2521" y="6561"/>
                    <a:pt x="2453" y="6561"/>
                  </a:cubicBezTo>
                  <a:cubicBezTo>
                    <a:pt x="2404" y="6561"/>
                    <a:pt x="2357" y="6559"/>
                    <a:pt x="2311" y="6555"/>
                  </a:cubicBezTo>
                  <a:lnTo>
                    <a:pt x="2182" y="6555"/>
                  </a:lnTo>
                  <a:cubicBezTo>
                    <a:pt x="2284" y="6573"/>
                    <a:pt x="2388" y="6583"/>
                    <a:pt x="2492" y="6583"/>
                  </a:cubicBezTo>
                  <a:cubicBezTo>
                    <a:pt x="2549" y="6583"/>
                    <a:pt x="2606" y="6580"/>
                    <a:pt x="2661" y="6574"/>
                  </a:cubicBezTo>
                  <a:cubicBezTo>
                    <a:pt x="3103" y="6546"/>
                    <a:pt x="3527" y="6389"/>
                    <a:pt x="3886" y="6141"/>
                  </a:cubicBezTo>
                  <a:cubicBezTo>
                    <a:pt x="4143" y="5975"/>
                    <a:pt x="4355" y="5754"/>
                    <a:pt x="4530" y="5506"/>
                  </a:cubicBezTo>
                  <a:cubicBezTo>
                    <a:pt x="4622" y="5368"/>
                    <a:pt x="4705" y="5211"/>
                    <a:pt x="4769" y="5055"/>
                  </a:cubicBezTo>
                  <a:cubicBezTo>
                    <a:pt x="4834" y="4889"/>
                    <a:pt x="4880" y="4714"/>
                    <a:pt x="4907" y="4539"/>
                  </a:cubicBezTo>
                  <a:cubicBezTo>
                    <a:pt x="4972" y="4152"/>
                    <a:pt x="4944" y="3766"/>
                    <a:pt x="4843" y="3398"/>
                  </a:cubicBezTo>
                  <a:cubicBezTo>
                    <a:pt x="4723" y="2992"/>
                    <a:pt x="4502" y="2633"/>
                    <a:pt x="4199" y="2348"/>
                  </a:cubicBezTo>
                  <a:cubicBezTo>
                    <a:pt x="3721" y="1893"/>
                    <a:pt x="3087" y="1644"/>
                    <a:pt x="2442" y="1644"/>
                  </a:cubicBezTo>
                  <a:cubicBezTo>
                    <a:pt x="2291" y="1644"/>
                    <a:pt x="2139" y="1657"/>
                    <a:pt x="1989" y="1685"/>
                  </a:cubicBezTo>
                  <a:cubicBezTo>
                    <a:pt x="1675" y="1750"/>
                    <a:pt x="1374" y="1828"/>
                    <a:pt x="1088" y="1828"/>
                  </a:cubicBezTo>
                  <a:cubicBezTo>
                    <a:pt x="1048" y="1828"/>
                    <a:pt x="1007" y="1827"/>
                    <a:pt x="967" y="1823"/>
                  </a:cubicBezTo>
                  <a:cubicBezTo>
                    <a:pt x="820" y="1814"/>
                    <a:pt x="663" y="1768"/>
                    <a:pt x="535" y="1694"/>
                  </a:cubicBezTo>
                  <a:cubicBezTo>
                    <a:pt x="415" y="1621"/>
                    <a:pt x="314" y="1519"/>
                    <a:pt x="240" y="1400"/>
                  </a:cubicBezTo>
                  <a:cubicBezTo>
                    <a:pt x="102" y="1197"/>
                    <a:pt x="56" y="939"/>
                    <a:pt x="111" y="700"/>
                  </a:cubicBezTo>
                  <a:cubicBezTo>
                    <a:pt x="148" y="525"/>
                    <a:pt x="249" y="359"/>
                    <a:pt x="378" y="231"/>
                  </a:cubicBezTo>
                  <a:cubicBezTo>
                    <a:pt x="470" y="148"/>
                    <a:pt x="562" y="83"/>
                    <a:pt x="673" y="37"/>
                  </a:cubicBezTo>
                  <a:cubicBezTo>
                    <a:pt x="746" y="10"/>
                    <a:pt x="792" y="0"/>
                    <a:pt x="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177650" y="3548050"/>
              <a:ext cx="56625" cy="53500"/>
            </a:xfrm>
            <a:custGeom>
              <a:rect b="b" l="l" r="r" t="t"/>
              <a:pathLst>
                <a:path extrusionOk="0" h="2140" w="2265">
                  <a:moveTo>
                    <a:pt x="1436" y="0"/>
                  </a:moveTo>
                  <a:lnTo>
                    <a:pt x="626" y="415"/>
                  </a:lnTo>
                  <a:cubicBezTo>
                    <a:pt x="175" y="645"/>
                    <a:pt x="0" y="1197"/>
                    <a:pt x="230" y="1648"/>
                  </a:cubicBezTo>
                  <a:cubicBezTo>
                    <a:pt x="393" y="1961"/>
                    <a:pt x="712" y="2140"/>
                    <a:pt x="1045" y="2140"/>
                  </a:cubicBezTo>
                  <a:cubicBezTo>
                    <a:pt x="1182" y="2140"/>
                    <a:pt x="1322" y="2109"/>
                    <a:pt x="1455" y="2044"/>
                  </a:cubicBezTo>
                  <a:lnTo>
                    <a:pt x="2265" y="1621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297550" y="3524325"/>
              <a:ext cx="20425" cy="17200"/>
            </a:xfrm>
            <a:custGeom>
              <a:rect b="b" l="l" r="r" t="t"/>
              <a:pathLst>
                <a:path extrusionOk="0" h="688" w="817">
                  <a:moveTo>
                    <a:pt x="485" y="1"/>
                  </a:moveTo>
                  <a:cubicBezTo>
                    <a:pt x="480" y="1"/>
                    <a:pt x="475" y="1"/>
                    <a:pt x="470" y="1"/>
                  </a:cubicBezTo>
                  <a:cubicBezTo>
                    <a:pt x="157" y="1"/>
                    <a:pt x="0" y="369"/>
                    <a:pt x="221" y="590"/>
                  </a:cubicBezTo>
                  <a:cubicBezTo>
                    <a:pt x="292" y="658"/>
                    <a:pt x="378" y="688"/>
                    <a:pt x="462" y="688"/>
                  </a:cubicBezTo>
                  <a:cubicBezTo>
                    <a:pt x="643" y="688"/>
                    <a:pt x="817" y="549"/>
                    <a:pt x="811" y="342"/>
                  </a:cubicBezTo>
                  <a:cubicBezTo>
                    <a:pt x="811" y="154"/>
                    <a:pt x="663" y="1"/>
                    <a:pt x="4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4481925" y="3616875"/>
              <a:ext cx="370575" cy="249050"/>
            </a:xfrm>
            <a:custGeom>
              <a:rect b="b" l="l" r="r" t="t"/>
              <a:pathLst>
                <a:path extrusionOk="0" h="9962" w="14823">
                  <a:moveTo>
                    <a:pt x="14822" y="0"/>
                  </a:moveTo>
                  <a:lnTo>
                    <a:pt x="0" y="74"/>
                  </a:lnTo>
                  <a:lnTo>
                    <a:pt x="516" y="9961"/>
                  </a:lnTo>
                  <a:lnTo>
                    <a:pt x="14822" y="9961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4481925" y="3618700"/>
              <a:ext cx="357675" cy="246750"/>
            </a:xfrm>
            <a:custGeom>
              <a:rect b="b" l="l" r="r" t="t"/>
              <a:pathLst>
                <a:path extrusionOk="0" h="9870" w="14307">
                  <a:moveTo>
                    <a:pt x="0" y="1"/>
                  </a:moveTo>
                  <a:lnTo>
                    <a:pt x="0" y="9870"/>
                  </a:lnTo>
                  <a:lnTo>
                    <a:pt x="14307" y="9870"/>
                  </a:lnTo>
                  <a:lnTo>
                    <a:pt x="14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4480550" y="3617325"/>
              <a:ext cx="360675" cy="249500"/>
            </a:xfrm>
            <a:custGeom>
              <a:rect b="b" l="l" r="r" t="t"/>
              <a:pathLst>
                <a:path extrusionOk="0" h="9980" w="14427">
                  <a:moveTo>
                    <a:pt x="14316" y="111"/>
                  </a:moveTo>
                  <a:lnTo>
                    <a:pt x="14316" y="9869"/>
                  </a:lnTo>
                  <a:lnTo>
                    <a:pt x="120" y="9869"/>
                  </a:lnTo>
                  <a:lnTo>
                    <a:pt x="120" y="111"/>
                  </a:lnTo>
                  <a:close/>
                  <a:moveTo>
                    <a:pt x="0" y="1"/>
                  </a:moveTo>
                  <a:lnTo>
                    <a:pt x="0" y="9980"/>
                  </a:lnTo>
                  <a:lnTo>
                    <a:pt x="14426" y="9980"/>
                  </a:lnTo>
                  <a:lnTo>
                    <a:pt x="144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4520600" y="3649325"/>
              <a:ext cx="280350" cy="185525"/>
            </a:xfrm>
            <a:custGeom>
              <a:rect b="b" l="l" r="r" t="t"/>
              <a:pathLst>
                <a:path extrusionOk="0" h="7421" w="11214">
                  <a:moveTo>
                    <a:pt x="0" y="0"/>
                  </a:moveTo>
                  <a:lnTo>
                    <a:pt x="0" y="7420"/>
                  </a:lnTo>
                  <a:lnTo>
                    <a:pt x="11213" y="7420"/>
                  </a:lnTo>
                  <a:lnTo>
                    <a:pt x="11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4520125" y="3647925"/>
              <a:ext cx="281050" cy="186925"/>
            </a:xfrm>
            <a:custGeom>
              <a:rect b="b" l="l" r="r" t="t"/>
              <a:pathLst>
                <a:path extrusionOk="0" h="7477" w="11242">
                  <a:moveTo>
                    <a:pt x="1" y="1"/>
                  </a:moveTo>
                  <a:lnTo>
                    <a:pt x="1" y="29"/>
                  </a:lnTo>
                  <a:lnTo>
                    <a:pt x="1" y="7449"/>
                  </a:lnTo>
                  <a:lnTo>
                    <a:pt x="1" y="7476"/>
                  </a:lnTo>
                  <a:lnTo>
                    <a:pt x="11241" y="7476"/>
                  </a:lnTo>
                  <a:lnTo>
                    <a:pt x="11241" y="7449"/>
                  </a:lnTo>
                  <a:cubicBezTo>
                    <a:pt x="11232" y="5193"/>
                    <a:pt x="11223" y="3334"/>
                    <a:pt x="11223" y="2045"/>
                  </a:cubicBezTo>
                  <a:cubicBezTo>
                    <a:pt x="11223" y="2051"/>
                    <a:pt x="11223" y="2057"/>
                    <a:pt x="11223" y="2063"/>
                  </a:cubicBezTo>
                  <a:cubicBezTo>
                    <a:pt x="11214" y="3348"/>
                    <a:pt x="11205" y="5192"/>
                    <a:pt x="11205" y="7439"/>
                  </a:cubicBezTo>
                  <a:lnTo>
                    <a:pt x="56" y="7439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8093" y="65"/>
                  </a:lnTo>
                  <a:lnTo>
                    <a:pt x="10404" y="56"/>
                  </a:lnTo>
                  <a:lnTo>
                    <a:pt x="11232" y="56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177" y="29"/>
                  </a:lnTo>
                  <a:lnTo>
                    <a:pt x="10413" y="29"/>
                  </a:lnTo>
                  <a:lnTo>
                    <a:pt x="8111" y="1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4481925" y="3618025"/>
              <a:ext cx="38925" cy="31550"/>
            </a:xfrm>
            <a:custGeom>
              <a:rect b="b" l="l" r="r" t="t"/>
              <a:pathLst>
                <a:path extrusionOk="0" h="1262" w="1557">
                  <a:moveTo>
                    <a:pt x="0" y="0"/>
                  </a:moveTo>
                  <a:lnTo>
                    <a:pt x="0" y="0"/>
                  </a:lnTo>
                  <a:cubicBezTo>
                    <a:pt x="65" y="74"/>
                    <a:pt x="148" y="138"/>
                    <a:pt x="221" y="203"/>
                  </a:cubicBezTo>
                  <a:lnTo>
                    <a:pt x="774" y="645"/>
                  </a:lnTo>
                  <a:lnTo>
                    <a:pt x="1326" y="1086"/>
                  </a:lnTo>
                  <a:cubicBezTo>
                    <a:pt x="1391" y="1151"/>
                    <a:pt x="1473" y="1206"/>
                    <a:pt x="1556" y="1261"/>
                  </a:cubicBezTo>
                  <a:cubicBezTo>
                    <a:pt x="1492" y="1179"/>
                    <a:pt x="1418" y="1114"/>
                    <a:pt x="1344" y="1050"/>
                  </a:cubicBezTo>
                  <a:cubicBezTo>
                    <a:pt x="1216" y="930"/>
                    <a:pt x="1022" y="764"/>
                    <a:pt x="811" y="589"/>
                  </a:cubicBezTo>
                  <a:cubicBezTo>
                    <a:pt x="590" y="414"/>
                    <a:pt x="396" y="267"/>
                    <a:pt x="249" y="166"/>
                  </a:cubicBezTo>
                  <a:cubicBezTo>
                    <a:pt x="166" y="101"/>
                    <a:pt x="92" y="4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4800925" y="3618700"/>
              <a:ext cx="38675" cy="30650"/>
            </a:xfrm>
            <a:custGeom>
              <a:rect b="b" l="l" r="r" t="t"/>
              <a:pathLst>
                <a:path extrusionOk="0" h="1226" w="1547">
                  <a:moveTo>
                    <a:pt x="1547" y="1"/>
                  </a:moveTo>
                  <a:lnTo>
                    <a:pt x="1547" y="1"/>
                  </a:lnTo>
                  <a:cubicBezTo>
                    <a:pt x="1271" y="185"/>
                    <a:pt x="1013" y="378"/>
                    <a:pt x="755" y="590"/>
                  </a:cubicBezTo>
                  <a:cubicBezTo>
                    <a:pt x="488" y="783"/>
                    <a:pt x="239" y="995"/>
                    <a:pt x="0" y="1225"/>
                  </a:cubicBezTo>
                  <a:cubicBezTo>
                    <a:pt x="543" y="848"/>
                    <a:pt x="1059" y="443"/>
                    <a:pt x="1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4799525" y="3833200"/>
              <a:ext cx="39850" cy="32250"/>
            </a:xfrm>
            <a:custGeom>
              <a:rect b="b" l="l" r="r" t="t"/>
              <a:pathLst>
                <a:path extrusionOk="0" h="1290" w="1594">
                  <a:moveTo>
                    <a:pt x="1594" y="1290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4799525" y="3833200"/>
              <a:ext cx="39850" cy="32475"/>
            </a:xfrm>
            <a:custGeom>
              <a:rect b="b" l="l" r="r" t="t"/>
              <a:pathLst>
                <a:path extrusionOk="0" h="1299" w="1594">
                  <a:moveTo>
                    <a:pt x="1" y="1"/>
                  </a:moveTo>
                  <a:lnTo>
                    <a:pt x="1" y="1"/>
                  </a:lnTo>
                  <a:cubicBezTo>
                    <a:pt x="240" y="240"/>
                    <a:pt x="507" y="461"/>
                    <a:pt x="774" y="673"/>
                  </a:cubicBezTo>
                  <a:cubicBezTo>
                    <a:pt x="1032" y="894"/>
                    <a:pt x="1308" y="1106"/>
                    <a:pt x="1594" y="1299"/>
                  </a:cubicBezTo>
                  <a:cubicBezTo>
                    <a:pt x="1345" y="1060"/>
                    <a:pt x="1087" y="829"/>
                    <a:pt x="811" y="627"/>
                  </a:cubicBezTo>
                  <a:cubicBezTo>
                    <a:pt x="553" y="406"/>
                    <a:pt x="277" y="19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4481925" y="3835050"/>
              <a:ext cx="38450" cy="30400"/>
            </a:xfrm>
            <a:custGeom>
              <a:rect b="b" l="l" r="r" t="t"/>
              <a:pathLst>
                <a:path extrusionOk="0" h="1216" w="1538">
                  <a:moveTo>
                    <a:pt x="1538" y="0"/>
                  </a:moveTo>
                  <a:cubicBezTo>
                    <a:pt x="1262" y="185"/>
                    <a:pt x="1004" y="378"/>
                    <a:pt x="755" y="590"/>
                  </a:cubicBezTo>
                  <a:cubicBezTo>
                    <a:pt x="488" y="783"/>
                    <a:pt x="240" y="986"/>
                    <a:pt x="0" y="1216"/>
                  </a:cubicBezTo>
                  <a:cubicBezTo>
                    <a:pt x="277" y="1041"/>
                    <a:pt x="534" y="838"/>
                    <a:pt x="792" y="636"/>
                  </a:cubicBezTo>
                  <a:cubicBezTo>
                    <a:pt x="1050" y="433"/>
                    <a:pt x="1298" y="23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4604600" y="3684875"/>
              <a:ext cx="126825" cy="104875"/>
            </a:xfrm>
            <a:custGeom>
              <a:rect b="b" l="l" r="r" t="t"/>
              <a:pathLst>
                <a:path extrusionOk="0" h="4195" w="5073">
                  <a:moveTo>
                    <a:pt x="2436" y="1"/>
                  </a:moveTo>
                  <a:cubicBezTo>
                    <a:pt x="2176" y="1"/>
                    <a:pt x="1917" y="45"/>
                    <a:pt x="1667" y="134"/>
                  </a:cubicBezTo>
                  <a:cubicBezTo>
                    <a:pt x="1519" y="180"/>
                    <a:pt x="1381" y="254"/>
                    <a:pt x="1252" y="346"/>
                  </a:cubicBezTo>
                  <a:cubicBezTo>
                    <a:pt x="820" y="650"/>
                    <a:pt x="46" y="1266"/>
                    <a:pt x="19" y="2482"/>
                  </a:cubicBezTo>
                  <a:cubicBezTo>
                    <a:pt x="0" y="3697"/>
                    <a:pt x="709" y="4037"/>
                    <a:pt x="1059" y="4148"/>
                  </a:cubicBezTo>
                  <a:cubicBezTo>
                    <a:pt x="1157" y="4182"/>
                    <a:pt x="1446" y="4195"/>
                    <a:pt x="1806" y="4195"/>
                  </a:cubicBezTo>
                  <a:cubicBezTo>
                    <a:pt x="2692" y="4195"/>
                    <a:pt x="4014" y="4120"/>
                    <a:pt x="4014" y="4120"/>
                  </a:cubicBezTo>
                  <a:cubicBezTo>
                    <a:pt x="4014" y="4120"/>
                    <a:pt x="5073" y="3568"/>
                    <a:pt x="4981" y="2509"/>
                  </a:cubicBezTo>
                  <a:cubicBezTo>
                    <a:pt x="4898" y="1598"/>
                    <a:pt x="4336" y="419"/>
                    <a:pt x="3029" y="79"/>
                  </a:cubicBezTo>
                  <a:cubicBezTo>
                    <a:pt x="2834" y="27"/>
                    <a:pt x="2635" y="1"/>
                    <a:pt x="2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4627600" y="3764000"/>
              <a:ext cx="78975" cy="44850"/>
            </a:xfrm>
            <a:custGeom>
              <a:rect b="b" l="l" r="r" t="t"/>
              <a:pathLst>
                <a:path extrusionOk="0" h="1794" w="3159">
                  <a:moveTo>
                    <a:pt x="1687" y="0"/>
                  </a:moveTo>
                  <a:cubicBezTo>
                    <a:pt x="1627" y="0"/>
                    <a:pt x="1565" y="2"/>
                    <a:pt x="1501" y="7"/>
                  </a:cubicBezTo>
                  <a:cubicBezTo>
                    <a:pt x="526" y="71"/>
                    <a:pt x="56" y="596"/>
                    <a:pt x="56" y="596"/>
                  </a:cubicBezTo>
                  <a:cubicBezTo>
                    <a:pt x="56" y="596"/>
                    <a:pt x="1" y="1241"/>
                    <a:pt x="286" y="1471"/>
                  </a:cubicBezTo>
                  <a:cubicBezTo>
                    <a:pt x="551" y="1691"/>
                    <a:pt x="1103" y="1794"/>
                    <a:pt x="1562" y="1794"/>
                  </a:cubicBezTo>
                  <a:cubicBezTo>
                    <a:pt x="1582" y="1794"/>
                    <a:pt x="1602" y="1793"/>
                    <a:pt x="1621" y="1793"/>
                  </a:cubicBezTo>
                  <a:cubicBezTo>
                    <a:pt x="2091" y="1784"/>
                    <a:pt x="2818" y="1673"/>
                    <a:pt x="2974" y="1351"/>
                  </a:cubicBezTo>
                  <a:cubicBezTo>
                    <a:pt x="3131" y="1020"/>
                    <a:pt x="3159" y="578"/>
                    <a:pt x="3113" y="523"/>
                  </a:cubicBezTo>
                  <a:cubicBezTo>
                    <a:pt x="3078" y="471"/>
                    <a:pt x="2560" y="0"/>
                    <a:pt x="16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4625075" y="3686600"/>
              <a:ext cx="70850" cy="60125"/>
            </a:xfrm>
            <a:custGeom>
              <a:rect b="b" l="l" r="r" t="t"/>
              <a:pathLst>
                <a:path extrusionOk="0" h="2405" w="2834">
                  <a:moveTo>
                    <a:pt x="1618" y="0"/>
                  </a:moveTo>
                  <a:cubicBezTo>
                    <a:pt x="1607" y="0"/>
                    <a:pt x="1596" y="0"/>
                    <a:pt x="1584" y="1"/>
                  </a:cubicBezTo>
                  <a:cubicBezTo>
                    <a:pt x="507" y="19"/>
                    <a:pt x="1" y="1335"/>
                    <a:pt x="783" y="2072"/>
                  </a:cubicBezTo>
                  <a:cubicBezTo>
                    <a:pt x="1024" y="2302"/>
                    <a:pt x="1316" y="2404"/>
                    <a:pt x="1601" y="2404"/>
                  </a:cubicBezTo>
                  <a:cubicBezTo>
                    <a:pt x="2231" y="2404"/>
                    <a:pt x="2834" y="1905"/>
                    <a:pt x="2809" y="1170"/>
                  </a:cubicBezTo>
                  <a:cubicBezTo>
                    <a:pt x="2790" y="509"/>
                    <a:pt x="2266" y="0"/>
                    <a:pt x="1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604825" y="3714000"/>
              <a:ext cx="17275" cy="49025"/>
            </a:xfrm>
            <a:custGeom>
              <a:rect b="b" l="l" r="r" t="t"/>
              <a:pathLst>
                <a:path extrusionOk="0" h="1961" w="691">
                  <a:moveTo>
                    <a:pt x="415" y="0"/>
                  </a:moveTo>
                  <a:cubicBezTo>
                    <a:pt x="415" y="0"/>
                    <a:pt x="47" y="617"/>
                    <a:pt x="19" y="1160"/>
                  </a:cubicBezTo>
                  <a:cubicBezTo>
                    <a:pt x="0" y="1740"/>
                    <a:pt x="83" y="1961"/>
                    <a:pt x="83" y="1961"/>
                  </a:cubicBezTo>
                  <a:cubicBezTo>
                    <a:pt x="378" y="1731"/>
                    <a:pt x="571" y="1399"/>
                    <a:pt x="645" y="1040"/>
                  </a:cubicBezTo>
                  <a:cubicBezTo>
                    <a:pt x="691" y="672"/>
                    <a:pt x="617" y="304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4711150" y="3712600"/>
              <a:ext cx="19600" cy="47450"/>
            </a:xfrm>
            <a:custGeom>
              <a:rect b="b" l="l" r="r" t="t"/>
              <a:pathLst>
                <a:path extrusionOk="0" h="1898" w="784">
                  <a:moveTo>
                    <a:pt x="222" y="1"/>
                  </a:moveTo>
                  <a:cubicBezTo>
                    <a:pt x="47" y="305"/>
                    <a:pt x="1" y="664"/>
                    <a:pt x="74" y="1004"/>
                  </a:cubicBezTo>
                  <a:cubicBezTo>
                    <a:pt x="166" y="1363"/>
                    <a:pt x="378" y="1676"/>
                    <a:pt x="682" y="1897"/>
                  </a:cubicBezTo>
                  <a:cubicBezTo>
                    <a:pt x="682" y="1897"/>
                    <a:pt x="783" y="1676"/>
                    <a:pt x="682" y="1087"/>
                  </a:cubicBezTo>
                  <a:cubicBezTo>
                    <a:pt x="599" y="701"/>
                    <a:pt x="443" y="332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2874750" y="4673275"/>
              <a:ext cx="1986725" cy="1625"/>
            </a:xfrm>
            <a:custGeom>
              <a:rect b="b" l="l" r="r" t="t"/>
              <a:pathLst>
                <a:path extrusionOk="0" h="65" w="79469">
                  <a:moveTo>
                    <a:pt x="39735" y="0"/>
                  </a:moveTo>
                  <a:cubicBezTo>
                    <a:pt x="17787" y="0"/>
                    <a:pt x="1" y="19"/>
                    <a:pt x="1" y="37"/>
                  </a:cubicBezTo>
                  <a:cubicBezTo>
                    <a:pt x="1" y="46"/>
                    <a:pt x="17796" y="65"/>
                    <a:pt x="39735" y="65"/>
                  </a:cubicBezTo>
                  <a:cubicBezTo>
                    <a:pt x="61682" y="65"/>
                    <a:pt x="79468" y="46"/>
                    <a:pt x="79468" y="37"/>
                  </a:cubicBezTo>
                  <a:cubicBezTo>
                    <a:pt x="79468" y="19"/>
                    <a:pt x="61691" y="0"/>
                    <a:pt x="397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4066500" y="4308475"/>
              <a:ext cx="166200" cy="22575"/>
            </a:xfrm>
            <a:custGeom>
              <a:rect b="b" l="l" r="r" t="t"/>
              <a:pathLst>
                <a:path extrusionOk="0" h="903" w="6648">
                  <a:moveTo>
                    <a:pt x="451" y="0"/>
                  </a:moveTo>
                  <a:cubicBezTo>
                    <a:pt x="203" y="0"/>
                    <a:pt x="0" y="203"/>
                    <a:pt x="0" y="452"/>
                  </a:cubicBezTo>
                  <a:cubicBezTo>
                    <a:pt x="0" y="700"/>
                    <a:pt x="203" y="893"/>
                    <a:pt x="451" y="903"/>
                  </a:cubicBezTo>
                  <a:lnTo>
                    <a:pt x="6196" y="903"/>
                  </a:lnTo>
                  <a:cubicBezTo>
                    <a:pt x="6445" y="903"/>
                    <a:pt x="6647" y="700"/>
                    <a:pt x="6647" y="452"/>
                  </a:cubicBezTo>
                  <a:cubicBezTo>
                    <a:pt x="6647" y="203"/>
                    <a:pt x="6445" y="0"/>
                    <a:pt x="6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4056375" y="4285450"/>
              <a:ext cx="166200" cy="22600"/>
            </a:xfrm>
            <a:custGeom>
              <a:rect b="b" l="l" r="r" t="t"/>
              <a:pathLst>
                <a:path extrusionOk="0" h="904" w="6648">
                  <a:moveTo>
                    <a:pt x="451" y="1"/>
                  </a:moveTo>
                  <a:cubicBezTo>
                    <a:pt x="203" y="1"/>
                    <a:pt x="0" y="203"/>
                    <a:pt x="0" y="452"/>
                  </a:cubicBezTo>
                  <a:cubicBezTo>
                    <a:pt x="0" y="701"/>
                    <a:pt x="203" y="894"/>
                    <a:pt x="451" y="903"/>
                  </a:cubicBezTo>
                  <a:lnTo>
                    <a:pt x="6196" y="903"/>
                  </a:lnTo>
                  <a:cubicBezTo>
                    <a:pt x="6445" y="903"/>
                    <a:pt x="6647" y="701"/>
                    <a:pt x="6647" y="452"/>
                  </a:cubicBezTo>
                  <a:cubicBezTo>
                    <a:pt x="6647" y="194"/>
                    <a:pt x="6445" y="1"/>
                    <a:pt x="619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4091125" y="4296275"/>
              <a:ext cx="113475" cy="1400"/>
            </a:xfrm>
            <a:custGeom>
              <a:rect b="b" l="l" r="r" t="t"/>
              <a:pathLst>
                <a:path extrusionOk="0" h="56" w="4539">
                  <a:moveTo>
                    <a:pt x="2274" y="1"/>
                  </a:moveTo>
                  <a:cubicBezTo>
                    <a:pt x="1022" y="1"/>
                    <a:pt x="0" y="10"/>
                    <a:pt x="0" y="28"/>
                  </a:cubicBezTo>
                  <a:cubicBezTo>
                    <a:pt x="0" y="47"/>
                    <a:pt x="1022" y="56"/>
                    <a:pt x="2274" y="56"/>
                  </a:cubicBezTo>
                  <a:cubicBezTo>
                    <a:pt x="3526" y="56"/>
                    <a:pt x="4539" y="47"/>
                    <a:pt x="4539" y="28"/>
                  </a:cubicBezTo>
                  <a:cubicBezTo>
                    <a:pt x="4539" y="10"/>
                    <a:pt x="3526" y="1"/>
                    <a:pt x="227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10450" y="4331025"/>
              <a:ext cx="896700" cy="342950"/>
            </a:xfrm>
            <a:custGeom>
              <a:rect b="b" l="l" r="r" t="t"/>
              <a:pathLst>
                <a:path extrusionOk="0" h="13718" w="35868">
                  <a:moveTo>
                    <a:pt x="0" y="1"/>
                  </a:moveTo>
                  <a:lnTo>
                    <a:pt x="0" y="13718"/>
                  </a:lnTo>
                  <a:lnTo>
                    <a:pt x="35867" y="13718"/>
                  </a:lnTo>
                  <a:lnTo>
                    <a:pt x="3586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434025" y="4331025"/>
              <a:ext cx="896700" cy="342950"/>
            </a:xfrm>
            <a:custGeom>
              <a:rect b="b" l="l" r="r" t="t"/>
              <a:pathLst>
                <a:path extrusionOk="0" h="13718" w="35868">
                  <a:moveTo>
                    <a:pt x="1" y="1"/>
                  </a:moveTo>
                  <a:lnTo>
                    <a:pt x="1" y="13718"/>
                  </a:lnTo>
                  <a:lnTo>
                    <a:pt x="35868" y="13718"/>
                  </a:lnTo>
                  <a:lnTo>
                    <a:pt x="3586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694100" y="4352200"/>
              <a:ext cx="438025" cy="105675"/>
            </a:xfrm>
            <a:custGeom>
              <a:rect b="b" l="l" r="r" t="t"/>
              <a:pathLst>
                <a:path extrusionOk="0" h="4227" w="17521">
                  <a:moveTo>
                    <a:pt x="1" y="1"/>
                  </a:moveTo>
                  <a:lnTo>
                    <a:pt x="1" y="4226"/>
                  </a:lnTo>
                  <a:lnTo>
                    <a:pt x="28" y="4226"/>
                  </a:lnTo>
                  <a:lnTo>
                    <a:pt x="12512" y="4217"/>
                  </a:lnTo>
                  <a:lnTo>
                    <a:pt x="16194" y="4189"/>
                  </a:lnTo>
                  <a:lnTo>
                    <a:pt x="16176" y="4189"/>
                  </a:lnTo>
                  <a:lnTo>
                    <a:pt x="12503" y="4180"/>
                  </a:lnTo>
                  <a:lnTo>
                    <a:pt x="65" y="4162"/>
                  </a:lnTo>
                  <a:lnTo>
                    <a:pt x="65" y="4162"/>
                  </a:lnTo>
                  <a:lnTo>
                    <a:pt x="65" y="56"/>
                  </a:lnTo>
                  <a:lnTo>
                    <a:pt x="65" y="56"/>
                  </a:lnTo>
                  <a:lnTo>
                    <a:pt x="17493" y="47"/>
                  </a:lnTo>
                  <a:lnTo>
                    <a:pt x="17493" y="47"/>
                  </a:lnTo>
                  <a:cubicBezTo>
                    <a:pt x="17511" y="1354"/>
                    <a:pt x="17511" y="2388"/>
                    <a:pt x="17511" y="3094"/>
                  </a:cubicBezTo>
                  <a:lnTo>
                    <a:pt x="17511" y="3103"/>
                  </a:lnTo>
                  <a:cubicBezTo>
                    <a:pt x="17511" y="2394"/>
                    <a:pt x="17520" y="1345"/>
                    <a:pt x="17520" y="28"/>
                  </a:cubicBezTo>
                  <a:lnTo>
                    <a:pt x="17520" y="10"/>
                  </a:lnTo>
                  <a:lnTo>
                    <a:pt x="17502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812625" y="4385575"/>
              <a:ext cx="292325" cy="71375"/>
            </a:xfrm>
            <a:custGeom>
              <a:rect b="b" l="l" r="r" t="t"/>
              <a:pathLst>
                <a:path extrusionOk="0" h="2855" w="11693">
                  <a:moveTo>
                    <a:pt x="1" y="1"/>
                  </a:moveTo>
                  <a:lnTo>
                    <a:pt x="1" y="2854"/>
                  </a:lnTo>
                  <a:lnTo>
                    <a:pt x="11693" y="2854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4048775" y="4386500"/>
              <a:ext cx="1400" cy="67225"/>
            </a:xfrm>
            <a:custGeom>
              <a:rect b="b" l="l" r="r" t="t"/>
              <a:pathLst>
                <a:path extrusionOk="0" h="2689" w="56">
                  <a:moveTo>
                    <a:pt x="28" y="0"/>
                  </a:moveTo>
                  <a:cubicBezTo>
                    <a:pt x="10" y="0"/>
                    <a:pt x="0" y="599"/>
                    <a:pt x="0" y="1344"/>
                  </a:cubicBezTo>
                  <a:cubicBezTo>
                    <a:pt x="0" y="2090"/>
                    <a:pt x="10" y="2689"/>
                    <a:pt x="28" y="2689"/>
                  </a:cubicBezTo>
                  <a:cubicBezTo>
                    <a:pt x="46" y="2689"/>
                    <a:pt x="56" y="2081"/>
                    <a:pt x="56" y="1344"/>
                  </a:cubicBezTo>
                  <a:cubicBezTo>
                    <a:pt x="56" y="599"/>
                    <a:pt x="46" y="0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813325" y="4420325"/>
              <a:ext cx="165725" cy="1400"/>
            </a:xfrm>
            <a:custGeom>
              <a:rect b="b" l="l" r="r" t="t"/>
              <a:pathLst>
                <a:path extrusionOk="0" h="56" w="6629">
                  <a:moveTo>
                    <a:pt x="3315" y="1"/>
                  </a:moveTo>
                  <a:cubicBezTo>
                    <a:pt x="1483" y="1"/>
                    <a:pt x="0" y="10"/>
                    <a:pt x="0" y="28"/>
                  </a:cubicBezTo>
                  <a:cubicBezTo>
                    <a:pt x="0" y="47"/>
                    <a:pt x="1483" y="56"/>
                    <a:pt x="3315" y="56"/>
                  </a:cubicBezTo>
                  <a:cubicBezTo>
                    <a:pt x="5138" y="56"/>
                    <a:pt x="6629" y="47"/>
                    <a:pt x="6629" y="28"/>
                  </a:cubicBezTo>
                  <a:cubicBezTo>
                    <a:pt x="6629" y="10"/>
                    <a:pt x="5138" y="1"/>
                    <a:pt x="33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014475" y="4403300"/>
              <a:ext cx="9300" cy="6650"/>
            </a:xfrm>
            <a:custGeom>
              <a:rect b="b" l="l" r="r" t="t"/>
              <a:pathLst>
                <a:path extrusionOk="0" h="266" w="372">
                  <a:moveTo>
                    <a:pt x="196" y="1"/>
                  </a:moveTo>
                  <a:cubicBezTo>
                    <a:pt x="181" y="1"/>
                    <a:pt x="165" y="3"/>
                    <a:pt x="148" y="10"/>
                  </a:cubicBezTo>
                  <a:lnTo>
                    <a:pt x="102" y="28"/>
                  </a:lnTo>
                  <a:cubicBezTo>
                    <a:pt x="1" y="114"/>
                    <a:pt x="77" y="265"/>
                    <a:pt x="187" y="265"/>
                  </a:cubicBezTo>
                  <a:cubicBezTo>
                    <a:pt x="207" y="265"/>
                    <a:pt x="228" y="260"/>
                    <a:pt x="249" y="249"/>
                  </a:cubicBezTo>
                  <a:cubicBezTo>
                    <a:pt x="372" y="175"/>
                    <a:pt x="313" y="1"/>
                    <a:pt x="1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4014275" y="4418275"/>
              <a:ext cx="9725" cy="6850"/>
            </a:xfrm>
            <a:custGeom>
              <a:rect b="b" l="l" r="r" t="t"/>
              <a:pathLst>
                <a:path extrusionOk="0" h="274" w="389">
                  <a:moveTo>
                    <a:pt x="205" y="0"/>
                  </a:moveTo>
                  <a:cubicBezTo>
                    <a:pt x="189" y="0"/>
                    <a:pt x="173" y="3"/>
                    <a:pt x="156" y="9"/>
                  </a:cubicBezTo>
                  <a:lnTo>
                    <a:pt x="110" y="27"/>
                  </a:lnTo>
                  <a:cubicBezTo>
                    <a:pt x="0" y="114"/>
                    <a:pt x="77" y="273"/>
                    <a:pt x="194" y="273"/>
                  </a:cubicBezTo>
                  <a:cubicBezTo>
                    <a:pt x="214" y="273"/>
                    <a:pt x="235" y="268"/>
                    <a:pt x="257" y="258"/>
                  </a:cubicBezTo>
                  <a:cubicBezTo>
                    <a:pt x="389" y="184"/>
                    <a:pt x="330" y="0"/>
                    <a:pt x="2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652900" y="4375675"/>
              <a:ext cx="347800" cy="255050"/>
            </a:xfrm>
            <a:custGeom>
              <a:rect b="b" l="l" r="r" t="t"/>
              <a:pathLst>
                <a:path extrusionOk="0" h="10202" w="13912">
                  <a:moveTo>
                    <a:pt x="13911" y="2265"/>
                  </a:moveTo>
                  <a:cubicBezTo>
                    <a:pt x="13819" y="2330"/>
                    <a:pt x="13736" y="2413"/>
                    <a:pt x="13672" y="2514"/>
                  </a:cubicBezTo>
                  <a:cubicBezTo>
                    <a:pt x="13598" y="2634"/>
                    <a:pt x="13552" y="2762"/>
                    <a:pt x="13525" y="2901"/>
                  </a:cubicBezTo>
                  <a:cubicBezTo>
                    <a:pt x="13523" y="2912"/>
                    <a:pt x="13521" y="2924"/>
                    <a:pt x="13520" y="2936"/>
                  </a:cubicBezTo>
                  <a:lnTo>
                    <a:pt x="13520" y="2936"/>
                  </a:lnTo>
                  <a:cubicBezTo>
                    <a:pt x="13521" y="2927"/>
                    <a:pt x="13523" y="2918"/>
                    <a:pt x="13525" y="2910"/>
                  </a:cubicBezTo>
                  <a:cubicBezTo>
                    <a:pt x="13552" y="2772"/>
                    <a:pt x="13598" y="2634"/>
                    <a:pt x="13681" y="2514"/>
                  </a:cubicBezTo>
                  <a:cubicBezTo>
                    <a:pt x="13727" y="2440"/>
                    <a:pt x="13782" y="2376"/>
                    <a:pt x="13856" y="2321"/>
                  </a:cubicBezTo>
                  <a:cubicBezTo>
                    <a:pt x="13874" y="2302"/>
                    <a:pt x="13893" y="2284"/>
                    <a:pt x="13911" y="2265"/>
                  </a:cubicBezTo>
                  <a:close/>
                  <a:moveTo>
                    <a:pt x="10376" y="5432"/>
                  </a:moveTo>
                  <a:cubicBezTo>
                    <a:pt x="10385" y="5432"/>
                    <a:pt x="10394" y="5432"/>
                    <a:pt x="10404" y="5432"/>
                  </a:cubicBezTo>
                  <a:cubicBezTo>
                    <a:pt x="10671" y="5432"/>
                    <a:pt x="10929" y="5534"/>
                    <a:pt x="11131" y="5708"/>
                  </a:cubicBezTo>
                  <a:cubicBezTo>
                    <a:pt x="11334" y="5893"/>
                    <a:pt x="11481" y="6132"/>
                    <a:pt x="11564" y="6390"/>
                  </a:cubicBezTo>
                  <a:cubicBezTo>
                    <a:pt x="11656" y="6647"/>
                    <a:pt x="11693" y="6933"/>
                    <a:pt x="11683" y="7209"/>
                  </a:cubicBezTo>
                  <a:cubicBezTo>
                    <a:pt x="11665" y="7485"/>
                    <a:pt x="11601" y="7771"/>
                    <a:pt x="11490" y="8028"/>
                  </a:cubicBezTo>
                  <a:cubicBezTo>
                    <a:pt x="11451" y="8125"/>
                    <a:pt x="11407" y="8218"/>
                    <a:pt x="11359" y="8309"/>
                  </a:cubicBezTo>
                  <a:lnTo>
                    <a:pt x="11359" y="8309"/>
                  </a:lnTo>
                  <a:cubicBezTo>
                    <a:pt x="10931" y="8264"/>
                    <a:pt x="10519" y="8070"/>
                    <a:pt x="10210" y="7734"/>
                  </a:cubicBezTo>
                  <a:cubicBezTo>
                    <a:pt x="10026" y="7568"/>
                    <a:pt x="9879" y="7375"/>
                    <a:pt x="9750" y="7154"/>
                  </a:cubicBezTo>
                  <a:cubicBezTo>
                    <a:pt x="9621" y="6942"/>
                    <a:pt x="9548" y="6703"/>
                    <a:pt x="9520" y="6454"/>
                  </a:cubicBezTo>
                  <a:cubicBezTo>
                    <a:pt x="9502" y="6206"/>
                    <a:pt x="9584" y="5948"/>
                    <a:pt x="9732" y="5745"/>
                  </a:cubicBezTo>
                  <a:cubicBezTo>
                    <a:pt x="9891" y="5550"/>
                    <a:pt x="10128" y="5432"/>
                    <a:pt x="10376" y="5432"/>
                  </a:cubicBezTo>
                  <a:close/>
                  <a:moveTo>
                    <a:pt x="1" y="1"/>
                  </a:moveTo>
                  <a:lnTo>
                    <a:pt x="1" y="93"/>
                  </a:lnTo>
                  <a:lnTo>
                    <a:pt x="28" y="350"/>
                  </a:lnTo>
                  <a:cubicBezTo>
                    <a:pt x="47" y="581"/>
                    <a:pt x="84" y="912"/>
                    <a:pt x="130" y="1345"/>
                  </a:cubicBezTo>
                  <a:cubicBezTo>
                    <a:pt x="185" y="1777"/>
                    <a:pt x="249" y="2302"/>
                    <a:pt x="360" y="2910"/>
                  </a:cubicBezTo>
                  <a:cubicBezTo>
                    <a:pt x="480" y="3591"/>
                    <a:pt x="654" y="4272"/>
                    <a:pt x="875" y="4935"/>
                  </a:cubicBezTo>
                  <a:cubicBezTo>
                    <a:pt x="1133" y="5745"/>
                    <a:pt x="1511" y="6509"/>
                    <a:pt x="1980" y="7218"/>
                  </a:cubicBezTo>
                  <a:cubicBezTo>
                    <a:pt x="2532" y="8028"/>
                    <a:pt x="3251" y="8710"/>
                    <a:pt x="4088" y="9207"/>
                  </a:cubicBezTo>
                  <a:cubicBezTo>
                    <a:pt x="5009" y="9768"/>
                    <a:pt x="6058" y="10100"/>
                    <a:pt x="7136" y="10183"/>
                  </a:cubicBezTo>
                  <a:cubicBezTo>
                    <a:pt x="7297" y="10196"/>
                    <a:pt x="7458" y="10202"/>
                    <a:pt x="7619" y="10202"/>
                  </a:cubicBezTo>
                  <a:cubicBezTo>
                    <a:pt x="8028" y="10202"/>
                    <a:pt x="8436" y="10161"/>
                    <a:pt x="8839" y="10081"/>
                  </a:cubicBezTo>
                  <a:cubicBezTo>
                    <a:pt x="9409" y="9971"/>
                    <a:pt x="9962" y="9741"/>
                    <a:pt x="10450" y="9409"/>
                  </a:cubicBezTo>
                  <a:cubicBezTo>
                    <a:pt x="10845" y="9141"/>
                    <a:pt x="11174" y="8776"/>
                    <a:pt x="11402" y="8358"/>
                  </a:cubicBezTo>
                  <a:lnTo>
                    <a:pt x="11402" y="8358"/>
                  </a:lnTo>
                  <a:cubicBezTo>
                    <a:pt x="11450" y="8361"/>
                    <a:pt x="11497" y="8363"/>
                    <a:pt x="11545" y="8363"/>
                  </a:cubicBezTo>
                  <a:cubicBezTo>
                    <a:pt x="11944" y="8363"/>
                    <a:pt x="12346" y="8238"/>
                    <a:pt x="12687" y="7982"/>
                  </a:cubicBezTo>
                  <a:cubicBezTo>
                    <a:pt x="13018" y="7752"/>
                    <a:pt x="13294" y="7439"/>
                    <a:pt x="13488" y="7071"/>
                  </a:cubicBezTo>
                  <a:cubicBezTo>
                    <a:pt x="13654" y="6740"/>
                    <a:pt x="13764" y="6390"/>
                    <a:pt x="13810" y="6012"/>
                  </a:cubicBezTo>
                  <a:cubicBezTo>
                    <a:pt x="13856" y="5690"/>
                    <a:pt x="13856" y="5359"/>
                    <a:pt x="13828" y="5027"/>
                  </a:cubicBezTo>
                  <a:cubicBezTo>
                    <a:pt x="13801" y="4742"/>
                    <a:pt x="13755" y="4456"/>
                    <a:pt x="13690" y="4180"/>
                  </a:cubicBezTo>
                  <a:cubicBezTo>
                    <a:pt x="13635" y="3922"/>
                    <a:pt x="13571" y="3692"/>
                    <a:pt x="13534" y="3481"/>
                  </a:cubicBezTo>
                  <a:cubicBezTo>
                    <a:pt x="13499" y="3299"/>
                    <a:pt x="13497" y="3117"/>
                    <a:pt x="13520" y="2936"/>
                  </a:cubicBezTo>
                  <a:lnTo>
                    <a:pt x="13520" y="2936"/>
                  </a:lnTo>
                  <a:cubicBezTo>
                    <a:pt x="13488" y="3120"/>
                    <a:pt x="13489" y="3305"/>
                    <a:pt x="13525" y="3481"/>
                  </a:cubicBezTo>
                  <a:cubicBezTo>
                    <a:pt x="13552" y="3702"/>
                    <a:pt x="13617" y="3932"/>
                    <a:pt x="13681" y="4189"/>
                  </a:cubicBezTo>
                  <a:cubicBezTo>
                    <a:pt x="13736" y="4466"/>
                    <a:pt x="13782" y="4751"/>
                    <a:pt x="13810" y="5036"/>
                  </a:cubicBezTo>
                  <a:cubicBezTo>
                    <a:pt x="13838" y="5359"/>
                    <a:pt x="13828" y="5690"/>
                    <a:pt x="13782" y="6012"/>
                  </a:cubicBezTo>
                  <a:cubicBezTo>
                    <a:pt x="13736" y="6381"/>
                    <a:pt x="13626" y="6730"/>
                    <a:pt x="13460" y="7062"/>
                  </a:cubicBezTo>
                  <a:cubicBezTo>
                    <a:pt x="13368" y="7227"/>
                    <a:pt x="13258" y="7393"/>
                    <a:pt x="13129" y="7540"/>
                  </a:cubicBezTo>
                  <a:cubicBezTo>
                    <a:pt x="12991" y="7697"/>
                    <a:pt x="12834" y="7835"/>
                    <a:pt x="12668" y="7946"/>
                  </a:cubicBezTo>
                  <a:cubicBezTo>
                    <a:pt x="12336" y="8197"/>
                    <a:pt x="11944" y="8319"/>
                    <a:pt x="11554" y="8319"/>
                  </a:cubicBezTo>
                  <a:cubicBezTo>
                    <a:pt x="11511" y="8319"/>
                    <a:pt x="11468" y="8318"/>
                    <a:pt x="11425" y="8315"/>
                  </a:cubicBezTo>
                  <a:lnTo>
                    <a:pt x="11425" y="8315"/>
                  </a:lnTo>
                  <a:cubicBezTo>
                    <a:pt x="11469" y="8231"/>
                    <a:pt x="11509" y="8144"/>
                    <a:pt x="11545" y="8056"/>
                  </a:cubicBezTo>
                  <a:cubicBezTo>
                    <a:pt x="11656" y="7780"/>
                    <a:pt x="11720" y="7504"/>
                    <a:pt x="11739" y="7209"/>
                  </a:cubicBezTo>
                  <a:cubicBezTo>
                    <a:pt x="11748" y="6924"/>
                    <a:pt x="11711" y="6638"/>
                    <a:pt x="11619" y="6371"/>
                  </a:cubicBezTo>
                  <a:cubicBezTo>
                    <a:pt x="11536" y="6095"/>
                    <a:pt x="11380" y="5856"/>
                    <a:pt x="11168" y="5672"/>
                  </a:cubicBezTo>
                  <a:cubicBezTo>
                    <a:pt x="10965" y="5478"/>
                    <a:pt x="10689" y="5377"/>
                    <a:pt x="10413" y="5377"/>
                  </a:cubicBezTo>
                  <a:cubicBezTo>
                    <a:pt x="10403" y="5377"/>
                    <a:pt x="10393" y="5377"/>
                    <a:pt x="10382" y="5377"/>
                  </a:cubicBezTo>
                  <a:cubicBezTo>
                    <a:pt x="10109" y="5377"/>
                    <a:pt x="9864" y="5495"/>
                    <a:pt x="9695" y="5708"/>
                  </a:cubicBezTo>
                  <a:cubicBezTo>
                    <a:pt x="9529" y="5929"/>
                    <a:pt x="9456" y="6187"/>
                    <a:pt x="9474" y="6463"/>
                  </a:cubicBezTo>
                  <a:cubicBezTo>
                    <a:pt x="9492" y="6712"/>
                    <a:pt x="9566" y="6960"/>
                    <a:pt x="9704" y="7191"/>
                  </a:cubicBezTo>
                  <a:cubicBezTo>
                    <a:pt x="9824" y="7402"/>
                    <a:pt x="9980" y="7596"/>
                    <a:pt x="10164" y="7771"/>
                  </a:cubicBezTo>
                  <a:cubicBezTo>
                    <a:pt x="10484" y="8108"/>
                    <a:pt x="10902" y="8304"/>
                    <a:pt x="11336" y="8352"/>
                  </a:cubicBezTo>
                  <a:lnTo>
                    <a:pt x="11336" y="8352"/>
                  </a:lnTo>
                  <a:cubicBezTo>
                    <a:pt x="11113" y="8755"/>
                    <a:pt x="10803" y="9100"/>
                    <a:pt x="10422" y="9363"/>
                  </a:cubicBezTo>
                  <a:cubicBezTo>
                    <a:pt x="9934" y="9685"/>
                    <a:pt x="9391" y="9916"/>
                    <a:pt x="8820" y="10026"/>
                  </a:cubicBezTo>
                  <a:cubicBezTo>
                    <a:pt x="8437" y="10103"/>
                    <a:pt x="8050" y="10139"/>
                    <a:pt x="7658" y="10139"/>
                  </a:cubicBezTo>
                  <a:cubicBezTo>
                    <a:pt x="7485" y="10139"/>
                    <a:pt x="7311" y="10132"/>
                    <a:pt x="7136" y="10118"/>
                  </a:cubicBezTo>
                  <a:cubicBezTo>
                    <a:pt x="6068" y="10045"/>
                    <a:pt x="5037" y="9713"/>
                    <a:pt x="4116" y="9161"/>
                  </a:cubicBezTo>
                  <a:cubicBezTo>
                    <a:pt x="3278" y="8664"/>
                    <a:pt x="2569" y="7992"/>
                    <a:pt x="2026" y="7181"/>
                  </a:cubicBezTo>
                  <a:cubicBezTo>
                    <a:pt x="1557" y="6482"/>
                    <a:pt x="1179" y="5727"/>
                    <a:pt x="912" y="4926"/>
                  </a:cubicBezTo>
                  <a:cubicBezTo>
                    <a:pt x="691" y="4263"/>
                    <a:pt x="516" y="3582"/>
                    <a:pt x="397" y="2901"/>
                  </a:cubicBezTo>
                  <a:cubicBezTo>
                    <a:pt x="286" y="2293"/>
                    <a:pt x="213" y="1768"/>
                    <a:pt x="157" y="1345"/>
                  </a:cubicBezTo>
                  <a:lnTo>
                    <a:pt x="38" y="350"/>
                  </a:lnTo>
                  <a:cubicBezTo>
                    <a:pt x="28" y="240"/>
                    <a:pt x="28" y="148"/>
                    <a:pt x="10" y="93"/>
                  </a:cubicBezTo>
                  <a:cubicBezTo>
                    <a:pt x="1" y="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4159025" y="4351525"/>
              <a:ext cx="147075" cy="303125"/>
            </a:xfrm>
            <a:custGeom>
              <a:rect b="b" l="l" r="r" t="t"/>
              <a:pathLst>
                <a:path extrusionOk="0" h="12125" w="5883">
                  <a:moveTo>
                    <a:pt x="0" y="0"/>
                  </a:moveTo>
                  <a:lnTo>
                    <a:pt x="0" y="28"/>
                  </a:lnTo>
                  <a:cubicBezTo>
                    <a:pt x="9" y="4695"/>
                    <a:pt x="9" y="8948"/>
                    <a:pt x="9" y="12097"/>
                  </a:cubicBezTo>
                  <a:lnTo>
                    <a:pt x="9" y="12115"/>
                  </a:lnTo>
                  <a:lnTo>
                    <a:pt x="37" y="12115"/>
                  </a:lnTo>
                  <a:lnTo>
                    <a:pt x="55" y="12115"/>
                  </a:lnTo>
                  <a:lnTo>
                    <a:pt x="55" y="12115"/>
                  </a:lnTo>
                  <a:lnTo>
                    <a:pt x="55" y="12115"/>
                  </a:lnTo>
                  <a:cubicBezTo>
                    <a:pt x="55" y="12115"/>
                    <a:pt x="55" y="12115"/>
                    <a:pt x="55" y="12115"/>
                  </a:cubicBezTo>
                  <a:lnTo>
                    <a:pt x="55" y="12115"/>
                  </a:lnTo>
                  <a:lnTo>
                    <a:pt x="4309" y="12106"/>
                  </a:lnTo>
                  <a:lnTo>
                    <a:pt x="4290" y="12106"/>
                  </a:lnTo>
                  <a:lnTo>
                    <a:pt x="55" y="12097"/>
                  </a:lnTo>
                  <a:lnTo>
                    <a:pt x="55" y="12097"/>
                  </a:lnTo>
                  <a:cubicBezTo>
                    <a:pt x="65" y="8956"/>
                    <a:pt x="65" y="4730"/>
                    <a:pt x="65" y="83"/>
                  </a:cubicBezTo>
                  <a:lnTo>
                    <a:pt x="5837" y="83"/>
                  </a:lnTo>
                  <a:cubicBezTo>
                    <a:pt x="5846" y="3579"/>
                    <a:pt x="5846" y="6588"/>
                    <a:pt x="5846" y="8718"/>
                  </a:cubicBezTo>
                  <a:cubicBezTo>
                    <a:pt x="5855" y="9786"/>
                    <a:pt x="5855" y="10633"/>
                    <a:pt x="5855" y="11222"/>
                  </a:cubicBezTo>
                  <a:lnTo>
                    <a:pt x="5855" y="11885"/>
                  </a:lnTo>
                  <a:lnTo>
                    <a:pt x="5855" y="12060"/>
                  </a:lnTo>
                  <a:lnTo>
                    <a:pt x="5855" y="12124"/>
                  </a:lnTo>
                  <a:cubicBezTo>
                    <a:pt x="5855" y="12124"/>
                    <a:pt x="5864" y="12078"/>
                    <a:pt x="5864" y="12042"/>
                  </a:cubicBezTo>
                  <a:lnTo>
                    <a:pt x="5864" y="11867"/>
                  </a:lnTo>
                  <a:lnTo>
                    <a:pt x="5864" y="11204"/>
                  </a:lnTo>
                  <a:cubicBezTo>
                    <a:pt x="5864" y="10624"/>
                    <a:pt x="5874" y="9777"/>
                    <a:pt x="5874" y="8709"/>
                  </a:cubicBezTo>
                  <a:cubicBezTo>
                    <a:pt x="5874" y="6573"/>
                    <a:pt x="5883" y="3554"/>
                    <a:pt x="5883" y="28"/>
                  </a:cubicBezTo>
                  <a:lnTo>
                    <a:pt x="588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4264650" y="4498350"/>
              <a:ext cx="20750" cy="17725"/>
            </a:xfrm>
            <a:custGeom>
              <a:rect b="b" l="l" r="r" t="t"/>
              <a:pathLst>
                <a:path extrusionOk="0" h="709" w="830">
                  <a:moveTo>
                    <a:pt x="479" y="1"/>
                  </a:moveTo>
                  <a:cubicBezTo>
                    <a:pt x="157" y="1"/>
                    <a:pt x="1" y="378"/>
                    <a:pt x="222" y="599"/>
                  </a:cubicBezTo>
                  <a:cubicBezTo>
                    <a:pt x="295" y="675"/>
                    <a:pt x="385" y="709"/>
                    <a:pt x="472" y="709"/>
                  </a:cubicBezTo>
                  <a:cubicBezTo>
                    <a:pt x="651" y="709"/>
                    <a:pt x="820" y="569"/>
                    <a:pt x="820" y="360"/>
                  </a:cubicBezTo>
                  <a:cubicBezTo>
                    <a:pt x="829" y="157"/>
                    <a:pt x="673" y="1"/>
                    <a:pt x="4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4358800" y="4597025"/>
              <a:ext cx="108650" cy="72825"/>
            </a:xfrm>
            <a:custGeom>
              <a:rect b="b" l="l" r="r" t="t"/>
              <a:pathLst>
                <a:path extrusionOk="0" h="2913" w="4346">
                  <a:moveTo>
                    <a:pt x="3966" y="1"/>
                  </a:moveTo>
                  <a:cubicBezTo>
                    <a:pt x="3860" y="1"/>
                    <a:pt x="3754" y="18"/>
                    <a:pt x="3655" y="49"/>
                  </a:cubicBezTo>
                  <a:cubicBezTo>
                    <a:pt x="3324" y="132"/>
                    <a:pt x="3029" y="316"/>
                    <a:pt x="2799" y="565"/>
                  </a:cubicBezTo>
                  <a:cubicBezTo>
                    <a:pt x="2661" y="712"/>
                    <a:pt x="2550" y="878"/>
                    <a:pt x="2477" y="1062"/>
                  </a:cubicBezTo>
                  <a:cubicBezTo>
                    <a:pt x="2394" y="1264"/>
                    <a:pt x="2338" y="1467"/>
                    <a:pt x="2320" y="1678"/>
                  </a:cubicBezTo>
                  <a:cubicBezTo>
                    <a:pt x="2302" y="1890"/>
                    <a:pt x="2265" y="2093"/>
                    <a:pt x="2210" y="2295"/>
                  </a:cubicBezTo>
                  <a:cubicBezTo>
                    <a:pt x="2154" y="2479"/>
                    <a:pt x="2025" y="2636"/>
                    <a:pt x="1860" y="2728"/>
                  </a:cubicBezTo>
                  <a:cubicBezTo>
                    <a:pt x="1712" y="2811"/>
                    <a:pt x="1538" y="2857"/>
                    <a:pt x="1363" y="2866"/>
                  </a:cubicBezTo>
                  <a:cubicBezTo>
                    <a:pt x="1215" y="2866"/>
                    <a:pt x="1059" y="2866"/>
                    <a:pt x="902" y="2848"/>
                  </a:cubicBezTo>
                  <a:cubicBezTo>
                    <a:pt x="681" y="2829"/>
                    <a:pt x="460" y="2792"/>
                    <a:pt x="239" y="2756"/>
                  </a:cubicBezTo>
                  <a:lnTo>
                    <a:pt x="65" y="2719"/>
                  </a:lnTo>
                  <a:cubicBezTo>
                    <a:pt x="46" y="2710"/>
                    <a:pt x="19" y="2710"/>
                    <a:pt x="0" y="2710"/>
                  </a:cubicBezTo>
                  <a:cubicBezTo>
                    <a:pt x="19" y="2719"/>
                    <a:pt x="46" y="2719"/>
                    <a:pt x="65" y="2728"/>
                  </a:cubicBezTo>
                  <a:cubicBezTo>
                    <a:pt x="111" y="2737"/>
                    <a:pt x="166" y="2756"/>
                    <a:pt x="249" y="2774"/>
                  </a:cubicBezTo>
                  <a:cubicBezTo>
                    <a:pt x="460" y="2829"/>
                    <a:pt x="681" y="2866"/>
                    <a:pt x="902" y="2884"/>
                  </a:cubicBezTo>
                  <a:cubicBezTo>
                    <a:pt x="1059" y="2903"/>
                    <a:pt x="1215" y="2912"/>
                    <a:pt x="1372" y="2912"/>
                  </a:cubicBezTo>
                  <a:cubicBezTo>
                    <a:pt x="1556" y="2903"/>
                    <a:pt x="1731" y="2857"/>
                    <a:pt x="1897" y="2774"/>
                  </a:cubicBezTo>
                  <a:cubicBezTo>
                    <a:pt x="2071" y="2673"/>
                    <a:pt x="2210" y="2507"/>
                    <a:pt x="2265" y="2314"/>
                  </a:cubicBezTo>
                  <a:cubicBezTo>
                    <a:pt x="2329" y="2111"/>
                    <a:pt x="2366" y="1899"/>
                    <a:pt x="2384" y="1688"/>
                  </a:cubicBezTo>
                  <a:cubicBezTo>
                    <a:pt x="2403" y="1485"/>
                    <a:pt x="2449" y="1283"/>
                    <a:pt x="2532" y="1089"/>
                  </a:cubicBezTo>
                  <a:cubicBezTo>
                    <a:pt x="2734" y="601"/>
                    <a:pt x="3158" y="233"/>
                    <a:pt x="3664" y="86"/>
                  </a:cubicBezTo>
                  <a:cubicBezTo>
                    <a:pt x="3763" y="55"/>
                    <a:pt x="3862" y="37"/>
                    <a:pt x="3967" y="37"/>
                  </a:cubicBezTo>
                  <a:cubicBezTo>
                    <a:pt x="3988" y="37"/>
                    <a:pt x="4010" y="38"/>
                    <a:pt x="4032" y="40"/>
                  </a:cubicBezTo>
                  <a:cubicBezTo>
                    <a:pt x="4124" y="49"/>
                    <a:pt x="4217" y="86"/>
                    <a:pt x="4272" y="159"/>
                  </a:cubicBezTo>
                  <a:cubicBezTo>
                    <a:pt x="4309" y="205"/>
                    <a:pt x="4327" y="270"/>
                    <a:pt x="4327" y="325"/>
                  </a:cubicBezTo>
                  <a:cubicBezTo>
                    <a:pt x="4318" y="344"/>
                    <a:pt x="4318" y="371"/>
                    <a:pt x="4309" y="390"/>
                  </a:cubicBezTo>
                  <a:cubicBezTo>
                    <a:pt x="4327" y="371"/>
                    <a:pt x="4336" y="353"/>
                    <a:pt x="4336" y="325"/>
                  </a:cubicBezTo>
                  <a:cubicBezTo>
                    <a:pt x="4345" y="261"/>
                    <a:pt x="4327" y="196"/>
                    <a:pt x="4290" y="150"/>
                  </a:cubicBezTo>
                  <a:cubicBezTo>
                    <a:pt x="4235" y="67"/>
                    <a:pt x="4134" y="12"/>
                    <a:pt x="4032" y="3"/>
                  </a:cubicBezTo>
                  <a:cubicBezTo>
                    <a:pt x="4010" y="1"/>
                    <a:pt x="3988" y="1"/>
                    <a:pt x="396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4430825" y="4600150"/>
              <a:ext cx="102450" cy="70175"/>
            </a:xfrm>
            <a:custGeom>
              <a:rect b="b" l="l" r="r" t="t"/>
              <a:pathLst>
                <a:path extrusionOk="0" h="2807" w="4098">
                  <a:moveTo>
                    <a:pt x="3610" y="1"/>
                  </a:moveTo>
                  <a:cubicBezTo>
                    <a:pt x="3494" y="1"/>
                    <a:pt x="3380" y="22"/>
                    <a:pt x="3269" y="62"/>
                  </a:cubicBezTo>
                  <a:cubicBezTo>
                    <a:pt x="2974" y="173"/>
                    <a:pt x="2726" y="393"/>
                    <a:pt x="2597" y="679"/>
                  </a:cubicBezTo>
                  <a:cubicBezTo>
                    <a:pt x="2514" y="845"/>
                    <a:pt x="2449" y="1029"/>
                    <a:pt x="2422" y="1204"/>
                  </a:cubicBezTo>
                  <a:cubicBezTo>
                    <a:pt x="2394" y="1388"/>
                    <a:pt x="2394" y="1590"/>
                    <a:pt x="2357" y="1784"/>
                  </a:cubicBezTo>
                  <a:cubicBezTo>
                    <a:pt x="2339" y="1968"/>
                    <a:pt x="2265" y="2152"/>
                    <a:pt x="2146" y="2299"/>
                  </a:cubicBezTo>
                  <a:cubicBezTo>
                    <a:pt x="2026" y="2437"/>
                    <a:pt x="1888" y="2548"/>
                    <a:pt x="1722" y="2612"/>
                  </a:cubicBezTo>
                  <a:cubicBezTo>
                    <a:pt x="1501" y="2705"/>
                    <a:pt x="1269" y="2753"/>
                    <a:pt x="1034" y="2753"/>
                  </a:cubicBezTo>
                  <a:cubicBezTo>
                    <a:pt x="966" y="2753"/>
                    <a:pt x="898" y="2749"/>
                    <a:pt x="829" y="2741"/>
                  </a:cubicBezTo>
                  <a:cubicBezTo>
                    <a:pt x="627" y="2713"/>
                    <a:pt x="424" y="2677"/>
                    <a:pt x="222" y="2631"/>
                  </a:cubicBezTo>
                  <a:lnTo>
                    <a:pt x="56" y="2594"/>
                  </a:lnTo>
                  <a:cubicBezTo>
                    <a:pt x="37" y="2594"/>
                    <a:pt x="19" y="2585"/>
                    <a:pt x="1" y="2585"/>
                  </a:cubicBezTo>
                  <a:cubicBezTo>
                    <a:pt x="10" y="2594"/>
                    <a:pt x="28" y="2603"/>
                    <a:pt x="47" y="2612"/>
                  </a:cubicBezTo>
                  <a:cubicBezTo>
                    <a:pt x="83" y="2631"/>
                    <a:pt x="139" y="2640"/>
                    <a:pt x="212" y="2658"/>
                  </a:cubicBezTo>
                  <a:cubicBezTo>
                    <a:pt x="415" y="2723"/>
                    <a:pt x="617" y="2759"/>
                    <a:pt x="820" y="2787"/>
                  </a:cubicBezTo>
                  <a:cubicBezTo>
                    <a:pt x="906" y="2800"/>
                    <a:pt x="992" y="2806"/>
                    <a:pt x="1078" y="2806"/>
                  </a:cubicBezTo>
                  <a:cubicBezTo>
                    <a:pt x="1307" y="2806"/>
                    <a:pt x="1533" y="2761"/>
                    <a:pt x="1741" y="2667"/>
                  </a:cubicBezTo>
                  <a:cubicBezTo>
                    <a:pt x="1916" y="2594"/>
                    <a:pt x="2063" y="2483"/>
                    <a:pt x="2192" y="2345"/>
                  </a:cubicBezTo>
                  <a:cubicBezTo>
                    <a:pt x="2311" y="2189"/>
                    <a:pt x="2394" y="1995"/>
                    <a:pt x="2422" y="1793"/>
                  </a:cubicBezTo>
                  <a:cubicBezTo>
                    <a:pt x="2449" y="1599"/>
                    <a:pt x="2449" y="1397"/>
                    <a:pt x="2486" y="1213"/>
                  </a:cubicBezTo>
                  <a:cubicBezTo>
                    <a:pt x="2505" y="1038"/>
                    <a:pt x="2560" y="863"/>
                    <a:pt x="2643" y="706"/>
                  </a:cubicBezTo>
                  <a:cubicBezTo>
                    <a:pt x="2772" y="430"/>
                    <a:pt x="3002" y="219"/>
                    <a:pt x="3287" y="99"/>
                  </a:cubicBezTo>
                  <a:cubicBezTo>
                    <a:pt x="3403" y="55"/>
                    <a:pt x="3521" y="34"/>
                    <a:pt x="3641" y="34"/>
                  </a:cubicBezTo>
                  <a:cubicBezTo>
                    <a:pt x="3722" y="34"/>
                    <a:pt x="3804" y="44"/>
                    <a:pt x="3886" y="62"/>
                  </a:cubicBezTo>
                  <a:cubicBezTo>
                    <a:pt x="3959" y="90"/>
                    <a:pt x="4024" y="108"/>
                    <a:pt x="4097" y="145"/>
                  </a:cubicBezTo>
                  <a:cubicBezTo>
                    <a:pt x="4079" y="127"/>
                    <a:pt x="4070" y="117"/>
                    <a:pt x="4051" y="108"/>
                  </a:cubicBezTo>
                  <a:cubicBezTo>
                    <a:pt x="3996" y="80"/>
                    <a:pt x="3950" y="53"/>
                    <a:pt x="3895" y="44"/>
                  </a:cubicBezTo>
                  <a:cubicBezTo>
                    <a:pt x="3800" y="15"/>
                    <a:pt x="3704" y="1"/>
                    <a:pt x="36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4448325" y="4601450"/>
              <a:ext cx="39375" cy="39400"/>
            </a:xfrm>
            <a:custGeom>
              <a:rect b="b" l="l" r="r" t="t"/>
              <a:pathLst>
                <a:path extrusionOk="0" h="1576" w="1575">
                  <a:moveTo>
                    <a:pt x="783" y="1"/>
                  </a:moveTo>
                  <a:cubicBezTo>
                    <a:pt x="350" y="1"/>
                    <a:pt x="0" y="351"/>
                    <a:pt x="0" y="793"/>
                  </a:cubicBezTo>
                  <a:cubicBezTo>
                    <a:pt x="0" y="1225"/>
                    <a:pt x="350" y="1575"/>
                    <a:pt x="783" y="1575"/>
                  </a:cubicBezTo>
                  <a:cubicBezTo>
                    <a:pt x="1225" y="1575"/>
                    <a:pt x="1575" y="1225"/>
                    <a:pt x="1575" y="793"/>
                  </a:cubicBezTo>
                  <a:cubicBezTo>
                    <a:pt x="1575" y="351"/>
                    <a:pt x="1225" y="1"/>
                    <a:pt x="7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4516225" y="4601450"/>
              <a:ext cx="39600" cy="39400"/>
            </a:xfrm>
            <a:custGeom>
              <a:rect b="b" l="l" r="r" t="t"/>
              <a:pathLst>
                <a:path extrusionOk="0" h="1576" w="1584">
                  <a:moveTo>
                    <a:pt x="792" y="1"/>
                  </a:moveTo>
                  <a:cubicBezTo>
                    <a:pt x="359" y="1"/>
                    <a:pt x="0" y="351"/>
                    <a:pt x="0" y="793"/>
                  </a:cubicBezTo>
                  <a:cubicBezTo>
                    <a:pt x="0" y="1225"/>
                    <a:pt x="359" y="1575"/>
                    <a:pt x="792" y="1575"/>
                  </a:cubicBezTo>
                  <a:cubicBezTo>
                    <a:pt x="1225" y="1575"/>
                    <a:pt x="1584" y="1225"/>
                    <a:pt x="1584" y="793"/>
                  </a:cubicBezTo>
                  <a:cubicBezTo>
                    <a:pt x="1584" y="351"/>
                    <a:pt x="1225" y="1"/>
                    <a:pt x="7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4443250" y="4619650"/>
              <a:ext cx="244000" cy="54325"/>
            </a:xfrm>
            <a:custGeom>
              <a:rect b="b" l="l" r="r" t="t"/>
              <a:pathLst>
                <a:path extrusionOk="0" h="2173" w="9760">
                  <a:moveTo>
                    <a:pt x="1" y="0"/>
                  </a:moveTo>
                  <a:lnTo>
                    <a:pt x="1" y="2173"/>
                  </a:lnTo>
                  <a:lnTo>
                    <a:pt x="9759" y="2173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4410800" y="4619650"/>
              <a:ext cx="244000" cy="54325"/>
            </a:xfrm>
            <a:custGeom>
              <a:rect b="b" l="l" r="r" t="t"/>
              <a:pathLst>
                <a:path extrusionOk="0" h="2173" w="9760">
                  <a:moveTo>
                    <a:pt x="1" y="0"/>
                  </a:moveTo>
                  <a:lnTo>
                    <a:pt x="1" y="2173"/>
                  </a:lnTo>
                  <a:lnTo>
                    <a:pt x="9759" y="2173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763150" y="4127575"/>
              <a:ext cx="186450" cy="202800"/>
            </a:xfrm>
            <a:custGeom>
              <a:rect b="b" l="l" r="r" t="t"/>
              <a:pathLst>
                <a:path extrusionOk="0" h="8112" w="7458">
                  <a:moveTo>
                    <a:pt x="1" y="0"/>
                  </a:moveTo>
                  <a:lnTo>
                    <a:pt x="1" y="8111"/>
                  </a:lnTo>
                  <a:lnTo>
                    <a:pt x="7458" y="8111"/>
                  </a:lnTo>
                  <a:lnTo>
                    <a:pt x="74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419075" y="3642875"/>
              <a:ext cx="971275" cy="625575"/>
            </a:xfrm>
            <a:custGeom>
              <a:rect b="b" l="l" r="r" t="t"/>
              <a:pathLst>
                <a:path extrusionOk="0" h="25023" w="38851">
                  <a:moveTo>
                    <a:pt x="0" y="0"/>
                  </a:moveTo>
                  <a:lnTo>
                    <a:pt x="0" y="25023"/>
                  </a:lnTo>
                  <a:lnTo>
                    <a:pt x="38850" y="25023"/>
                  </a:lnTo>
                  <a:lnTo>
                    <a:pt x="3885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392375" y="3642875"/>
              <a:ext cx="971500" cy="625575"/>
            </a:xfrm>
            <a:custGeom>
              <a:rect b="b" l="l" r="r" t="t"/>
              <a:pathLst>
                <a:path extrusionOk="0" h="25023" w="38860">
                  <a:moveTo>
                    <a:pt x="0" y="0"/>
                  </a:moveTo>
                  <a:lnTo>
                    <a:pt x="0" y="25023"/>
                  </a:lnTo>
                  <a:lnTo>
                    <a:pt x="38860" y="25023"/>
                  </a:lnTo>
                  <a:lnTo>
                    <a:pt x="3886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4362250" y="3642875"/>
              <a:ext cx="1625" cy="622825"/>
            </a:xfrm>
            <a:custGeom>
              <a:rect b="b" l="l" r="r" t="t"/>
              <a:pathLst>
                <a:path extrusionOk="0" h="24913" w="65">
                  <a:moveTo>
                    <a:pt x="28" y="0"/>
                  </a:moveTo>
                  <a:cubicBezTo>
                    <a:pt x="9" y="0"/>
                    <a:pt x="0" y="5579"/>
                    <a:pt x="0" y="12456"/>
                  </a:cubicBezTo>
                  <a:cubicBezTo>
                    <a:pt x="0" y="19333"/>
                    <a:pt x="19" y="24912"/>
                    <a:pt x="28" y="24912"/>
                  </a:cubicBezTo>
                  <a:cubicBezTo>
                    <a:pt x="46" y="24912"/>
                    <a:pt x="65" y="19333"/>
                    <a:pt x="65" y="12456"/>
                  </a:cubicBezTo>
                  <a:cubicBezTo>
                    <a:pt x="65" y="5579"/>
                    <a:pt x="46" y="0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3417000" y="3669350"/>
              <a:ext cx="860350" cy="573775"/>
            </a:xfrm>
            <a:custGeom>
              <a:rect b="b" l="l" r="r" t="t"/>
              <a:pathLst>
                <a:path extrusionOk="0" h="22951" w="34414">
                  <a:moveTo>
                    <a:pt x="0" y="0"/>
                  </a:moveTo>
                  <a:lnTo>
                    <a:pt x="0" y="22951"/>
                  </a:lnTo>
                  <a:lnTo>
                    <a:pt x="34413" y="22951"/>
                  </a:lnTo>
                  <a:lnTo>
                    <a:pt x="344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798125" y="4072350"/>
              <a:ext cx="27200" cy="105425"/>
            </a:xfrm>
            <a:custGeom>
              <a:rect b="b" l="l" r="r" t="t"/>
              <a:pathLst>
                <a:path extrusionOk="0" h="4217" w="1088">
                  <a:moveTo>
                    <a:pt x="544" y="0"/>
                  </a:moveTo>
                  <a:cubicBezTo>
                    <a:pt x="249" y="0"/>
                    <a:pt x="1" y="249"/>
                    <a:pt x="1" y="543"/>
                  </a:cubicBezTo>
                  <a:lnTo>
                    <a:pt x="1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48" y="0"/>
                    <a:pt x="54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798125" y="4072350"/>
              <a:ext cx="27200" cy="105425"/>
            </a:xfrm>
            <a:custGeom>
              <a:rect b="b" l="l" r="r" t="t"/>
              <a:pathLst>
                <a:path extrusionOk="0" h="4217" w="1088">
                  <a:moveTo>
                    <a:pt x="544" y="0"/>
                  </a:moveTo>
                  <a:cubicBezTo>
                    <a:pt x="249" y="0"/>
                    <a:pt x="1" y="249"/>
                    <a:pt x="1" y="543"/>
                  </a:cubicBezTo>
                  <a:lnTo>
                    <a:pt x="1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48" y="0"/>
                    <a:pt x="54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798375" y="408430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34" y="1"/>
                  </a:moveTo>
                  <a:cubicBezTo>
                    <a:pt x="239" y="1"/>
                    <a:pt x="0" y="1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798375" y="4107775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34" y="1"/>
                  </a:moveTo>
                  <a:cubicBezTo>
                    <a:pt x="239" y="1"/>
                    <a:pt x="0" y="1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817700" y="408452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0" y="1"/>
                  </a:moveTo>
                  <a:cubicBezTo>
                    <a:pt x="0" y="1"/>
                    <a:pt x="0" y="213"/>
                    <a:pt x="0" y="470"/>
                  </a:cubicBezTo>
                  <a:cubicBezTo>
                    <a:pt x="0" y="728"/>
                    <a:pt x="0" y="940"/>
                    <a:pt x="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3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812625" y="4090300"/>
              <a:ext cx="2100" cy="2075"/>
            </a:xfrm>
            <a:custGeom>
              <a:rect b="b" l="l" r="r" t="t"/>
              <a:pathLst>
                <a:path extrusionOk="0" h="83" w="84">
                  <a:moveTo>
                    <a:pt x="38" y="0"/>
                  </a:moveTo>
                  <a:cubicBezTo>
                    <a:pt x="19" y="0"/>
                    <a:pt x="1" y="18"/>
                    <a:pt x="1" y="37"/>
                  </a:cubicBezTo>
                  <a:cubicBezTo>
                    <a:pt x="1" y="65"/>
                    <a:pt x="19" y="83"/>
                    <a:pt x="38" y="83"/>
                  </a:cubicBezTo>
                  <a:cubicBezTo>
                    <a:pt x="65" y="83"/>
                    <a:pt x="84" y="65"/>
                    <a:pt x="84" y="37"/>
                  </a:cubicBezTo>
                  <a:cubicBezTo>
                    <a:pt x="84" y="18"/>
                    <a:pt x="65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3812625" y="4098525"/>
              <a:ext cx="2100" cy="1925"/>
            </a:xfrm>
            <a:custGeom>
              <a:rect b="b" l="l" r="r" t="t"/>
              <a:pathLst>
                <a:path extrusionOk="0" h="77" w="84">
                  <a:moveTo>
                    <a:pt x="51" y="0"/>
                  </a:moveTo>
                  <a:cubicBezTo>
                    <a:pt x="47" y="0"/>
                    <a:pt x="43" y="1"/>
                    <a:pt x="38" y="2"/>
                  </a:cubicBezTo>
                  <a:cubicBezTo>
                    <a:pt x="19" y="2"/>
                    <a:pt x="1" y="12"/>
                    <a:pt x="1" y="39"/>
                  </a:cubicBezTo>
                  <a:cubicBezTo>
                    <a:pt x="1" y="58"/>
                    <a:pt x="19" y="76"/>
                    <a:pt x="38" y="76"/>
                  </a:cubicBezTo>
                  <a:cubicBezTo>
                    <a:pt x="65" y="76"/>
                    <a:pt x="84" y="58"/>
                    <a:pt x="84" y="39"/>
                  </a:cubicBezTo>
                  <a:cubicBezTo>
                    <a:pt x="84" y="17"/>
                    <a:pt x="71" y="0"/>
                    <a:pt x="5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3798375" y="4155425"/>
              <a:ext cx="26950" cy="475"/>
            </a:xfrm>
            <a:custGeom>
              <a:rect b="b" l="l" r="r" t="t"/>
              <a:pathLst>
                <a:path extrusionOk="0" h="19" w="1078">
                  <a:moveTo>
                    <a:pt x="534" y="0"/>
                  </a:moveTo>
                  <a:cubicBezTo>
                    <a:pt x="239" y="0"/>
                    <a:pt x="0" y="0"/>
                    <a:pt x="0" y="10"/>
                  </a:cubicBezTo>
                  <a:cubicBezTo>
                    <a:pt x="0" y="19"/>
                    <a:pt x="239" y="19"/>
                    <a:pt x="534" y="19"/>
                  </a:cubicBezTo>
                  <a:cubicBezTo>
                    <a:pt x="838" y="19"/>
                    <a:pt x="1077" y="10"/>
                    <a:pt x="1077" y="10"/>
                  </a:cubicBezTo>
                  <a:cubicBezTo>
                    <a:pt x="1077" y="0"/>
                    <a:pt x="838" y="0"/>
                    <a:pt x="5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3817700" y="41321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0" y="1"/>
                  </a:moveTo>
                  <a:cubicBezTo>
                    <a:pt x="0" y="1"/>
                    <a:pt x="0" y="212"/>
                    <a:pt x="0" y="470"/>
                  </a:cubicBezTo>
                  <a:cubicBezTo>
                    <a:pt x="0" y="728"/>
                    <a:pt x="0" y="940"/>
                    <a:pt x="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2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3812625" y="413792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38" y="1"/>
                  </a:moveTo>
                  <a:cubicBezTo>
                    <a:pt x="1" y="10"/>
                    <a:pt x="1" y="74"/>
                    <a:pt x="38" y="84"/>
                  </a:cubicBezTo>
                  <a:cubicBezTo>
                    <a:pt x="65" y="84"/>
                    <a:pt x="84" y="65"/>
                    <a:pt x="84" y="47"/>
                  </a:cubicBezTo>
                  <a:cubicBezTo>
                    <a:pt x="84" y="19"/>
                    <a:pt x="65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12625" y="4146225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38" y="0"/>
                  </a:moveTo>
                  <a:cubicBezTo>
                    <a:pt x="1" y="9"/>
                    <a:pt x="1" y="65"/>
                    <a:pt x="38" y="74"/>
                  </a:cubicBezTo>
                  <a:cubicBezTo>
                    <a:pt x="65" y="74"/>
                    <a:pt x="84" y="55"/>
                    <a:pt x="84" y="37"/>
                  </a:cubicBezTo>
                  <a:cubicBezTo>
                    <a:pt x="84" y="19"/>
                    <a:pt x="65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98375" y="413195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0" y="0"/>
                  </a:moveTo>
                  <a:cubicBezTo>
                    <a:pt x="0" y="10"/>
                    <a:pt x="239" y="10"/>
                    <a:pt x="534" y="10"/>
                  </a:cubicBezTo>
                  <a:cubicBezTo>
                    <a:pt x="838" y="10"/>
                    <a:pt x="1077" y="10"/>
                    <a:pt x="107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805725" y="41084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" y="0"/>
                  </a:moveTo>
                  <a:cubicBezTo>
                    <a:pt x="1" y="0"/>
                    <a:pt x="1" y="212"/>
                    <a:pt x="1" y="470"/>
                  </a:cubicBezTo>
                  <a:cubicBezTo>
                    <a:pt x="1" y="728"/>
                    <a:pt x="1" y="939"/>
                    <a:pt x="1" y="939"/>
                  </a:cubicBezTo>
                  <a:cubicBezTo>
                    <a:pt x="10" y="939"/>
                    <a:pt x="10" y="728"/>
                    <a:pt x="10" y="470"/>
                  </a:cubicBezTo>
                  <a:cubicBezTo>
                    <a:pt x="10" y="212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08950" y="4114450"/>
              <a:ext cx="2100" cy="1875"/>
            </a:xfrm>
            <a:custGeom>
              <a:rect b="b" l="l" r="r" t="t"/>
              <a:pathLst>
                <a:path extrusionOk="0" h="75" w="84">
                  <a:moveTo>
                    <a:pt x="37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56"/>
                    <a:pt x="19" y="74"/>
                    <a:pt x="37" y="74"/>
                  </a:cubicBezTo>
                  <a:cubicBezTo>
                    <a:pt x="83" y="65"/>
                    <a:pt x="83" y="10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3808950" y="4122500"/>
              <a:ext cx="2100" cy="1875"/>
            </a:xfrm>
            <a:custGeom>
              <a:rect b="b" l="l" r="r" t="t"/>
              <a:pathLst>
                <a:path extrusionOk="0" h="75" w="84">
                  <a:moveTo>
                    <a:pt x="37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56"/>
                    <a:pt x="19" y="75"/>
                    <a:pt x="37" y="75"/>
                  </a:cubicBezTo>
                  <a:cubicBezTo>
                    <a:pt x="83" y="75"/>
                    <a:pt x="83" y="10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799975" y="4075325"/>
              <a:ext cx="6475" cy="11525"/>
            </a:xfrm>
            <a:custGeom>
              <a:rect b="b" l="l" r="r" t="t"/>
              <a:pathLst>
                <a:path extrusionOk="0" h="461" w="259">
                  <a:moveTo>
                    <a:pt x="258" y="1"/>
                  </a:moveTo>
                  <a:lnTo>
                    <a:pt x="258" y="1"/>
                  </a:lnTo>
                  <a:cubicBezTo>
                    <a:pt x="258" y="1"/>
                    <a:pt x="249" y="10"/>
                    <a:pt x="240" y="10"/>
                  </a:cubicBezTo>
                  <a:lnTo>
                    <a:pt x="212" y="28"/>
                  </a:lnTo>
                  <a:cubicBezTo>
                    <a:pt x="203" y="28"/>
                    <a:pt x="194" y="38"/>
                    <a:pt x="185" y="47"/>
                  </a:cubicBezTo>
                  <a:cubicBezTo>
                    <a:pt x="166" y="65"/>
                    <a:pt x="148" y="84"/>
                    <a:pt x="129" y="111"/>
                  </a:cubicBezTo>
                  <a:cubicBezTo>
                    <a:pt x="102" y="139"/>
                    <a:pt x="83" y="166"/>
                    <a:pt x="65" y="203"/>
                  </a:cubicBezTo>
                  <a:cubicBezTo>
                    <a:pt x="37" y="258"/>
                    <a:pt x="19" y="323"/>
                    <a:pt x="10" y="387"/>
                  </a:cubicBezTo>
                  <a:cubicBezTo>
                    <a:pt x="1" y="406"/>
                    <a:pt x="1" y="433"/>
                    <a:pt x="1" y="443"/>
                  </a:cubicBezTo>
                  <a:lnTo>
                    <a:pt x="1" y="461"/>
                  </a:lnTo>
                  <a:cubicBezTo>
                    <a:pt x="10" y="433"/>
                    <a:pt x="10" y="415"/>
                    <a:pt x="19" y="387"/>
                  </a:cubicBezTo>
                  <a:cubicBezTo>
                    <a:pt x="28" y="323"/>
                    <a:pt x="56" y="258"/>
                    <a:pt x="83" y="203"/>
                  </a:cubicBezTo>
                  <a:cubicBezTo>
                    <a:pt x="93" y="176"/>
                    <a:pt x="111" y="148"/>
                    <a:pt x="139" y="120"/>
                  </a:cubicBezTo>
                  <a:cubicBezTo>
                    <a:pt x="157" y="93"/>
                    <a:pt x="175" y="74"/>
                    <a:pt x="194" y="56"/>
                  </a:cubicBezTo>
                  <a:cubicBezTo>
                    <a:pt x="231" y="19"/>
                    <a:pt x="258" y="10"/>
                    <a:pt x="25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808950" y="4074000"/>
              <a:ext cx="2100" cy="525"/>
            </a:xfrm>
            <a:custGeom>
              <a:rect b="b" l="l" r="r" t="t"/>
              <a:pathLst>
                <a:path extrusionOk="0" h="21" w="84">
                  <a:moveTo>
                    <a:pt x="71" y="1"/>
                  </a:moveTo>
                  <a:cubicBezTo>
                    <a:pt x="63" y="1"/>
                    <a:pt x="51" y="3"/>
                    <a:pt x="37" y="8"/>
                  </a:cubicBezTo>
                  <a:cubicBezTo>
                    <a:pt x="19" y="8"/>
                    <a:pt x="1" y="17"/>
                    <a:pt x="1" y="17"/>
                  </a:cubicBezTo>
                  <a:cubicBezTo>
                    <a:pt x="1" y="17"/>
                    <a:pt x="9" y="21"/>
                    <a:pt x="22" y="21"/>
                  </a:cubicBezTo>
                  <a:cubicBezTo>
                    <a:pt x="29" y="21"/>
                    <a:pt x="37" y="20"/>
                    <a:pt x="47" y="17"/>
                  </a:cubicBezTo>
                  <a:cubicBezTo>
                    <a:pt x="65" y="17"/>
                    <a:pt x="83" y="8"/>
                    <a:pt x="83" y="8"/>
                  </a:cubicBezTo>
                  <a:cubicBezTo>
                    <a:pt x="83" y="3"/>
                    <a:pt x="79" y="1"/>
                    <a:pt x="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868800" y="4072350"/>
              <a:ext cx="27175" cy="105425"/>
            </a:xfrm>
            <a:custGeom>
              <a:rect b="b" l="l" r="r" t="t"/>
              <a:pathLst>
                <a:path extrusionOk="0" h="4217" w="1087">
                  <a:moveTo>
                    <a:pt x="543" y="0"/>
                  </a:moveTo>
                  <a:cubicBezTo>
                    <a:pt x="240" y="0"/>
                    <a:pt x="0" y="249"/>
                    <a:pt x="0" y="543"/>
                  </a:cubicBezTo>
                  <a:lnTo>
                    <a:pt x="0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868800" y="4072350"/>
              <a:ext cx="27175" cy="105425"/>
            </a:xfrm>
            <a:custGeom>
              <a:rect b="b" l="l" r="r" t="t"/>
              <a:pathLst>
                <a:path extrusionOk="0" h="4217" w="1087">
                  <a:moveTo>
                    <a:pt x="543" y="0"/>
                  </a:moveTo>
                  <a:cubicBezTo>
                    <a:pt x="240" y="0"/>
                    <a:pt x="0" y="249"/>
                    <a:pt x="0" y="543"/>
                  </a:cubicBezTo>
                  <a:lnTo>
                    <a:pt x="0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868800" y="4084300"/>
              <a:ext cx="26950" cy="375"/>
            </a:xfrm>
            <a:custGeom>
              <a:rect b="b" l="l" r="r" t="t"/>
              <a:pathLst>
                <a:path extrusionOk="0" h="15" w="1078">
                  <a:moveTo>
                    <a:pt x="543" y="1"/>
                  </a:moveTo>
                  <a:cubicBezTo>
                    <a:pt x="240" y="1"/>
                    <a:pt x="0" y="10"/>
                    <a:pt x="0" y="10"/>
                  </a:cubicBezTo>
                  <a:lnTo>
                    <a:pt x="543" y="10"/>
                  </a:lnTo>
                  <a:cubicBezTo>
                    <a:pt x="740" y="10"/>
                    <a:pt x="912" y="14"/>
                    <a:pt x="1004" y="14"/>
                  </a:cubicBezTo>
                  <a:cubicBezTo>
                    <a:pt x="1051" y="14"/>
                    <a:pt x="1077" y="13"/>
                    <a:pt x="1077" y="10"/>
                  </a:cubicBezTo>
                  <a:cubicBezTo>
                    <a:pt x="1077" y="1"/>
                    <a:pt x="838" y="1"/>
                    <a:pt x="5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868800" y="4107775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43" y="1"/>
                  </a:moveTo>
                  <a:cubicBezTo>
                    <a:pt x="240" y="1"/>
                    <a:pt x="0" y="10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876150" y="408452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1"/>
                  </a:moveTo>
                  <a:cubicBezTo>
                    <a:pt x="1" y="1"/>
                    <a:pt x="1" y="213"/>
                    <a:pt x="1" y="470"/>
                  </a:cubicBezTo>
                  <a:cubicBezTo>
                    <a:pt x="1" y="728"/>
                    <a:pt x="10" y="940"/>
                    <a:pt x="1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3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879600" y="4090350"/>
              <a:ext cx="1875" cy="1925"/>
            </a:xfrm>
            <a:custGeom>
              <a:rect b="b" l="l" r="r" t="t"/>
              <a:pathLst>
                <a:path extrusionOk="0" h="77" w="75">
                  <a:moveTo>
                    <a:pt x="38" y="0"/>
                  </a:moveTo>
                  <a:cubicBezTo>
                    <a:pt x="19" y="0"/>
                    <a:pt x="1" y="12"/>
                    <a:pt x="1" y="35"/>
                  </a:cubicBezTo>
                  <a:cubicBezTo>
                    <a:pt x="1" y="63"/>
                    <a:pt x="19" y="76"/>
                    <a:pt x="38" y="76"/>
                  </a:cubicBezTo>
                  <a:cubicBezTo>
                    <a:pt x="56" y="76"/>
                    <a:pt x="75" y="63"/>
                    <a:pt x="75" y="35"/>
                  </a:cubicBezTo>
                  <a:cubicBezTo>
                    <a:pt x="75" y="12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879600" y="4098450"/>
              <a:ext cx="1875" cy="1925"/>
            </a:xfrm>
            <a:custGeom>
              <a:rect b="b" l="l" r="r" t="t"/>
              <a:pathLst>
                <a:path extrusionOk="0" h="77" w="75">
                  <a:moveTo>
                    <a:pt x="38" y="1"/>
                  </a:moveTo>
                  <a:cubicBezTo>
                    <a:pt x="19" y="1"/>
                    <a:pt x="1" y="15"/>
                    <a:pt x="1" y="42"/>
                  </a:cubicBezTo>
                  <a:cubicBezTo>
                    <a:pt x="1" y="65"/>
                    <a:pt x="19" y="77"/>
                    <a:pt x="38" y="77"/>
                  </a:cubicBezTo>
                  <a:cubicBezTo>
                    <a:pt x="56" y="77"/>
                    <a:pt x="75" y="65"/>
                    <a:pt x="75" y="42"/>
                  </a:cubicBezTo>
                  <a:cubicBezTo>
                    <a:pt x="75" y="15"/>
                    <a:pt x="56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868800" y="4155425"/>
              <a:ext cx="26950" cy="475"/>
            </a:xfrm>
            <a:custGeom>
              <a:rect b="b" l="l" r="r" t="t"/>
              <a:pathLst>
                <a:path extrusionOk="0" h="19" w="1078">
                  <a:moveTo>
                    <a:pt x="543" y="0"/>
                  </a:moveTo>
                  <a:cubicBezTo>
                    <a:pt x="240" y="0"/>
                    <a:pt x="0" y="10"/>
                    <a:pt x="0" y="10"/>
                  </a:cubicBezTo>
                  <a:cubicBezTo>
                    <a:pt x="0" y="10"/>
                    <a:pt x="240" y="19"/>
                    <a:pt x="543" y="19"/>
                  </a:cubicBezTo>
                  <a:cubicBezTo>
                    <a:pt x="838" y="19"/>
                    <a:pt x="1077" y="19"/>
                    <a:pt x="1077" y="10"/>
                  </a:cubicBezTo>
                  <a:cubicBezTo>
                    <a:pt x="1077" y="0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876150" y="41321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1"/>
                  </a:moveTo>
                  <a:cubicBezTo>
                    <a:pt x="1" y="1"/>
                    <a:pt x="1" y="212"/>
                    <a:pt x="1" y="470"/>
                  </a:cubicBezTo>
                  <a:cubicBezTo>
                    <a:pt x="1" y="728"/>
                    <a:pt x="10" y="940"/>
                    <a:pt x="1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2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3879600" y="4138150"/>
              <a:ext cx="2025" cy="1400"/>
            </a:xfrm>
            <a:custGeom>
              <a:rect b="b" l="l" r="r" t="t"/>
              <a:pathLst>
                <a:path extrusionOk="0" h="56" w="81">
                  <a:moveTo>
                    <a:pt x="38" y="1"/>
                  </a:moveTo>
                  <a:cubicBezTo>
                    <a:pt x="10" y="1"/>
                    <a:pt x="1" y="10"/>
                    <a:pt x="1" y="38"/>
                  </a:cubicBezTo>
                  <a:cubicBezTo>
                    <a:pt x="1" y="51"/>
                    <a:pt x="6" y="55"/>
                    <a:pt x="13" y="55"/>
                  </a:cubicBezTo>
                  <a:cubicBezTo>
                    <a:pt x="36" y="55"/>
                    <a:pt x="80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3879600" y="4146225"/>
              <a:ext cx="2025" cy="1375"/>
            </a:xfrm>
            <a:custGeom>
              <a:rect b="b" l="l" r="r" t="t"/>
              <a:pathLst>
                <a:path extrusionOk="0" h="55" w="81">
                  <a:moveTo>
                    <a:pt x="38" y="0"/>
                  </a:moveTo>
                  <a:cubicBezTo>
                    <a:pt x="10" y="0"/>
                    <a:pt x="1" y="19"/>
                    <a:pt x="1" y="37"/>
                  </a:cubicBezTo>
                  <a:cubicBezTo>
                    <a:pt x="1" y="50"/>
                    <a:pt x="6" y="55"/>
                    <a:pt x="13" y="55"/>
                  </a:cubicBezTo>
                  <a:cubicBezTo>
                    <a:pt x="36" y="55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3868800" y="413195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0" y="0"/>
                  </a:moveTo>
                  <a:cubicBezTo>
                    <a:pt x="0" y="10"/>
                    <a:pt x="240" y="10"/>
                    <a:pt x="543" y="10"/>
                  </a:cubicBezTo>
                  <a:cubicBezTo>
                    <a:pt x="838" y="10"/>
                    <a:pt x="1077" y="0"/>
                    <a:pt x="107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3888125" y="41084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0"/>
                  </a:moveTo>
                  <a:cubicBezTo>
                    <a:pt x="0" y="0"/>
                    <a:pt x="0" y="212"/>
                    <a:pt x="0" y="470"/>
                  </a:cubicBezTo>
                  <a:cubicBezTo>
                    <a:pt x="0" y="728"/>
                    <a:pt x="10" y="939"/>
                    <a:pt x="10" y="939"/>
                  </a:cubicBezTo>
                  <a:cubicBezTo>
                    <a:pt x="10" y="939"/>
                    <a:pt x="10" y="728"/>
                    <a:pt x="10" y="470"/>
                  </a:cubicBezTo>
                  <a:cubicBezTo>
                    <a:pt x="10" y="2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3883000" y="4114450"/>
              <a:ext cx="2150" cy="1475"/>
            </a:xfrm>
            <a:custGeom>
              <a:rect b="b" l="l" r="r" t="t"/>
              <a:pathLst>
                <a:path extrusionOk="0" h="59" w="86">
                  <a:moveTo>
                    <a:pt x="49" y="1"/>
                  </a:moveTo>
                  <a:cubicBezTo>
                    <a:pt x="0" y="1"/>
                    <a:pt x="47" y="59"/>
                    <a:pt x="72" y="59"/>
                  </a:cubicBezTo>
                  <a:cubicBezTo>
                    <a:pt x="80" y="59"/>
                    <a:pt x="86" y="53"/>
                    <a:pt x="86" y="38"/>
                  </a:cubicBezTo>
                  <a:cubicBezTo>
                    <a:pt x="86" y="19"/>
                    <a:pt x="67" y="1"/>
                    <a:pt x="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3883175" y="4122575"/>
              <a:ext cx="2100" cy="1750"/>
            </a:xfrm>
            <a:custGeom>
              <a:rect b="b" l="l" r="r" t="t"/>
              <a:pathLst>
                <a:path extrusionOk="0" h="70" w="84">
                  <a:moveTo>
                    <a:pt x="39" y="0"/>
                  </a:moveTo>
                  <a:cubicBezTo>
                    <a:pt x="21" y="0"/>
                    <a:pt x="5" y="12"/>
                    <a:pt x="5" y="35"/>
                  </a:cubicBezTo>
                  <a:cubicBezTo>
                    <a:pt x="1" y="58"/>
                    <a:pt x="21" y="69"/>
                    <a:pt x="42" y="69"/>
                  </a:cubicBezTo>
                  <a:cubicBezTo>
                    <a:pt x="63" y="69"/>
                    <a:pt x="83" y="58"/>
                    <a:pt x="79" y="35"/>
                  </a:cubicBezTo>
                  <a:cubicBezTo>
                    <a:pt x="74" y="12"/>
                    <a:pt x="56" y="0"/>
                    <a:pt x="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3887675" y="4075325"/>
              <a:ext cx="6450" cy="11525"/>
            </a:xfrm>
            <a:custGeom>
              <a:rect b="b" l="l" r="r" t="t"/>
              <a:pathLst>
                <a:path extrusionOk="0" h="461" w="2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8" y="19"/>
                    <a:pt x="65" y="47"/>
                  </a:cubicBezTo>
                  <a:cubicBezTo>
                    <a:pt x="83" y="65"/>
                    <a:pt x="101" y="84"/>
                    <a:pt x="120" y="111"/>
                  </a:cubicBezTo>
                  <a:cubicBezTo>
                    <a:pt x="147" y="139"/>
                    <a:pt x="166" y="166"/>
                    <a:pt x="175" y="203"/>
                  </a:cubicBezTo>
                  <a:cubicBezTo>
                    <a:pt x="203" y="258"/>
                    <a:pt x="230" y="314"/>
                    <a:pt x="239" y="378"/>
                  </a:cubicBezTo>
                  <a:cubicBezTo>
                    <a:pt x="249" y="406"/>
                    <a:pt x="249" y="433"/>
                    <a:pt x="258" y="461"/>
                  </a:cubicBezTo>
                  <a:cubicBezTo>
                    <a:pt x="258" y="461"/>
                    <a:pt x="258" y="452"/>
                    <a:pt x="258" y="433"/>
                  </a:cubicBezTo>
                  <a:cubicBezTo>
                    <a:pt x="258" y="424"/>
                    <a:pt x="249" y="406"/>
                    <a:pt x="249" y="378"/>
                  </a:cubicBezTo>
                  <a:cubicBezTo>
                    <a:pt x="239" y="314"/>
                    <a:pt x="221" y="249"/>
                    <a:pt x="193" y="194"/>
                  </a:cubicBezTo>
                  <a:cubicBezTo>
                    <a:pt x="175" y="157"/>
                    <a:pt x="157" y="130"/>
                    <a:pt x="138" y="102"/>
                  </a:cubicBezTo>
                  <a:cubicBezTo>
                    <a:pt x="111" y="84"/>
                    <a:pt x="92" y="56"/>
                    <a:pt x="74" y="38"/>
                  </a:cubicBezTo>
                  <a:lnTo>
                    <a:pt x="46" y="19"/>
                  </a:lnTo>
                  <a:lnTo>
                    <a:pt x="18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883300" y="4074175"/>
              <a:ext cx="1850" cy="350"/>
            </a:xfrm>
            <a:custGeom>
              <a:rect b="b" l="l" r="r" t="t"/>
              <a:pathLst>
                <a:path extrusionOk="0" h="14" w="74">
                  <a:moveTo>
                    <a:pt x="0" y="1"/>
                  </a:moveTo>
                  <a:cubicBezTo>
                    <a:pt x="0" y="1"/>
                    <a:pt x="9" y="10"/>
                    <a:pt x="37" y="10"/>
                  </a:cubicBezTo>
                  <a:cubicBezTo>
                    <a:pt x="49" y="10"/>
                    <a:pt x="62" y="14"/>
                    <a:pt x="68" y="14"/>
                  </a:cubicBezTo>
                  <a:cubicBezTo>
                    <a:pt x="72" y="14"/>
                    <a:pt x="74" y="13"/>
                    <a:pt x="74" y="10"/>
                  </a:cubicBezTo>
                  <a:cubicBezTo>
                    <a:pt x="74" y="10"/>
                    <a:pt x="55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825300" y="4032750"/>
              <a:ext cx="43750" cy="174025"/>
            </a:xfrm>
            <a:custGeom>
              <a:rect b="b" l="l" r="r" t="t"/>
              <a:pathLst>
                <a:path extrusionOk="0" h="6961" w="1750">
                  <a:moveTo>
                    <a:pt x="783" y="1"/>
                  </a:moveTo>
                  <a:cubicBezTo>
                    <a:pt x="681" y="1"/>
                    <a:pt x="599" y="56"/>
                    <a:pt x="553" y="139"/>
                  </a:cubicBezTo>
                  <a:lnTo>
                    <a:pt x="175" y="857"/>
                  </a:lnTo>
                  <a:cubicBezTo>
                    <a:pt x="55" y="1068"/>
                    <a:pt x="0" y="1308"/>
                    <a:pt x="0" y="1547"/>
                  </a:cubicBezTo>
                  <a:lnTo>
                    <a:pt x="0" y="6537"/>
                  </a:lnTo>
                  <a:lnTo>
                    <a:pt x="663" y="6960"/>
                  </a:lnTo>
                  <a:lnTo>
                    <a:pt x="1123" y="6960"/>
                  </a:lnTo>
                  <a:lnTo>
                    <a:pt x="1749" y="6537"/>
                  </a:lnTo>
                  <a:lnTo>
                    <a:pt x="1749" y="1575"/>
                  </a:lnTo>
                  <a:cubicBezTo>
                    <a:pt x="1749" y="1345"/>
                    <a:pt x="1694" y="1114"/>
                    <a:pt x="1593" y="912"/>
                  </a:cubicBezTo>
                  <a:lnTo>
                    <a:pt x="1206" y="139"/>
                  </a:lnTo>
                  <a:cubicBezTo>
                    <a:pt x="1160" y="56"/>
                    <a:pt x="1068" y="1"/>
                    <a:pt x="9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3783400" y="4111700"/>
              <a:ext cx="41925" cy="74350"/>
            </a:xfrm>
            <a:custGeom>
              <a:rect b="b" l="l" r="r" t="t"/>
              <a:pathLst>
                <a:path extrusionOk="0" h="2974" w="1677">
                  <a:moveTo>
                    <a:pt x="1676" y="0"/>
                  </a:moveTo>
                  <a:cubicBezTo>
                    <a:pt x="1676" y="0"/>
                    <a:pt x="1400" y="1188"/>
                    <a:pt x="700" y="1713"/>
                  </a:cubicBezTo>
                  <a:cubicBezTo>
                    <a:pt x="295" y="2007"/>
                    <a:pt x="38" y="2467"/>
                    <a:pt x="1" y="2974"/>
                  </a:cubicBezTo>
                  <a:lnTo>
                    <a:pt x="1676" y="2974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3869025" y="4111700"/>
              <a:ext cx="41900" cy="74350"/>
            </a:xfrm>
            <a:custGeom>
              <a:rect b="b" l="l" r="r" t="t"/>
              <a:pathLst>
                <a:path extrusionOk="0" h="2974" w="1676">
                  <a:moveTo>
                    <a:pt x="0" y="0"/>
                  </a:moveTo>
                  <a:lnTo>
                    <a:pt x="0" y="2974"/>
                  </a:lnTo>
                  <a:lnTo>
                    <a:pt x="1676" y="2974"/>
                  </a:lnTo>
                  <a:cubicBezTo>
                    <a:pt x="1639" y="2467"/>
                    <a:pt x="1381" y="2007"/>
                    <a:pt x="976" y="1713"/>
                  </a:cubicBezTo>
                  <a:cubicBezTo>
                    <a:pt x="277" y="11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3783400" y="4111700"/>
              <a:ext cx="41925" cy="74350"/>
            </a:xfrm>
            <a:custGeom>
              <a:rect b="b" l="l" r="r" t="t"/>
              <a:pathLst>
                <a:path extrusionOk="0" h="2974" w="1677">
                  <a:moveTo>
                    <a:pt x="1676" y="0"/>
                  </a:moveTo>
                  <a:cubicBezTo>
                    <a:pt x="1676" y="0"/>
                    <a:pt x="1400" y="1188"/>
                    <a:pt x="700" y="1713"/>
                  </a:cubicBezTo>
                  <a:cubicBezTo>
                    <a:pt x="295" y="2007"/>
                    <a:pt x="38" y="2467"/>
                    <a:pt x="1" y="2974"/>
                  </a:cubicBezTo>
                  <a:lnTo>
                    <a:pt x="1676" y="2974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3869025" y="4111700"/>
              <a:ext cx="41900" cy="74350"/>
            </a:xfrm>
            <a:custGeom>
              <a:rect b="b" l="l" r="r" t="t"/>
              <a:pathLst>
                <a:path extrusionOk="0" h="2974" w="1676">
                  <a:moveTo>
                    <a:pt x="0" y="0"/>
                  </a:moveTo>
                  <a:lnTo>
                    <a:pt x="0" y="2974"/>
                  </a:lnTo>
                  <a:lnTo>
                    <a:pt x="1676" y="2974"/>
                  </a:lnTo>
                  <a:cubicBezTo>
                    <a:pt x="1639" y="2467"/>
                    <a:pt x="1381" y="2007"/>
                    <a:pt x="976" y="1713"/>
                  </a:cubicBezTo>
                  <a:cubicBezTo>
                    <a:pt x="277" y="11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828275" y="4079700"/>
              <a:ext cx="500" cy="41225"/>
            </a:xfrm>
            <a:custGeom>
              <a:rect b="b" l="l" r="r" t="t"/>
              <a:pathLst>
                <a:path extrusionOk="0" h="1649" w="20">
                  <a:moveTo>
                    <a:pt x="10" y="1"/>
                  </a:moveTo>
                  <a:cubicBezTo>
                    <a:pt x="1" y="1"/>
                    <a:pt x="1" y="369"/>
                    <a:pt x="1" y="829"/>
                  </a:cubicBezTo>
                  <a:cubicBezTo>
                    <a:pt x="1" y="1280"/>
                    <a:pt x="10" y="1648"/>
                    <a:pt x="10" y="1648"/>
                  </a:cubicBezTo>
                  <a:cubicBezTo>
                    <a:pt x="10" y="1648"/>
                    <a:pt x="19" y="1280"/>
                    <a:pt x="19" y="829"/>
                  </a:cubicBezTo>
                  <a:cubicBezTo>
                    <a:pt x="19" y="369"/>
                    <a:pt x="19" y="1"/>
                    <a:pt x="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3828750" y="4067500"/>
              <a:ext cx="250" cy="3700"/>
            </a:xfrm>
            <a:custGeom>
              <a:rect b="b" l="l" r="r" t="t"/>
              <a:pathLst>
                <a:path extrusionOk="0" h="148" w="10">
                  <a:moveTo>
                    <a:pt x="0" y="1"/>
                  </a:moveTo>
                  <a:cubicBezTo>
                    <a:pt x="0" y="1"/>
                    <a:pt x="0" y="37"/>
                    <a:pt x="0" y="74"/>
                  </a:cubicBezTo>
                  <a:cubicBezTo>
                    <a:pt x="0" y="120"/>
                    <a:pt x="0" y="148"/>
                    <a:pt x="0" y="148"/>
                  </a:cubicBezTo>
                  <a:cubicBezTo>
                    <a:pt x="10" y="148"/>
                    <a:pt x="10" y="120"/>
                    <a:pt x="10" y="74"/>
                  </a:cubicBezTo>
                  <a:cubicBezTo>
                    <a:pt x="10" y="37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829200" y="4035750"/>
              <a:ext cx="13150" cy="25575"/>
            </a:xfrm>
            <a:custGeom>
              <a:rect b="b" l="l" r="r" t="t"/>
              <a:pathLst>
                <a:path extrusionOk="0" h="1023" w="526">
                  <a:moveTo>
                    <a:pt x="525" y="0"/>
                  </a:moveTo>
                  <a:cubicBezTo>
                    <a:pt x="525" y="0"/>
                    <a:pt x="397" y="221"/>
                    <a:pt x="258" y="507"/>
                  </a:cubicBezTo>
                  <a:cubicBezTo>
                    <a:pt x="120" y="792"/>
                    <a:pt x="1" y="1022"/>
                    <a:pt x="1" y="1022"/>
                  </a:cubicBezTo>
                  <a:cubicBezTo>
                    <a:pt x="10" y="1022"/>
                    <a:pt x="130" y="792"/>
                    <a:pt x="268" y="516"/>
                  </a:cubicBezTo>
                  <a:cubicBezTo>
                    <a:pt x="415" y="231"/>
                    <a:pt x="525" y="0"/>
                    <a:pt x="5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787075" y="4131475"/>
              <a:ext cx="33650" cy="51350"/>
            </a:xfrm>
            <a:custGeom>
              <a:rect b="b" l="l" r="r" t="t"/>
              <a:pathLst>
                <a:path extrusionOk="0" h="2054" w="1346">
                  <a:moveTo>
                    <a:pt x="1345" y="1"/>
                  </a:moveTo>
                  <a:cubicBezTo>
                    <a:pt x="1336" y="10"/>
                    <a:pt x="1336" y="19"/>
                    <a:pt x="1336" y="38"/>
                  </a:cubicBezTo>
                  <a:cubicBezTo>
                    <a:pt x="1336" y="47"/>
                    <a:pt x="1336" y="56"/>
                    <a:pt x="1327" y="75"/>
                  </a:cubicBezTo>
                  <a:cubicBezTo>
                    <a:pt x="1299" y="157"/>
                    <a:pt x="1262" y="240"/>
                    <a:pt x="1216" y="323"/>
                  </a:cubicBezTo>
                  <a:cubicBezTo>
                    <a:pt x="1152" y="443"/>
                    <a:pt x="1069" y="544"/>
                    <a:pt x="977" y="645"/>
                  </a:cubicBezTo>
                  <a:cubicBezTo>
                    <a:pt x="876" y="765"/>
                    <a:pt x="756" y="876"/>
                    <a:pt x="627" y="995"/>
                  </a:cubicBezTo>
                  <a:cubicBezTo>
                    <a:pt x="498" y="1106"/>
                    <a:pt x="388" y="1225"/>
                    <a:pt x="286" y="1363"/>
                  </a:cubicBezTo>
                  <a:cubicBezTo>
                    <a:pt x="250" y="1419"/>
                    <a:pt x="213" y="1483"/>
                    <a:pt x="176" y="1548"/>
                  </a:cubicBezTo>
                  <a:cubicBezTo>
                    <a:pt x="148" y="1603"/>
                    <a:pt x="121" y="1658"/>
                    <a:pt x="93" y="1713"/>
                  </a:cubicBezTo>
                  <a:cubicBezTo>
                    <a:pt x="56" y="1796"/>
                    <a:pt x="29" y="1888"/>
                    <a:pt x="10" y="1971"/>
                  </a:cubicBezTo>
                  <a:cubicBezTo>
                    <a:pt x="1" y="1999"/>
                    <a:pt x="1" y="2026"/>
                    <a:pt x="1" y="2054"/>
                  </a:cubicBezTo>
                  <a:cubicBezTo>
                    <a:pt x="1" y="2036"/>
                    <a:pt x="1" y="2017"/>
                    <a:pt x="10" y="1980"/>
                  </a:cubicBezTo>
                  <a:cubicBezTo>
                    <a:pt x="47" y="1833"/>
                    <a:pt x="102" y="1686"/>
                    <a:pt x="185" y="1557"/>
                  </a:cubicBezTo>
                  <a:cubicBezTo>
                    <a:pt x="222" y="1492"/>
                    <a:pt x="259" y="1437"/>
                    <a:pt x="296" y="1373"/>
                  </a:cubicBezTo>
                  <a:cubicBezTo>
                    <a:pt x="397" y="1244"/>
                    <a:pt x="507" y="1115"/>
                    <a:pt x="627" y="1004"/>
                  </a:cubicBezTo>
                  <a:cubicBezTo>
                    <a:pt x="756" y="894"/>
                    <a:pt x="885" y="774"/>
                    <a:pt x="986" y="664"/>
                  </a:cubicBezTo>
                  <a:cubicBezTo>
                    <a:pt x="1078" y="563"/>
                    <a:pt x="1161" y="452"/>
                    <a:pt x="1225" y="332"/>
                  </a:cubicBezTo>
                  <a:cubicBezTo>
                    <a:pt x="1271" y="259"/>
                    <a:pt x="1308" y="176"/>
                    <a:pt x="1336" y="84"/>
                  </a:cubicBezTo>
                  <a:cubicBezTo>
                    <a:pt x="1336" y="65"/>
                    <a:pt x="1336" y="56"/>
                    <a:pt x="1345" y="38"/>
                  </a:cubicBezTo>
                  <a:lnTo>
                    <a:pt x="1345" y="1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835650" y="4059450"/>
              <a:ext cx="23050" cy="15900"/>
            </a:xfrm>
            <a:custGeom>
              <a:rect b="b" l="l" r="r" t="t"/>
              <a:pathLst>
                <a:path extrusionOk="0" h="636" w="922">
                  <a:moveTo>
                    <a:pt x="314" y="0"/>
                  </a:moveTo>
                  <a:cubicBezTo>
                    <a:pt x="139" y="0"/>
                    <a:pt x="0" y="148"/>
                    <a:pt x="0" y="323"/>
                  </a:cubicBezTo>
                  <a:cubicBezTo>
                    <a:pt x="0" y="498"/>
                    <a:pt x="139" y="636"/>
                    <a:pt x="314" y="636"/>
                  </a:cubicBezTo>
                  <a:lnTo>
                    <a:pt x="608" y="636"/>
                  </a:lnTo>
                  <a:cubicBezTo>
                    <a:pt x="783" y="636"/>
                    <a:pt x="921" y="498"/>
                    <a:pt x="921" y="323"/>
                  </a:cubicBezTo>
                  <a:cubicBezTo>
                    <a:pt x="921" y="148"/>
                    <a:pt x="783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825300" y="4191550"/>
              <a:ext cx="43750" cy="15225"/>
            </a:xfrm>
            <a:custGeom>
              <a:rect b="b" l="l" r="r" t="t"/>
              <a:pathLst>
                <a:path extrusionOk="0" h="609" w="1750">
                  <a:moveTo>
                    <a:pt x="0" y="1"/>
                  </a:moveTo>
                  <a:lnTo>
                    <a:pt x="0" y="176"/>
                  </a:lnTo>
                  <a:lnTo>
                    <a:pt x="663" y="608"/>
                  </a:lnTo>
                  <a:lnTo>
                    <a:pt x="1123" y="608"/>
                  </a:lnTo>
                  <a:lnTo>
                    <a:pt x="1749" y="176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841400" y="3865200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3" y="16"/>
                    <a:pt x="369" y="15"/>
                    <a:pt x="356" y="15"/>
                  </a:cubicBezTo>
                  <a:cubicBezTo>
                    <a:pt x="276" y="15"/>
                    <a:pt x="195" y="60"/>
                    <a:pt x="148" y="139"/>
                  </a:cubicBezTo>
                  <a:cubicBezTo>
                    <a:pt x="102" y="23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30"/>
                    <a:pt x="562" y="1510"/>
                  </a:cubicBezTo>
                  <a:cubicBezTo>
                    <a:pt x="617" y="1253"/>
                    <a:pt x="645" y="986"/>
                    <a:pt x="645" y="728"/>
                  </a:cubicBezTo>
                  <a:cubicBezTo>
                    <a:pt x="654" y="590"/>
                    <a:pt x="636" y="452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841400" y="3865200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3" y="16"/>
                    <a:pt x="369" y="15"/>
                    <a:pt x="356" y="15"/>
                  </a:cubicBezTo>
                  <a:cubicBezTo>
                    <a:pt x="276" y="15"/>
                    <a:pt x="195" y="60"/>
                    <a:pt x="148" y="139"/>
                  </a:cubicBezTo>
                  <a:cubicBezTo>
                    <a:pt x="102" y="23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30"/>
                    <a:pt x="562" y="1510"/>
                  </a:cubicBezTo>
                  <a:cubicBezTo>
                    <a:pt x="617" y="1253"/>
                    <a:pt x="645" y="986"/>
                    <a:pt x="645" y="728"/>
                  </a:cubicBezTo>
                  <a:cubicBezTo>
                    <a:pt x="654" y="590"/>
                    <a:pt x="636" y="452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846225" y="3870025"/>
              <a:ext cx="7400" cy="39150"/>
            </a:xfrm>
            <a:custGeom>
              <a:rect b="b" l="l" r="r" t="t"/>
              <a:pathLst>
                <a:path extrusionOk="0" h="1566" w="296">
                  <a:moveTo>
                    <a:pt x="148" y="1"/>
                  </a:moveTo>
                  <a:cubicBezTo>
                    <a:pt x="65" y="1"/>
                    <a:pt x="1" y="341"/>
                    <a:pt x="1" y="783"/>
                  </a:cubicBezTo>
                  <a:cubicBezTo>
                    <a:pt x="1" y="1225"/>
                    <a:pt x="65" y="1566"/>
                    <a:pt x="148" y="1566"/>
                  </a:cubicBezTo>
                  <a:cubicBezTo>
                    <a:pt x="231" y="1566"/>
                    <a:pt x="296" y="1216"/>
                    <a:pt x="296" y="783"/>
                  </a:cubicBezTo>
                  <a:cubicBezTo>
                    <a:pt x="296" y="351"/>
                    <a:pt x="231" y="1"/>
                    <a:pt x="1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841400" y="3967625"/>
              <a:ext cx="16375" cy="44225"/>
            </a:xfrm>
            <a:custGeom>
              <a:rect b="b" l="l" r="r" t="t"/>
              <a:pathLst>
                <a:path extrusionOk="0" h="1769" w="655">
                  <a:moveTo>
                    <a:pt x="387" y="0"/>
                  </a:moveTo>
                  <a:lnTo>
                    <a:pt x="397" y="9"/>
                  </a:lnTo>
                  <a:cubicBezTo>
                    <a:pt x="383" y="7"/>
                    <a:pt x="370" y="6"/>
                    <a:pt x="357" y="6"/>
                  </a:cubicBezTo>
                  <a:cubicBezTo>
                    <a:pt x="270" y="6"/>
                    <a:pt x="188" y="57"/>
                    <a:pt x="148" y="129"/>
                  </a:cubicBezTo>
                  <a:cubicBezTo>
                    <a:pt x="102" y="221"/>
                    <a:pt x="84" y="322"/>
                    <a:pt x="74" y="424"/>
                  </a:cubicBezTo>
                  <a:cubicBezTo>
                    <a:pt x="37" y="801"/>
                    <a:pt x="1" y="1206"/>
                    <a:pt x="148" y="1574"/>
                  </a:cubicBezTo>
                  <a:cubicBezTo>
                    <a:pt x="183" y="1663"/>
                    <a:pt x="253" y="1768"/>
                    <a:pt x="364" y="1768"/>
                  </a:cubicBezTo>
                  <a:cubicBezTo>
                    <a:pt x="369" y="1768"/>
                    <a:pt x="373" y="1768"/>
                    <a:pt x="378" y="1768"/>
                  </a:cubicBezTo>
                  <a:cubicBezTo>
                    <a:pt x="489" y="1759"/>
                    <a:pt x="544" y="1620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89"/>
                    <a:pt x="636" y="451"/>
                    <a:pt x="608" y="322"/>
                  </a:cubicBezTo>
                  <a:cubicBezTo>
                    <a:pt x="571" y="194"/>
                    <a:pt x="498" y="74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841400" y="3967625"/>
              <a:ext cx="16375" cy="44225"/>
            </a:xfrm>
            <a:custGeom>
              <a:rect b="b" l="l" r="r" t="t"/>
              <a:pathLst>
                <a:path extrusionOk="0" h="1769" w="655">
                  <a:moveTo>
                    <a:pt x="387" y="0"/>
                  </a:moveTo>
                  <a:lnTo>
                    <a:pt x="397" y="9"/>
                  </a:lnTo>
                  <a:cubicBezTo>
                    <a:pt x="383" y="7"/>
                    <a:pt x="370" y="6"/>
                    <a:pt x="357" y="6"/>
                  </a:cubicBezTo>
                  <a:cubicBezTo>
                    <a:pt x="270" y="6"/>
                    <a:pt x="188" y="57"/>
                    <a:pt x="148" y="129"/>
                  </a:cubicBezTo>
                  <a:cubicBezTo>
                    <a:pt x="102" y="221"/>
                    <a:pt x="84" y="322"/>
                    <a:pt x="74" y="424"/>
                  </a:cubicBezTo>
                  <a:cubicBezTo>
                    <a:pt x="37" y="801"/>
                    <a:pt x="1" y="1206"/>
                    <a:pt x="148" y="1574"/>
                  </a:cubicBezTo>
                  <a:cubicBezTo>
                    <a:pt x="183" y="1663"/>
                    <a:pt x="253" y="1768"/>
                    <a:pt x="364" y="1768"/>
                  </a:cubicBezTo>
                  <a:cubicBezTo>
                    <a:pt x="369" y="1768"/>
                    <a:pt x="373" y="1768"/>
                    <a:pt x="378" y="1768"/>
                  </a:cubicBezTo>
                  <a:cubicBezTo>
                    <a:pt x="489" y="1759"/>
                    <a:pt x="544" y="1620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89"/>
                    <a:pt x="636" y="451"/>
                    <a:pt x="608" y="322"/>
                  </a:cubicBezTo>
                  <a:cubicBezTo>
                    <a:pt x="571" y="194"/>
                    <a:pt x="498" y="74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846225" y="3972225"/>
              <a:ext cx="7400" cy="39150"/>
            </a:xfrm>
            <a:custGeom>
              <a:rect b="b" l="l" r="r" t="t"/>
              <a:pathLst>
                <a:path extrusionOk="0" h="1566" w="296">
                  <a:moveTo>
                    <a:pt x="148" y="0"/>
                  </a:moveTo>
                  <a:cubicBezTo>
                    <a:pt x="65" y="0"/>
                    <a:pt x="1" y="350"/>
                    <a:pt x="1" y="783"/>
                  </a:cubicBezTo>
                  <a:cubicBezTo>
                    <a:pt x="1" y="1216"/>
                    <a:pt x="65" y="1565"/>
                    <a:pt x="148" y="1565"/>
                  </a:cubicBezTo>
                  <a:cubicBezTo>
                    <a:pt x="231" y="1565"/>
                    <a:pt x="296" y="1216"/>
                    <a:pt x="296" y="783"/>
                  </a:cubicBezTo>
                  <a:cubicBezTo>
                    <a:pt x="296" y="350"/>
                    <a:pt x="231" y="0"/>
                    <a:pt x="1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841400" y="3763475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2" y="16"/>
                    <a:pt x="367" y="15"/>
                    <a:pt x="352" y="15"/>
                  </a:cubicBezTo>
                  <a:cubicBezTo>
                    <a:pt x="267" y="15"/>
                    <a:pt x="187" y="60"/>
                    <a:pt x="148" y="138"/>
                  </a:cubicBezTo>
                  <a:cubicBezTo>
                    <a:pt x="102" y="22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21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90"/>
                    <a:pt x="636" y="451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841400" y="3763475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2" y="16"/>
                    <a:pt x="367" y="15"/>
                    <a:pt x="352" y="15"/>
                  </a:cubicBezTo>
                  <a:cubicBezTo>
                    <a:pt x="267" y="15"/>
                    <a:pt x="187" y="60"/>
                    <a:pt x="148" y="138"/>
                  </a:cubicBezTo>
                  <a:cubicBezTo>
                    <a:pt x="102" y="22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21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90"/>
                    <a:pt x="636" y="451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846225" y="3768075"/>
              <a:ext cx="7400" cy="39375"/>
            </a:xfrm>
            <a:custGeom>
              <a:rect b="b" l="l" r="r" t="t"/>
              <a:pathLst>
                <a:path extrusionOk="0" h="1575" w="296">
                  <a:moveTo>
                    <a:pt x="148" y="1"/>
                  </a:moveTo>
                  <a:cubicBezTo>
                    <a:pt x="65" y="1"/>
                    <a:pt x="1" y="350"/>
                    <a:pt x="1" y="783"/>
                  </a:cubicBezTo>
                  <a:cubicBezTo>
                    <a:pt x="1" y="1216"/>
                    <a:pt x="65" y="1575"/>
                    <a:pt x="148" y="1575"/>
                  </a:cubicBezTo>
                  <a:cubicBezTo>
                    <a:pt x="231" y="1575"/>
                    <a:pt x="296" y="1225"/>
                    <a:pt x="296" y="783"/>
                  </a:cubicBezTo>
                  <a:cubicBezTo>
                    <a:pt x="296" y="350"/>
                    <a:pt x="231" y="1"/>
                    <a:pt x="1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446450" y="3730100"/>
              <a:ext cx="159075" cy="16375"/>
            </a:xfrm>
            <a:custGeom>
              <a:rect b="b" l="l" r="r" t="t"/>
              <a:pathLst>
                <a:path extrusionOk="0" h="655" w="6363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6040" y="654"/>
                  </a:lnTo>
                  <a:cubicBezTo>
                    <a:pt x="6215" y="654"/>
                    <a:pt x="6362" y="507"/>
                    <a:pt x="6362" y="332"/>
                  </a:cubicBezTo>
                  <a:cubicBezTo>
                    <a:pt x="6362" y="148"/>
                    <a:pt x="6215" y="1"/>
                    <a:pt x="60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446450" y="3730100"/>
              <a:ext cx="96000" cy="16375"/>
            </a:xfrm>
            <a:custGeom>
              <a:rect b="b" l="l" r="r" t="t"/>
              <a:pathLst>
                <a:path extrusionOk="0" h="655" w="3840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3840" y="654"/>
                  </a:lnTo>
                  <a:lnTo>
                    <a:pt x="384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446450" y="3754725"/>
              <a:ext cx="159075" cy="16375"/>
            </a:xfrm>
            <a:custGeom>
              <a:rect b="b" l="l" r="r" t="t"/>
              <a:pathLst>
                <a:path extrusionOk="0" h="655" w="6363">
                  <a:moveTo>
                    <a:pt x="332" y="1"/>
                  </a:moveTo>
                  <a:cubicBezTo>
                    <a:pt x="148" y="1"/>
                    <a:pt x="1" y="148"/>
                    <a:pt x="1" y="323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6040" y="654"/>
                  </a:lnTo>
                  <a:cubicBezTo>
                    <a:pt x="6215" y="654"/>
                    <a:pt x="6362" y="507"/>
                    <a:pt x="6362" y="323"/>
                  </a:cubicBezTo>
                  <a:cubicBezTo>
                    <a:pt x="6362" y="148"/>
                    <a:pt x="6215" y="1"/>
                    <a:pt x="60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446450" y="3754725"/>
              <a:ext cx="50450" cy="16375"/>
            </a:xfrm>
            <a:custGeom>
              <a:rect b="b" l="l" r="r" t="t"/>
              <a:pathLst>
                <a:path extrusionOk="0" h="655" w="2018">
                  <a:moveTo>
                    <a:pt x="332" y="1"/>
                  </a:moveTo>
                  <a:cubicBezTo>
                    <a:pt x="148" y="1"/>
                    <a:pt x="1" y="148"/>
                    <a:pt x="1" y="323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2017" y="654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449225" y="3691100"/>
              <a:ext cx="32000" cy="24300"/>
            </a:xfrm>
            <a:custGeom>
              <a:rect b="b" l="l" r="r" t="t"/>
              <a:pathLst>
                <a:path extrusionOk="0" h="972" w="1280">
                  <a:moveTo>
                    <a:pt x="309" y="0"/>
                  </a:moveTo>
                  <a:cubicBezTo>
                    <a:pt x="163" y="0"/>
                    <a:pt x="35" y="105"/>
                    <a:pt x="19" y="253"/>
                  </a:cubicBezTo>
                  <a:cubicBezTo>
                    <a:pt x="0" y="410"/>
                    <a:pt x="56" y="566"/>
                    <a:pt x="175" y="677"/>
                  </a:cubicBezTo>
                  <a:cubicBezTo>
                    <a:pt x="313" y="796"/>
                    <a:pt x="461" y="888"/>
                    <a:pt x="626" y="971"/>
                  </a:cubicBezTo>
                  <a:cubicBezTo>
                    <a:pt x="820" y="898"/>
                    <a:pt x="985" y="787"/>
                    <a:pt x="1124" y="640"/>
                  </a:cubicBezTo>
                  <a:cubicBezTo>
                    <a:pt x="1243" y="483"/>
                    <a:pt x="1280" y="235"/>
                    <a:pt x="1142" y="97"/>
                  </a:cubicBezTo>
                  <a:cubicBezTo>
                    <a:pt x="1080" y="35"/>
                    <a:pt x="997" y="4"/>
                    <a:pt x="913" y="4"/>
                  </a:cubicBezTo>
                  <a:cubicBezTo>
                    <a:pt x="885" y="4"/>
                    <a:pt x="857" y="7"/>
                    <a:pt x="829" y="14"/>
                  </a:cubicBezTo>
                  <a:cubicBezTo>
                    <a:pt x="718" y="51"/>
                    <a:pt x="636" y="143"/>
                    <a:pt x="608" y="262"/>
                  </a:cubicBezTo>
                  <a:cubicBezTo>
                    <a:pt x="571" y="143"/>
                    <a:pt x="479" y="51"/>
                    <a:pt x="359" y="5"/>
                  </a:cubicBezTo>
                  <a:cubicBezTo>
                    <a:pt x="342" y="2"/>
                    <a:pt x="325" y="0"/>
                    <a:pt x="30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487425" y="3691100"/>
              <a:ext cx="32025" cy="24300"/>
            </a:xfrm>
            <a:custGeom>
              <a:rect b="b" l="l" r="r" t="t"/>
              <a:pathLst>
                <a:path extrusionOk="0" h="972" w="1281">
                  <a:moveTo>
                    <a:pt x="311" y="0"/>
                  </a:moveTo>
                  <a:cubicBezTo>
                    <a:pt x="172" y="0"/>
                    <a:pt x="44" y="105"/>
                    <a:pt x="19" y="253"/>
                  </a:cubicBezTo>
                  <a:cubicBezTo>
                    <a:pt x="1" y="410"/>
                    <a:pt x="65" y="566"/>
                    <a:pt x="185" y="677"/>
                  </a:cubicBezTo>
                  <a:cubicBezTo>
                    <a:pt x="314" y="796"/>
                    <a:pt x="470" y="888"/>
                    <a:pt x="627" y="971"/>
                  </a:cubicBezTo>
                  <a:lnTo>
                    <a:pt x="636" y="971"/>
                  </a:lnTo>
                  <a:cubicBezTo>
                    <a:pt x="820" y="898"/>
                    <a:pt x="995" y="787"/>
                    <a:pt x="1133" y="640"/>
                  </a:cubicBezTo>
                  <a:cubicBezTo>
                    <a:pt x="1262" y="483"/>
                    <a:pt x="1280" y="235"/>
                    <a:pt x="1142" y="97"/>
                  </a:cubicBezTo>
                  <a:cubicBezTo>
                    <a:pt x="1080" y="35"/>
                    <a:pt x="997" y="4"/>
                    <a:pt x="913" y="4"/>
                  </a:cubicBezTo>
                  <a:cubicBezTo>
                    <a:pt x="885" y="4"/>
                    <a:pt x="857" y="7"/>
                    <a:pt x="829" y="14"/>
                  </a:cubicBezTo>
                  <a:cubicBezTo>
                    <a:pt x="719" y="51"/>
                    <a:pt x="636" y="143"/>
                    <a:pt x="617" y="262"/>
                  </a:cubicBezTo>
                  <a:cubicBezTo>
                    <a:pt x="571" y="143"/>
                    <a:pt x="479" y="51"/>
                    <a:pt x="360" y="5"/>
                  </a:cubicBezTo>
                  <a:cubicBezTo>
                    <a:pt x="343" y="2"/>
                    <a:pt x="327" y="0"/>
                    <a:pt x="31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525625" y="3691100"/>
              <a:ext cx="32025" cy="24300"/>
            </a:xfrm>
            <a:custGeom>
              <a:rect b="b" l="l" r="r" t="t"/>
              <a:pathLst>
                <a:path extrusionOk="0" h="972" w="1281">
                  <a:moveTo>
                    <a:pt x="920" y="0"/>
                  </a:moveTo>
                  <a:cubicBezTo>
                    <a:pt x="778" y="0"/>
                    <a:pt x="641" y="97"/>
                    <a:pt x="618" y="262"/>
                  </a:cubicBezTo>
                  <a:cubicBezTo>
                    <a:pt x="572" y="143"/>
                    <a:pt x="480" y="51"/>
                    <a:pt x="360" y="5"/>
                  </a:cubicBezTo>
                  <a:cubicBezTo>
                    <a:pt x="348" y="3"/>
                    <a:pt x="337" y="3"/>
                    <a:pt x="326" y="3"/>
                  </a:cubicBezTo>
                  <a:cubicBezTo>
                    <a:pt x="181" y="3"/>
                    <a:pt x="45" y="108"/>
                    <a:pt x="19" y="253"/>
                  </a:cubicBezTo>
                  <a:cubicBezTo>
                    <a:pt x="1" y="410"/>
                    <a:pt x="65" y="566"/>
                    <a:pt x="185" y="677"/>
                  </a:cubicBezTo>
                  <a:cubicBezTo>
                    <a:pt x="323" y="796"/>
                    <a:pt x="470" y="888"/>
                    <a:pt x="636" y="971"/>
                  </a:cubicBezTo>
                  <a:cubicBezTo>
                    <a:pt x="820" y="898"/>
                    <a:pt x="995" y="787"/>
                    <a:pt x="1124" y="640"/>
                  </a:cubicBezTo>
                  <a:cubicBezTo>
                    <a:pt x="1253" y="483"/>
                    <a:pt x="1280" y="235"/>
                    <a:pt x="1142" y="97"/>
                  </a:cubicBezTo>
                  <a:cubicBezTo>
                    <a:pt x="1080" y="31"/>
                    <a:pt x="999" y="0"/>
                    <a:pt x="9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565450" y="3691100"/>
              <a:ext cx="31775" cy="24300"/>
            </a:xfrm>
            <a:custGeom>
              <a:rect b="b" l="l" r="r" t="t"/>
              <a:pathLst>
                <a:path extrusionOk="0" h="972" w="1271">
                  <a:moveTo>
                    <a:pt x="912" y="0"/>
                  </a:moveTo>
                  <a:cubicBezTo>
                    <a:pt x="773" y="0"/>
                    <a:pt x="638" y="97"/>
                    <a:pt x="608" y="262"/>
                  </a:cubicBezTo>
                  <a:cubicBezTo>
                    <a:pt x="562" y="143"/>
                    <a:pt x="470" y="51"/>
                    <a:pt x="350" y="5"/>
                  </a:cubicBezTo>
                  <a:cubicBezTo>
                    <a:pt x="339" y="3"/>
                    <a:pt x="327" y="3"/>
                    <a:pt x="316" y="3"/>
                  </a:cubicBezTo>
                  <a:cubicBezTo>
                    <a:pt x="172" y="3"/>
                    <a:pt x="36" y="108"/>
                    <a:pt x="19" y="253"/>
                  </a:cubicBezTo>
                  <a:cubicBezTo>
                    <a:pt x="0" y="410"/>
                    <a:pt x="56" y="566"/>
                    <a:pt x="175" y="677"/>
                  </a:cubicBezTo>
                  <a:cubicBezTo>
                    <a:pt x="313" y="796"/>
                    <a:pt x="461" y="888"/>
                    <a:pt x="626" y="971"/>
                  </a:cubicBezTo>
                  <a:cubicBezTo>
                    <a:pt x="811" y="898"/>
                    <a:pt x="986" y="787"/>
                    <a:pt x="1124" y="640"/>
                  </a:cubicBezTo>
                  <a:cubicBezTo>
                    <a:pt x="1243" y="483"/>
                    <a:pt x="1271" y="235"/>
                    <a:pt x="1133" y="97"/>
                  </a:cubicBezTo>
                  <a:cubicBezTo>
                    <a:pt x="1070" y="31"/>
                    <a:pt x="991" y="0"/>
                    <a:pt x="9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576950" y="3863600"/>
              <a:ext cx="12700" cy="12675"/>
            </a:xfrm>
            <a:custGeom>
              <a:rect b="b" l="l" r="r" t="t"/>
              <a:pathLst>
                <a:path extrusionOk="0" h="507" w="508">
                  <a:moveTo>
                    <a:pt x="249" y="0"/>
                  </a:moveTo>
                  <a:lnTo>
                    <a:pt x="222" y="64"/>
                  </a:lnTo>
                  <a:cubicBezTo>
                    <a:pt x="185" y="129"/>
                    <a:pt x="130" y="184"/>
                    <a:pt x="65" y="221"/>
                  </a:cubicBezTo>
                  <a:lnTo>
                    <a:pt x="1" y="258"/>
                  </a:lnTo>
                  <a:lnTo>
                    <a:pt x="65" y="285"/>
                  </a:lnTo>
                  <a:cubicBezTo>
                    <a:pt x="130" y="322"/>
                    <a:pt x="185" y="378"/>
                    <a:pt x="222" y="442"/>
                  </a:cubicBezTo>
                  <a:lnTo>
                    <a:pt x="249" y="506"/>
                  </a:lnTo>
                  <a:lnTo>
                    <a:pt x="286" y="442"/>
                  </a:lnTo>
                  <a:cubicBezTo>
                    <a:pt x="323" y="378"/>
                    <a:pt x="378" y="322"/>
                    <a:pt x="443" y="285"/>
                  </a:cubicBezTo>
                  <a:lnTo>
                    <a:pt x="507" y="258"/>
                  </a:lnTo>
                  <a:lnTo>
                    <a:pt x="443" y="221"/>
                  </a:lnTo>
                  <a:cubicBezTo>
                    <a:pt x="378" y="184"/>
                    <a:pt x="323" y="129"/>
                    <a:pt x="286" y="64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4022525" y="4014100"/>
              <a:ext cx="12700" cy="12925"/>
            </a:xfrm>
            <a:custGeom>
              <a:rect b="b" l="l" r="r" t="t"/>
              <a:pathLst>
                <a:path extrusionOk="0" h="517" w="508">
                  <a:moveTo>
                    <a:pt x="249" y="1"/>
                  </a:moveTo>
                  <a:lnTo>
                    <a:pt x="222" y="65"/>
                  </a:lnTo>
                  <a:cubicBezTo>
                    <a:pt x="185" y="130"/>
                    <a:pt x="130" y="185"/>
                    <a:pt x="65" y="222"/>
                  </a:cubicBezTo>
                  <a:lnTo>
                    <a:pt x="1" y="259"/>
                  </a:lnTo>
                  <a:lnTo>
                    <a:pt x="65" y="295"/>
                  </a:lnTo>
                  <a:cubicBezTo>
                    <a:pt x="130" y="332"/>
                    <a:pt x="185" y="388"/>
                    <a:pt x="222" y="452"/>
                  </a:cubicBezTo>
                  <a:lnTo>
                    <a:pt x="249" y="516"/>
                  </a:lnTo>
                  <a:lnTo>
                    <a:pt x="286" y="452"/>
                  </a:lnTo>
                  <a:cubicBezTo>
                    <a:pt x="323" y="388"/>
                    <a:pt x="378" y="332"/>
                    <a:pt x="443" y="295"/>
                  </a:cubicBezTo>
                  <a:lnTo>
                    <a:pt x="507" y="259"/>
                  </a:lnTo>
                  <a:lnTo>
                    <a:pt x="443" y="222"/>
                  </a:lnTo>
                  <a:cubicBezTo>
                    <a:pt x="378" y="185"/>
                    <a:pt x="323" y="130"/>
                    <a:pt x="286" y="65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758775" y="3925725"/>
              <a:ext cx="18900" cy="18675"/>
            </a:xfrm>
            <a:custGeom>
              <a:rect b="b" l="l" r="r" t="t"/>
              <a:pathLst>
                <a:path extrusionOk="0" h="747" w="756">
                  <a:moveTo>
                    <a:pt x="378" y="1"/>
                  </a:moveTo>
                  <a:lnTo>
                    <a:pt x="323" y="93"/>
                  </a:lnTo>
                  <a:cubicBezTo>
                    <a:pt x="277" y="185"/>
                    <a:pt x="194" y="268"/>
                    <a:pt x="93" y="323"/>
                  </a:cubicBezTo>
                  <a:lnTo>
                    <a:pt x="1" y="378"/>
                  </a:lnTo>
                  <a:lnTo>
                    <a:pt x="93" y="424"/>
                  </a:lnTo>
                  <a:cubicBezTo>
                    <a:pt x="194" y="479"/>
                    <a:pt x="277" y="562"/>
                    <a:pt x="323" y="654"/>
                  </a:cubicBezTo>
                  <a:lnTo>
                    <a:pt x="378" y="746"/>
                  </a:lnTo>
                  <a:lnTo>
                    <a:pt x="433" y="654"/>
                  </a:lnTo>
                  <a:cubicBezTo>
                    <a:pt x="479" y="562"/>
                    <a:pt x="562" y="479"/>
                    <a:pt x="663" y="424"/>
                  </a:cubicBezTo>
                  <a:lnTo>
                    <a:pt x="756" y="378"/>
                  </a:lnTo>
                  <a:lnTo>
                    <a:pt x="663" y="323"/>
                  </a:lnTo>
                  <a:cubicBezTo>
                    <a:pt x="562" y="268"/>
                    <a:pt x="479" y="185"/>
                    <a:pt x="433" y="93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4104000" y="4107775"/>
              <a:ext cx="18675" cy="18675"/>
            </a:xfrm>
            <a:custGeom>
              <a:rect b="b" l="l" r="r" t="t"/>
              <a:pathLst>
                <a:path extrusionOk="0" h="747" w="747">
                  <a:moveTo>
                    <a:pt x="378" y="1"/>
                  </a:moveTo>
                  <a:lnTo>
                    <a:pt x="323" y="93"/>
                  </a:lnTo>
                  <a:cubicBezTo>
                    <a:pt x="268" y="185"/>
                    <a:pt x="185" y="268"/>
                    <a:pt x="93" y="323"/>
                  </a:cubicBezTo>
                  <a:lnTo>
                    <a:pt x="1" y="369"/>
                  </a:lnTo>
                  <a:lnTo>
                    <a:pt x="93" y="424"/>
                  </a:lnTo>
                  <a:cubicBezTo>
                    <a:pt x="194" y="479"/>
                    <a:pt x="268" y="553"/>
                    <a:pt x="323" y="654"/>
                  </a:cubicBezTo>
                  <a:lnTo>
                    <a:pt x="378" y="746"/>
                  </a:lnTo>
                  <a:lnTo>
                    <a:pt x="424" y="654"/>
                  </a:lnTo>
                  <a:cubicBezTo>
                    <a:pt x="480" y="553"/>
                    <a:pt x="562" y="479"/>
                    <a:pt x="655" y="424"/>
                  </a:cubicBezTo>
                  <a:lnTo>
                    <a:pt x="747" y="369"/>
                  </a:lnTo>
                  <a:lnTo>
                    <a:pt x="655" y="323"/>
                  </a:lnTo>
                  <a:cubicBezTo>
                    <a:pt x="562" y="268"/>
                    <a:pt x="480" y="185"/>
                    <a:pt x="424" y="93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596050" y="4210200"/>
              <a:ext cx="5800" cy="5550"/>
            </a:xfrm>
            <a:custGeom>
              <a:rect b="b" l="l" r="r" t="t"/>
              <a:pathLst>
                <a:path extrusionOk="0" h="222" w="232">
                  <a:moveTo>
                    <a:pt x="121" y="0"/>
                  </a:moveTo>
                  <a:lnTo>
                    <a:pt x="102" y="28"/>
                  </a:lnTo>
                  <a:cubicBezTo>
                    <a:pt x="84" y="56"/>
                    <a:pt x="65" y="74"/>
                    <a:pt x="38" y="93"/>
                  </a:cubicBezTo>
                  <a:lnTo>
                    <a:pt x="1" y="111"/>
                  </a:lnTo>
                  <a:lnTo>
                    <a:pt x="38" y="129"/>
                  </a:lnTo>
                  <a:cubicBezTo>
                    <a:pt x="65" y="139"/>
                    <a:pt x="84" y="166"/>
                    <a:pt x="102" y="194"/>
                  </a:cubicBezTo>
                  <a:lnTo>
                    <a:pt x="121" y="221"/>
                  </a:lnTo>
                  <a:lnTo>
                    <a:pt x="139" y="194"/>
                  </a:lnTo>
                  <a:cubicBezTo>
                    <a:pt x="148" y="166"/>
                    <a:pt x="176" y="139"/>
                    <a:pt x="203" y="129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76" y="83"/>
                    <a:pt x="148" y="56"/>
                    <a:pt x="139" y="28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685600" y="406152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11" y="0"/>
                  </a:moveTo>
                  <a:lnTo>
                    <a:pt x="92" y="28"/>
                  </a:lnTo>
                  <a:cubicBezTo>
                    <a:pt x="83" y="56"/>
                    <a:pt x="55" y="83"/>
                    <a:pt x="28" y="102"/>
                  </a:cubicBezTo>
                  <a:lnTo>
                    <a:pt x="0" y="111"/>
                  </a:lnTo>
                  <a:lnTo>
                    <a:pt x="28" y="129"/>
                  </a:lnTo>
                  <a:cubicBezTo>
                    <a:pt x="55" y="148"/>
                    <a:pt x="83" y="175"/>
                    <a:pt x="92" y="203"/>
                  </a:cubicBezTo>
                  <a:lnTo>
                    <a:pt x="111" y="230"/>
                  </a:lnTo>
                  <a:lnTo>
                    <a:pt x="129" y="203"/>
                  </a:lnTo>
                  <a:cubicBezTo>
                    <a:pt x="147" y="175"/>
                    <a:pt x="166" y="148"/>
                    <a:pt x="203" y="129"/>
                  </a:cubicBezTo>
                  <a:lnTo>
                    <a:pt x="230" y="111"/>
                  </a:lnTo>
                  <a:lnTo>
                    <a:pt x="203" y="102"/>
                  </a:lnTo>
                  <a:cubicBezTo>
                    <a:pt x="166" y="83"/>
                    <a:pt x="147" y="56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3982250" y="421502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20" y="1"/>
                  </a:moveTo>
                  <a:lnTo>
                    <a:pt x="102" y="28"/>
                  </a:lnTo>
                  <a:cubicBezTo>
                    <a:pt x="84" y="65"/>
                    <a:pt x="65" y="84"/>
                    <a:pt x="28" y="102"/>
                  </a:cubicBezTo>
                  <a:lnTo>
                    <a:pt x="1" y="120"/>
                  </a:lnTo>
                  <a:lnTo>
                    <a:pt x="28" y="139"/>
                  </a:lnTo>
                  <a:cubicBezTo>
                    <a:pt x="65" y="148"/>
                    <a:pt x="84" y="176"/>
                    <a:pt x="102" y="203"/>
                  </a:cubicBezTo>
                  <a:lnTo>
                    <a:pt x="120" y="231"/>
                  </a:lnTo>
                  <a:lnTo>
                    <a:pt x="130" y="203"/>
                  </a:lnTo>
                  <a:cubicBezTo>
                    <a:pt x="148" y="176"/>
                    <a:pt x="176" y="148"/>
                    <a:pt x="203" y="139"/>
                  </a:cubicBezTo>
                  <a:lnTo>
                    <a:pt x="231" y="120"/>
                  </a:lnTo>
                  <a:lnTo>
                    <a:pt x="203" y="102"/>
                  </a:lnTo>
                  <a:cubicBezTo>
                    <a:pt x="176" y="84"/>
                    <a:pt x="148" y="65"/>
                    <a:pt x="130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3950725" y="3939300"/>
              <a:ext cx="5775" cy="5800"/>
            </a:xfrm>
            <a:custGeom>
              <a:rect b="b" l="l" r="r" t="t"/>
              <a:pathLst>
                <a:path extrusionOk="0" h="232" w="231">
                  <a:moveTo>
                    <a:pt x="120" y="1"/>
                  </a:moveTo>
                  <a:lnTo>
                    <a:pt x="102" y="28"/>
                  </a:lnTo>
                  <a:cubicBezTo>
                    <a:pt x="83" y="56"/>
                    <a:pt x="65" y="84"/>
                    <a:pt x="28" y="93"/>
                  </a:cubicBezTo>
                  <a:lnTo>
                    <a:pt x="1" y="111"/>
                  </a:lnTo>
                  <a:lnTo>
                    <a:pt x="28" y="130"/>
                  </a:lnTo>
                  <a:cubicBezTo>
                    <a:pt x="65" y="148"/>
                    <a:pt x="83" y="167"/>
                    <a:pt x="102" y="194"/>
                  </a:cubicBezTo>
                  <a:lnTo>
                    <a:pt x="120" y="231"/>
                  </a:lnTo>
                  <a:lnTo>
                    <a:pt x="129" y="194"/>
                  </a:lnTo>
                  <a:cubicBezTo>
                    <a:pt x="148" y="167"/>
                    <a:pt x="175" y="148"/>
                    <a:pt x="203" y="130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75" y="84"/>
                    <a:pt x="148" y="56"/>
                    <a:pt x="129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4214025" y="398947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20" y="1"/>
                  </a:moveTo>
                  <a:lnTo>
                    <a:pt x="102" y="28"/>
                  </a:lnTo>
                  <a:cubicBezTo>
                    <a:pt x="83" y="65"/>
                    <a:pt x="56" y="84"/>
                    <a:pt x="28" y="102"/>
                  </a:cubicBezTo>
                  <a:lnTo>
                    <a:pt x="0" y="120"/>
                  </a:lnTo>
                  <a:lnTo>
                    <a:pt x="28" y="139"/>
                  </a:lnTo>
                  <a:cubicBezTo>
                    <a:pt x="56" y="148"/>
                    <a:pt x="83" y="176"/>
                    <a:pt x="102" y="203"/>
                  </a:cubicBezTo>
                  <a:lnTo>
                    <a:pt x="120" y="231"/>
                  </a:lnTo>
                  <a:lnTo>
                    <a:pt x="129" y="203"/>
                  </a:lnTo>
                  <a:cubicBezTo>
                    <a:pt x="148" y="176"/>
                    <a:pt x="175" y="148"/>
                    <a:pt x="203" y="139"/>
                  </a:cubicBezTo>
                  <a:lnTo>
                    <a:pt x="231" y="120"/>
                  </a:lnTo>
                  <a:lnTo>
                    <a:pt x="203" y="102"/>
                  </a:lnTo>
                  <a:cubicBezTo>
                    <a:pt x="175" y="84"/>
                    <a:pt x="148" y="65"/>
                    <a:pt x="129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722875" y="3847950"/>
              <a:ext cx="5550" cy="5775"/>
            </a:xfrm>
            <a:custGeom>
              <a:rect b="b" l="l" r="r" t="t"/>
              <a:pathLst>
                <a:path extrusionOk="0" h="231" w="222">
                  <a:moveTo>
                    <a:pt x="111" y="0"/>
                  </a:moveTo>
                  <a:lnTo>
                    <a:pt x="93" y="28"/>
                  </a:lnTo>
                  <a:cubicBezTo>
                    <a:pt x="83" y="55"/>
                    <a:pt x="56" y="83"/>
                    <a:pt x="28" y="101"/>
                  </a:cubicBezTo>
                  <a:lnTo>
                    <a:pt x="0" y="120"/>
                  </a:lnTo>
                  <a:lnTo>
                    <a:pt x="28" y="129"/>
                  </a:lnTo>
                  <a:cubicBezTo>
                    <a:pt x="56" y="147"/>
                    <a:pt x="83" y="175"/>
                    <a:pt x="93" y="203"/>
                  </a:cubicBezTo>
                  <a:lnTo>
                    <a:pt x="111" y="230"/>
                  </a:lnTo>
                  <a:lnTo>
                    <a:pt x="129" y="203"/>
                  </a:lnTo>
                  <a:cubicBezTo>
                    <a:pt x="139" y="175"/>
                    <a:pt x="166" y="147"/>
                    <a:pt x="194" y="129"/>
                  </a:cubicBezTo>
                  <a:lnTo>
                    <a:pt x="221" y="120"/>
                  </a:lnTo>
                  <a:lnTo>
                    <a:pt x="194" y="101"/>
                  </a:lnTo>
                  <a:cubicBezTo>
                    <a:pt x="166" y="83"/>
                    <a:pt x="139" y="55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56475" y="3804900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11" y="0"/>
                  </a:moveTo>
                  <a:lnTo>
                    <a:pt x="102" y="28"/>
                  </a:lnTo>
                  <a:cubicBezTo>
                    <a:pt x="83" y="56"/>
                    <a:pt x="56" y="83"/>
                    <a:pt x="28" y="93"/>
                  </a:cubicBezTo>
                  <a:lnTo>
                    <a:pt x="0" y="111"/>
                  </a:lnTo>
                  <a:lnTo>
                    <a:pt x="28" y="129"/>
                  </a:lnTo>
                  <a:cubicBezTo>
                    <a:pt x="56" y="139"/>
                    <a:pt x="83" y="166"/>
                    <a:pt x="102" y="194"/>
                  </a:cubicBezTo>
                  <a:lnTo>
                    <a:pt x="111" y="231"/>
                  </a:lnTo>
                  <a:lnTo>
                    <a:pt x="129" y="194"/>
                  </a:lnTo>
                  <a:cubicBezTo>
                    <a:pt x="148" y="166"/>
                    <a:pt x="166" y="139"/>
                    <a:pt x="203" y="129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66" y="83"/>
                    <a:pt x="148" y="56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688350" y="4193625"/>
              <a:ext cx="12925" cy="12675"/>
            </a:xfrm>
            <a:custGeom>
              <a:rect b="b" l="l" r="r" t="t"/>
              <a:pathLst>
                <a:path extrusionOk="0" h="507" w="517">
                  <a:moveTo>
                    <a:pt x="258" y="1"/>
                  </a:moveTo>
                  <a:lnTo>
                    <a:pt x="222" y="65"/>
                  </a:lnTo>
                  <a:cubicBezTo>
                    <a:pt x="185" y="130"/>
                    <a:pt x="129" y="185"/>
                    <a:pt x="65" y="222"/>
                  </a:cubicBezTo>
                  <a:lnTo>
                    <a:pt x="1" y="258"/>
                  </a:lnTo>
                  <a:lnTo>
                    <a:pt x="65" y="286"/>
                  </a:lnTo>
                  <a:cubicBezTo>
                    <a:pt x="129" y="323"/>
                    <a:pt x="185" y="378"/>
                    <a:pt x="222" y="443"/>
                  </a:cubicBezTo>
                  <a:lnTo>
                    <a:pt x="258" y="507"/>
                  </a:lnTo>
                  <a:lnTo>
                    <a:pt x="295" y="443"/>
                  </a:lnTo>
                  <a:cubicBezTo>
                    <a:pt x="332" y="378"/>
                    <a:pt x="387" y="323"/>
                    <a:pt x="452" y="286"/>
                  </a:cubicBezTo>
                  <a:lnTo>
                    <a:pt x="516" y="258"/>
                  </a:lnTo>
                  <a:lnTo>
                    <a:pt x="452" y="222"/>
                  </a:lnTo>
                  <a:cubicBezTo>
                    <a:pt x="387" y="185"/>
                    <a:pt x="332" y="130"/>
                    <a:pt x="295" y="65"/>
                  </a:cubicBezTo>
                  <a:lnTo>
                    <a:pt x="25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4204825" y="4082925"/>
              <a:ext cx="12675" cy="12925"/>
            </a:xfrm>
            <a:custGeom>
              <a:rect b="b" l="l" r="r" t="t"/>
              <a:pathLst>
                <a:path extrusionOk="0" h="517" w="507">
                  <a:moveTo>
                    <a:pt x="258" y="0"/>
                  </a:moveTo>
                  <a:lnTo>
                    <a:pt x="221" y="65"/>
                  </a:lnTo>
                  <a:cubicBezTo>
                    <a:pt x="184" y="129"/>
                    <a:pt x="129" y="185"/>
                    <a:pt x="65" y="221"/>
                  </a:cubicBezTo>
                  <a:lnTo>
                    <a:pt x="0" y="258"/>
                  </a:lnTo>
                  <a:lnTo>
                    <a:pt x="65" y="295"/>
                  </a:lnTo>
                  <a:cubicBezTo>
                    <a:pt x="129" y="332"/>
                    <a:pt x="184" y="387"/>
                    <a:pt x="221" y="452"/>
                  </a:cubicBezTo>
                  <a:lnTo>
                    <a:pt x="258" y="516"/>
                  </a:lnTo>
                  <a:lnTo>
                    <a:pt x="286" y="452"/>
                  </a:lnTo>
                  <a:cubicBezTo>
                    <a:pt x="322" y="387"/>
                    <a:pt x="378" y="332"/>
                    <a:pt x="442" y="295"/>
                  </a:cubicBezTo>
                  <a:lnTo>
                    <a:pt x="507" y="258"/>
                  </a:lnTo>
                  <a:lnTo>
                    <a:pt x="442" y="221"/>
                  </a:lnTo>
                  <a:cubicBezTo>
                    <a:pt x="378" y="185"/>
                    <a:pt x="322" y="129"/>
                    <a:pt x="286" y="6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731150" y="3736775"/>
              <a:ext cx="12700" cy="12675"/>
            </a:xfrm>
            <a:custGeom>
              <a:rect b="b" l="l" r="r" t="t"/>
              <a:pathLst>
                <a:path extrusionOk="0" h="507" w="508">
                  <a:moveTo>
                    <a:pt x="249" y="0"/>
                  </a:moveTo>
                  <a:lnTo>
                    <a:pt x="213" y="65"/>
                  </a:lnTo>
                  <a:cubicBezTo>
                    <a:pt x="176" y="129"/>
                    <a:pt x="130" y="185"/>
                    <a:pt x="65" y="221"/>
                  </a:cubicBezTo>
                  <a:lnTo>
                    <a:pt x="1" y="249"/>
                  </a:lnTo>
                  <a:lnTo>
                    <a:pt x="65" y="286"/>
                  </a:lnTo>
                  <a:cubicBezTo>
                    <a:pt x="130" y="323"/>
                    <a:pt x="185" y="378"/>
                    <a:pt x="222" y="442"/>
                  </a:cubicBezTo>
                  <a:lnTo>
                    <a:pt x="249" y="507"/>
                  </a:lnTo>
                  <a:lnTo>
                    <a:pt x="286" y="442"/>
                  </a:lnTo>
                  <a:cubicBezTo>
                    <a:pt x="323" y="378"/>
                    <a:pt x="378" y="323"/>
                    <a:pt x="443" y="286"/>
                  </a:cubicBezTo>
                  <a:lnTo>
                    <a:pt x="507" y="249"/>
                  </a:lnTo>
                  <a:lnTo>
                    <a:pt x="443" y="221"/>
                  </a:lnTo>
                  <a:cubicBezTo>
                    <a:pt x="378" y="185"/>
                    <a:pt x="323" y="129"/>
                    <a:pt x="286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17000" y="3834900"/>
              <a:ext cx="249050" cy="358575"/>
            </a:xfrm>
            <a:custGeom>
              <a:rect b="b" l="l" r="r" t="t"/>
              <a:pathLst>
                <a:path extrusionOk="0" h="14343" w="9962">
                  <a:moveTo>
                    <a:pt x="3077" y="1"/>
                  </a:moveTo>
                  <a:cubicBezTo>
                    <a:pt x="2493" y="1"/>
                    <a:pt x="1896" y="216"/>
                    <a:pt x="1372" y="458"/>
                  </a:cubicBezTo>
                  <a:cubicBezTo>
                    <a:pt x="930" y="679"/>
                    <a:pt x="470" y="881"/>
                    <a:pt x="0" y="1047"/>
                  </a:cubicBezTo>
                  <a:lnTo>
                    <a:pt x="0" y="3643"/>
                  </a:lnTo>
                  <a:cubicBezTo>
                    <a:pt x="910" y="2964"/>
                    <a:pt x="1999" y="2617"/>
                    <a:pt x="3093" y="2617"/>
                  </a:cubicBezTo>
                  <a:cubicBezTo>
                    <a:pt x="3883" y="2617"/>
                    <a:pt x="4675" y="2798"/>
                    <a:pt x="5405" y="3164"/>
                  </a:cubicBezTo>
                  <a:cubicBezTo>
                    <a:pt x="7154" y="4039"/>
                    <a:pt x="8258" y="5834"/>
                    <a:pt x="8258" y="7786"/>
                  </a:cubicBezTo>
                  <a:cubicBezTo>
                    <a:pt x="8258" y="9737"/>
                    <a:pt x="7154" y="11523"/>
                    <a:pt x="5405" y="12398"/>
                  </a:cubicBezTo>
                  <a:cubicBezTo>
                    <a:pt x="4673" y="12770"/>
                    <a:pt x="3877" y="12953"/>
                    <a:pt x="3085" y="12953"/>
                  </a:cubicBezTo>
                  <a:cubicBezTo>
                    <a:pt x="1993" y="12953"/>
                    <a:pt x="907" y="12606"/>
                    <a:pt x="0" y="11928"/>
                  </a:cubicBezTo>
                  <a:lnTo>
                    <a:pt x="0" y="13751"/>
                  </a:lnTo>
                  <a:cubicBezTo>
                    <a:pt x="313" y="13945"/>
                    <a:pt x="654" y="14092"/>
                    <a:pt x="1013" y="14184"/>
                  </a:cubicBezTo>
                  <a:cubicBezTo>
                    <a:pt x="1387" y="14291"/>
                    <a:pt x="1784" y="14343"/>
                    <a:pt x="2181" y="14343"/>
                  </a:cubicBezTo>
                  <a:cubicBezTo>
                    <a:pt x="2947" y="14343"/>
                    <a:pt x="3715" y="14149"/>
                    <a:pt x="4327" y="13779"/>
                  </a:cubicBezTo>
                  <a:cubicBezTo>
                    <a:pt x="4880" y="13457"/>
                    <a:pt x="5312" y="12996"/>
                    <a:pt x="5938" y="12766"/>
                  </a:cubicBezTo>
                  <a:cubicBezTo>
                    <a:pt x="6831" y="12416"/>
                    <a:pt x="7964" y="12591"/>
                    <a:pt x="8783" y="12149"/>
                  </a:cubicBezTo>
                  <a:cubicBezTo>
                    <a:pt x="9649" y="11680"/>
                    <a:pt x="9833" y="10713"/>
                    <a:pt x="9704" y="9885"/>
                  </a:cubicBezTo>
                  <a:cubicBezTo>
                    <a:pt x="9575" y="9056"/>
                    <a:pt x="9216" y="8237"/>
                    <a:pt x="9326" y="7417"/>
                  </a:cubicBezTo>
                  <a:cubicBezTo>
                    <a:pt x="9428" y="6607"/>
                    <a:pt x="9962" y="5825"/>
                    <a:pt x="9741" y="5033"/>
                  </a:cubicBezTo>
                  <a:cubicBezTo>
                    <a:pt x="9538" y="4324"/>
                    <a:pt x="8774" y="3809"/>
                    <a:pt x="8010" y="3422"/>
                  </a:cubicBezTo>
                  <a:cubicBezTo>
                    <a:pt x="7237" y="3035"/>
                    <a:pt x="6380" y="2713"/>
                    <a:pt x="5800" y="2161"/>
                  </a:cubicBezTo>
                  <a:cubicBezTo>
                    <a:pt x="5064" y="1452"/>
                    <a:pt x="4742" y="384"/>
                    <a:pt x="3655" y="80"/>
                  </a:cubicBezTo>
                  <a:cubicBezTo>
                    <a:pt x="3466" y="25"/>
                    <a:pt x="3272" y="1"/>
                    <a:pt x="30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902850" y="3669350"/>
              <a:ext cx="374725" cy="231000"/>
            </a:xfrm>
            <a:custGeom>
              <a:rect b="b" l="l" r="r" t="t"/>
              <a:pathLst>
                <a:path extrusionOk="0" h="9240" w="14989">
                  <a:moveTo>
                    <a:pt x="378" y="0"/>
                  </a:moveTo>
                  <a:cubicBezTo>
                    <a:pt x="10" y="1455"/>
                    <a:pt x="1" y="2974"/>
                    <a:pt x="351" y="4437"/>
                  </a:cubicBezTo>
                  <a:cubicBezTo>
                    <a:pt x="977" y="4474"/>
                    <a:pt x="1584" y="4612"/>
                    <a:pt x="2173" y="4824"/>
                  </a:cubicBezTo>
                  <a:cubicBezTo>
                    <a:pt x="3987" y="5542"/>
                    <a:pt x="4447" y="6555"/>
                    <a:pt x="6427" y="8525"/>
                  </a:cubicBezTo>
                  <a:cubicBezTo>
                    <a:pt x="6955" y="9051"/>
                    <a:pt x="7492" y="9239"/>
                    <a:pt x="8035" y="9239"/>
                  </a:cubicBezTo>
                  <a:cubicBezTo>
                    <a:pt x="9397" y="9239"/>
                    <a:pt x="10805" y="8058"/>
                    <a:pt x="12246" y="8058"/>
                  </a:cubicBezTo>
                  <a:cubicBezTo>
                    <a:pt x="12384" y="8058"/>
                    <a:pt x="12521" y="8069"/>
                    <a:pt x="12659" y="8092"/>
                  </a:cubicBezTo>
                  <a:cubicBezTo>
                    <a:pt x="13432" y="8230"/>
                    <a:pt x="14252" y="8553"/>
                    <a:pt x="14988" y="8921"/>
                  </a:cubicBezTo>
                  <a:lnTo>
                    <a:pt x="14988" y="4253"/>
                  </a:lnTo>
                  <a:cubicBezTo>
                    <a:pt x="14711" y="4184"/>
                    <a:pt x="14435" y="4155"/>
                    <a:pt x="14160" y="4155"/>
                  </a:cubicBezTo>
                  <a:cubicBezTo>
                    <a:pt x="12484" y="4155"/>
                    <a:pt x="10826" y="5255"/>
                    <a:pt x="9087" y="5358"/>
                  </a:cubicBezTo>
                  <a:cubicBezTo>
                    <a:pt x="9009" y="5362"/>
                    <a:pt x="8931" y="5364"/>
                    <a:pt x="8854" y="5364"/>
                  </a:cubicBezTo>
                  <a:cubicBezTo>
                    <a:pt x="7676" y="5364"/>
                    <a:pt x="6546" y="4908"/>
                    <a:pt x="5699" y="4078"/>
                  </a:cubicBezTo>
                  <a:cubicBezTo>
                    <a:pt x="4816" y="3204"/>
                    <a:pt x="4346" y="2007"/>
                    <a:pt x="3610" y="1004"/>
                  </a:cubicBezTo>
                  <a:cubicBezTo>
                    <a:pt x="3333" y="626"/>
                    <a:pt x="3002" y="285"/>
                    <a:pt x="261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4271800" y="3669350"/>
              <a:ext cx="5550" cy="925"/>
            </a:xfrm>
            <a:custGeom>
              <a:rect b="b" l="l" r="r" t="t"/>
              <a:pathLst>
                <a:path extrusionOk="0" h="37" w="222">
                  <a:moveTo>
                    <a:pt x="0" y="0"/>
                  </a:moveTo>
                  <a:lnTo>
                    <a:pt x="111" y="9"/>
                  </a:lnTo>
                  <a:lnTo>
                    <a:pt x="221" y="3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4107925" y="3669350"/>
              <a:ext cx="148700" cy="29050"/>
            </a:xfrm>
            <a:custGeom>
              <a:rect b="b" l="l" r="r" t="t"/>
              <a:pathLst>
                <a:path extrusionOk="0" h="1162" w="5948">
                  <a:moveTo>
                    <a:pt x="0" y="0"/>
                  </a:moveTo>
                  <a:cubicBezTo>
                    <a:pt x="138" y="138"/>
                    <a:pt x="286" y="285"/>
                    <a:pt x="442" y="442"/>
                  </a:cubicBezTo>
                  <a:cubicBezTo>
                    <a:pt x="970" y="973"/>
                    <a:pt x="1507" y="1162"/>
                    <a:pt x="2052" y="1162"/>
                  </a:cubicBezTo>
                  <a:cubicBezTo>
                    <a:pt x="3313" y="1162"/>
                    <a:pt x="4617" y="148"/>
                    <a:pt x="59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968225" y="3669350"/>
              <a:ext cx="309125" cy="134100"/>
            </a:xfrm>
            <a:custGeom>
              <a:rect b="b" l="l" r="r" t="t"/>
              <a:pathLst>
                <a:path extrusionOk="0" h="5364" w="12365">
                  <a:moveTo>
                    <a:pt x="0" y="0"/>
                  </a:moveTo>
                  <a:cubicBezTo>
                    <a:pt x="387" y="276"/>
                    <a:pt x="718" y="617"/>
                    <a:pt x="995" y="1004"/>
                  </a:cubicBezTo>
                  <a:cubicBezTo>
                    <a:pt x="1731" y="2007"/>
                    <a:pt x="2201" y="3204"/>
                    <a:pt x="3084" y="4078"/>
                  </a:cubicBezTo>
                  <a:cubicBezTo>
                    <a:pt x="3932" y="4900"/>
                    <a:pt x="5063" y="5364"/>
                    <a:pt x="6243" y="5364"/>
                  </a:cubicBezTo>
                  <a:cubicBezTo>
                    <a:pt x="6319" y="5364"/>
                    <a:pt x="6396" y="5362"/>
                    <a:pt x="6472" y="5358"/>
                  </a:cubicBezTo>
                  <a:cubicBezTo>
                    <a:pt x="8216" y="5255"/>
                    <a:pt x="9878" y="4149"/>
                    <a:pt x="11552" y="4149"/>
                  </a:cubicBezTo>
                  <a:cubicBezTo>
                    <a:pt x="11822" y="4149"/>
                    <a:pt x="12093" y="4178"/>
                    <a:pt x="12364" y="4244"/>
                  </a:cubicBezTo>
                  <a:lnTo>
                    <a:pt x="12364" y="37"/>
                  </a:lnTo>
                  <a:lnTo>
                    <a:pt x="12263" y="9"/>
                  </a:lnTo>
                  <a:lnTo>
                    <a:pt x="12143" y="0"/>
                  </a:lnTo>
                  <a:lnTo>
                    <a:pt x="11536" y="0"/>
                  </a:lnTo>
                  <a:cubicBezTo>
                    <a:pt x="10204" y="142"/>
                    <a:pt x="8899" y="1160"/>
                    <a:pt x="7636" y="1160"/>
                  </a:cubicBezTo>
                  <a:cubicBezTo>
                    <a:pt x="7093" y="1160"/>
                    <a:pt x="6557" y="971"/>
                    <a:pt x="6030" y="442"/>
                  </a:cubicBezTo>
                  <a:cubicBezTo>
                    <a:pt x="5874" y="285"/>
                    <a:pt x="5726" y="138"/>
                    <a:pt x="55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968225" y="3669350"/>
              <a:ext cx="309125" cy="134100"/>
            </a:xfrm>
            <a:custGeom>
              <a:rect b="b" l="l" r="r" t="t"/>
              <a:pathLst>
                <a:path extrusionOk="0" h="5364" w="12365">
                  <a:moveTo>
                    <a:pt x="0" y="0"/>
                  </a:moveTo>
                  <a:cubicBezTo>
                    <a:pt x="387" y="276"/>
                    <a:pt x="718" y="617"/>
                    <a:pt x="995" y="1004"/>
                  </a:cubicBezTo>
                  <a:cubicBezTo>
                    <a:pt x="1731" y="2007"/>
                    <a:pt x="2201" y="3204"/>
                    <a:pt x="3084" y="4078"/>
                  </a:cubicBezTo>
                  <a:cubicBezTo>
                    <a:pt x="3932" y="4900"/>
                    <a:pt x="5063" y="5364"/>
                    <a:pt x="6243" y="5364"/>
                  </a:cubicBezTo>
                  <a:cubicBezTo>
                    <a:pt x="6319" y="5364"/>
                    <a:pt x="6396" y="5362"/>
                    <a:pt x="6472" y="5358"/>
                  </a:cubicBezTo>
                  <a:cubicBezTo>
                    <a:pt x="8216" y="5255"/>
                    <a:pt x="9878" y="4149"/>
                    <a:pt x="11552" y="4149"/>
                  </a:cubicBezTo>
                  <a:cubicBezTo>
                    <a:pt x="11822" y="4149"/>
                    <a:pt x="12093" y="4178"/>
                    <a:pt x="12364" y="4244"/>
                  </a:cubicBezTo>
                  <a:lnTo>
                    <a:pt x="12364" y="37"/>
                  </a:lnTo>
                  <a:lnTo>
                    <a:pt x="12263" y="9"/>
                  </a:lnTo>
                  <a:lnTo>
                    <a:pt x="12143" y="0"/>
                  </a:lnTo>
                  <a:lnTo>
                    <a:pt x="11536" y="0"/>
                  </a:lnTo>
                  <a:cubicBezTo>
                    <a:pt x="10204" y="142"/>
                    <a:pt x="8899" y="1160"/>
                    <a:pt x="7636" y="1160"/>
                  </a:cubicBezTo>
                  <a:cubicBezTo>
                    <a:pt x="7093" y="1160"/>
                    <a:pt x="6557" y="971"/>
                    <a:pt x="6030" y="442"/>
                  </a:cubicBezTo>
                  <a:cubicBezTo>
                    <a:pt x="5874" y="285"/>
                    <a:pt x="5726" y="138"/>
                    <a:pt x="5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911600" y="3780275"/>
              <a:ext cx="365750" cy="173350"/>
            </a:xfrm>
            <a:custGeom>
              <a:rect b="b" l="l" r="r" t="t"/>
              <a:pathLst>
                <a:path extrusionOk="0" h="6934" w="14630">
                  <a:moveTo>
                    <a:pt x="1" y="0"/>
                  </a:moveTo>
                  <a:cubicBezTo>
                    <a:pt x="746" y="3038"/>
                    <a:pt x="3002" y="5487"/>
                    <a:pt x="5975" y="6472"/>
                  </a:cubicBezTo>
                  <a:cubicBezTo>
                    <a:pt x="6910" y="6782"/>
                    <a:pt x="7874" y="6933"/>
                    <a:pt x="8831" y="6933"/>
                  </a:cubicBezTo>
                  <a:cubicBezTo>
                    <a:pt x="10919" y="6933"/>
                    <a:pt x="12975" y="6213"/>
                    <a:pt x="14629" y="4843"/>
                  </a:cubicBezTo>
                  <a:lnTo>
                    <a:pt x="14629" y="4484"/>
                  </a:lnTo>
                  <a:cubicBezTo>
                    <a:pt x="13893" y="4116"/>
                    <a:pt x="13073" y="3793"/>
                    <a:pt x="12300" y="3655"/>
                  </a:cubicBezTo>
                  <a:cubicBezTo>
                    <a:pt x="12163" y="3632"/>
                    <a:pt x="12026" y="3621"/>
                    <a:pt x="11889" y="3621"/>
                  </a:cubicBezTo>
                  <a:cubicBezTo>
                    <a:pt x="10452" y="3621"/>
                    <a:pt x="9042" y="4802"/>
                    <a:pt x="7681" y="4802"/>
                  </a:cubicBezTo>
                  <a:cubicBezTo>
                    <a:pt x="7138" y="4802"/>
                    <a:pt x="6603" y="4614"/>
                    <a:pt x="6077" y="4088"/>
                  </a:cubicBezTo>
                  <a:cubicBezTo>
                    <a:pt x="4106" y="2118"/>
                    <a:pt x="3646" y="1105"/>
                    <a:pt x="1814" y="387"/>
                  </a:cubicBezTo>
                  <a:cubicBezTo>
                    <a:pt x="1234" y="175"/>
                    <a:pt x="617" y="37"/>
                    <a:pt x="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3417000" y="3900450"/>
              <a:ext cx="206250" cy="258325"/>
            </a:xfrm>
            <a:custGeom>
              <a:rect b="b" l="l" r="r" t="t"/>
              <a:pathLst>
                <a:path extrusionOk="0" h="10333" w="8250">
                  <a:moveTo>
                    <a:pt x="3075" y="1"/>
                  </a:moveTo>
                  <a:cubicBezTo>
                    <a:pt x="1987" y="1"/>
                    <a:pt x="906" y="344"/>
                    <a:pt x="0" y="1021"/>
                  </a:cubicBezTo>
                  <a:lnTo>
                    <a:pt x="0" y="9306"/>
                  </a:lnTo>
                  <a:cubicBezTo>
                    <a:pt x="910" y="9986"/>
                    <a:pt x="1996" y="10332"/>
                    <a:pt x="3087" y="10332"/>
                  </a:cubicBezTo>
                  <a:cubicBezTo>
                    <a:pt x="3875" y="10332"/>
                    <a:pt x="4666" y="10152"/>
                    <a:pt x="5395" y="9785"/>
                  </a:cubicBezTo>
                  <a:cubicBezTo>
                    <a:pt x="7144" y="8901"/>
                    <a:pt x="8249" y="7115"/>
                    <a:pt x="8249" y="5164"/>
                  </a:cubicBezTo>
                  <a:cubicBezTo>
                    <a:pt x="8249" y="3212"/>
                    <a:pt x="7144" y="1426"/>
                    <a:pt x="5395" y="551"/>
                  </a:cubicBezTo>
                  <a:cubicBezTo>
                    <a:pt x="4662" y="183"/>
                    <a:pt x="3867" y="1"/>
                    <a:pt x="307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068100" y="4152450"/>
              <a:ext cx="209250" cy="90675"/>
            </a:xfrm>
            <a:custGeom>
              <a:rect b="b" l="l" r="r" t="t"/>
              <a:pathLst>
                <a:path extrusionOk="0" h="3627" w="8370">
                  <a:moveTo>
                    <a:pt x="4965" y="0"/>
                  </a:moveTo>
                  <a:cubicBezTo>
                    <a:pt x="2791" y="0"/>
                    <a:pt x="780" y="1438"/>
                    <a:pt x="1" y="3627"/>
                  </a:cubicBezTo>
                  <a:lnTo>
                    <a:pt x="8369" y="3627"/>
                  </a:lnTo>
                  <a:lnTo>
                    <a:pt x="8369" y="1353"/>
                  </a:lnTo>
                  <a:cubicBezTo>
                    <a:pt x="7752" y="764"/>
                    <a:pt x="6988" y="350"/>
                    <a:pt x="6160" y="147"/>
                  </a:cubicBezTo>
                  <a:cubicBezTo>
                    <a:pt x="5760" y="48"/>
                    <a:pt x="5360" y="0"/>
                    <a:pt x="496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3911600" y="3780275"/>
              <a:ext cx="365750" cy="173350"/>
            </a:xfrm>
            <a:custGeom>
              <a:rect b="b" l="l" r="r" t="t"/>
              <a:pathLst>
                <a:path extrusionOk="0" h="6934" w="14630">
                  <a:moveTo>
                    <a:pt x="1" y="0"/>
                  </a:moveTo>
                  <a:cubicBezTo>
                    <a:pt x="746" y="3038"/>
                    <a:pt x="3002" y="5487"/>
                    <a:pt x="5975" y="6472"/>
                  </a:cubicBezTo>
                  <a:cubicBezTo>
                    <a:pt x="6910" y="6782"/>
                    <a:pt x="7874" y="6933"/>
                    <a:pt x="8831" y="6933"/>
                  </a:cubicBezTo>
                  <a:cubicBezTo>
                    <a:pt x="10919" y="6933"/>
                    <a:pt x="12975" y="6213"/>
                    <a:pt x="14629" y="4843"/>
                  </a:cubicBezTo>
                  <a:lnTo>
                    <a:pt x="14629" y="4484"/>
                  </a:lnTo>
                  <a:cubicBezTo>
                    <a:pt x="13893" y="4116"/>
                    <a:pt x="13073" y="3793"/>
                    <a:pt x="12300" y="3655"/>
                  </a:cubicBezTo>
                  <a:cubicBezTo>
                    <a:pt x="12163" y="3632"/>
                    <a:pt x="12026" y="3621"/>
                    <a:pt x="11889" y="3621"/>
                  </a:cubicBezTo>
                  <a:cubicBezTo>
                    <a:pt x="10452" y="3621"/>
                    <a:pt x="9042" y="4802"/>
                    <a:pt x="7681" y="4802"/>
                  </a:cubicBezTo>
                  <a:cubicBezTo>
                    <a:pt x="7138" y="4802"/>
                    <a:pt x="6603" y="4614"/>
                    <a:pt x="6077" y="4088"/>
                  </a:cubicBezTo>
                  <a:cubicBezTo>
                    <a:pt x="4106" y="2118"/>
                    <a:pt x="3646" y="1105"/>
                    <a:pt x="1814" y="387"/>
                  </a:cubicBezTo>
                  <a:cubicBezTo>
                    <a:pt x="1234" y="175"/>
                    <a:pt x="617" y="3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12400" y="4249775"/>
              <a:ext cx="35950" cy="4400"/>
            </a:xfrm>
            <a:custGeom>
              <a:rect b="b" l="l" r="r" t="t"/>
              <a:pathLst>
                <a:path extrusionOk="0" h="176" w="1438">
                  <a:moveTo>
                    <a:pt x="1" y="1"/>
                  </a:moveTo>
                  <a:lnTo>
                    <a:pt x="1" y="176"/>
                  </a:lnTo>
                  <a:lnTo>
                    <a:pt x="1437" y="17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060750" y="3698800"/>
              <a:ext cx="14050" cy="18900"/>
            </a:xfrm>
            <a:custGeom>
              <a:rect b="b" l="l" r="r" t="t"/>
              <a:pathLst>
                <a:path extrusionOk="0" h="756" w="562">
                  <a:moveTo>
                    <a:pt x="295" y="0"/>
                  </a:moveTo>
                  <a:cubicBezTo>
                    <a:pt x="101" y="0"/>
                    <a:pt x="19" y="102"/>
                    <a:pt x="19" y="212"/>
                  </a:cubicBezTo>
                  <a:cubicBezTo>
                    <a:pt x="19" y="488"/>
                    <a:pt x="460" y="378"/>
                    <a:pt x="460" y="553"/>
                  </a:cubicBezTo>
                  <a:cubicBezTo>
                    <a:pt x="460" y="617"/>
                    <a:pt x="405" y="673"/>
                    <a:pt x="276" y="673"/>
                  </a:cubicBezTo>
                  <a:cubicBezTo>
                    <a:pt x="193" y="673"/>
                    <a:pt x="101" y="636"/>
                    <a:pt x="37" y="580"/>
                  </a:cubicBezTo>
                  <a:lnTo>
                    <a:pt x="0" y="663"/>
                  </a:lnTo>
                  <a:cubicBezTo>
                    <a:pt x="74" y="728"/>
                    <a:pt x="175" y="755"/>
                    <a:pt x="276" y="755"/>
                  </a:cubicBezTo>
                  <a:cubicBezTo>
                    <a:pt x="470" y="755"/>
                    <a:pt x="562" y="663"/>
                    <a:pt x="562" y="544"/>
                  </a:cubicBezTo>
                  <a:cubicBezTo>
                    <a:pt x="562" y="277"/>
                    <a:pt x="111" y="387"/>
                    <a:pt x="111" y="212"/>
                  </a:cubicBezTo>
                  <a:cubicBezTo>
                    <a:pt x="111" y="148"/>
                    <a:pt x="166" y="93"/>
                    <a:pt x="295" y="93"/>
                  </a:cubicBezTo>
                  <a:cubicBezTo>
                    <a:pt x="359" y="93"/>
                    <a:pt x="433" y="120"/>
                    <a:pt x="488" y="157"/>
                  </a:cubicBezTo>
                  <a:lnTo>
                    <a:pt x="525" y="74"/>
                  </a:lnTo>
                  <a:cubicBezTo>
                    <a:pt x="460" y="28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077075" y="3699000"/>
              <a:ext cx="16825" cy="18725"/>
            </a:xfrm>
            <a:custGeom>
              <a:rect b="b" l="l" r="r" t="t"/>
              <a:pathLst>
                <a:path extrusionOk="0" h="749" w="673">
                  <a:moveTo>
                    <a:pt x="422" y="1"/>
                  </a:moveTo>
                  <a:cubicBezTo>
                    <a:pt x="414" y="1"/>
                    <a:pt x="405" y="1"/>
                    <a:pt x="397" y="2"/>
                  </a:cubicBezTo>
                  <a:cubicBezTo>
                    <a:pt x="391" y="1"/>
                    <a:pt x="385" y="1"/>
                    <a:pt x="379" y="1"/>
                  </a:cubicBezTo>
                  <a:cubicBezTo>
                    <a:pt x="167" y="1"/>
                    <a:pt x="1" y="164"/>
                    <a:pt x="1" y="379"/>
                  </a:cubicBezTo>
                  <a:cubicBezTo>
                    <a:pt x="1" y="585"/>
                    <a:pt x="166" y="748"/>
                    <a:pt x="371" y="748"/>
                  </a:cubicBezTo>
                  <a:cubicBezTo>
                    <a:pt x="376" y="748"/>
                    <a:pt x="382" y="748"/>
                    <a:pt x="387" y="747"/>
                  </a:cubicBezTo>
                  <a:cubicBezTo>
                    <a:pt x="397" y="748"/>
                    <a:pt x="406" y="749"/>
                    <a:pt x="415" y="749"/>
                  </a:cubicBezTo>
                  <a:cubicBezTo>
                    <a:pt x="515" y="749"/>
                    <a:pt x="605" y="704"/>
                    <a:pt x="673" y="637"/>
                  </a:cubicBezTo>
                  <a:lnTo>
                    <a:pt x="599" y="572"/>
                  </a:lnTo>
                  <a:cubicBezTo>
                    <a:pt x="553" y="628"/>
                    <a:pt x="470" y="655"/>
                    <a:pt x="397" y="655"/>
                  </a:cubicBezTo>
                  <a:cubicBezTo>
                    <a:pt x="388" y="656"/>
                    <a:pt x="379" y="656"/>
                    <a:pt x="371" y="656"/>
                  </a:cubicBezTo>
                  <a:cubicBezTo>
                    <a:pt x="0" y="656"/>
                    <a:pt x="0" y="93"/>
                    <a:pt x="371" y="93"/>
                  </a:cubicBezTo>
                  <a:cubicBezTo>
                    <a:pt x="379" y="93"/>
                    <a:pt x="388" y="93"/>
                    <a:pt x="397" y="94"/>
                  </a:cubicBezTo>
                  <a:cubicBezTo>
                    <a:pt x="470" y="94"/>
                    <a:pt x="553" y="121"/>
                    <a:pt x="599" y="177"/>
                  </a:cubicBezTo>
                  <a:lnTo>
                    <a:pt x="673" y="112"/>
                  </a:lnTo>
                  <a:cubicBezTo>
                    <a:pt x="605" y="45"/>
                    <a:pt x="51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095575" y="3698175"/>
              <a:ext cx="22950" cy="19525"/>
            </a:xfrm>
            <a:custGeom>
              <a:rect b="b" l="l" r="r" t="t"/>
              <a:pathLst>
                <a:path extrusionOk="0" h="781" w="918">
                  <a:moveTo>
                    <a:pt x="388" y="120"/>
                  </a:moveTo>
                  <a:cubicBezTo>
                    <a:pt x="537" y="120"/>
                    <a:pt x="679" y="236"/>
                    <a:pt x="679" y="412"/>
                  </a:cubicBezTo>
                  <a:cubicBezTo>
                    <a:pt x="687" y="563"/>
                    <a:pt x="567" y="689"/>
                    <a:pt x="410" y="689"/>
                  </a:cubicBezTo>
                  <a:cubicBezTo>
                    <a:pt x="404" y="689"/>
                    <a:pt x="399" y="689"/>
                    <a:pt x="393" y="688"/>
                  </a:cubicBezTo>
                  <a:cubicBezTo>
                    <a:pt x="145" y="688"/>
                    <a:pt x="16" y="385"/>
                    <a:pt x="191" y="200"/>
                  </a:cubicBezTo>
                  <a:cubicBezTo>
                    <a:pt x="249" y="145"/>
                    <a:pt x="319" y="120"/>
                    <a:pt x="388" y="120"/>
                  </a:cubicBezTo>
                  <a:close/>
                  <a:moveTo>
                    <a:pt x="401" y="0"/>
                  </a:moveTo>
                  <a:cubicBezTo>
                    <a:pt x="195" y="0"/>
                    <a:pt x="0" y="165"/>
                    <a:pt x="6" y="412"/>
                  </a:cubicBezTo>
                  <a:cubicBezTo>
                    <a:pt x="6" y="618"/>
                    <a:pt x="172" y="781"/>
                    <a:pt x="376" y="781"/>
                  </a:cubicBezTo>
                  <a:cubicBezTo>
                    <a:pt x="382" y="781"/>
                    <a:pt x="387" y="781"/>
                    <a:pt x="393" y="780"/>
                  </a:cubicBezTo>
                  <a:cubicBezTo>
                    <a:pt x="743" y="780"/>
                    <a:pt x="918" y="357"/>
                    <a:pt x="669" y="108"/>
                  </a:cubicBezTo>
                  <a:cubicBezTo>
                    <a:pt x="589" y="34"/>
                    <a:pt x="494" y="0"/>
                    <a:pt x="4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119425" y="3699025"/>
              <a:ext cx="15000" cy="18450"/>
            </a:xfrm>
            <a:custGeom>
              <a:rect b="b" l="l" r="r" t="t"/>
              <a:pathLst>
                <a:path extrusionOk="0" h="738" w="600">
                  <a:moveTo>
                    <a:pt x="277" y="102"/>
                  </a:moveTo>
                  <a:cubicBezTo>
                    <a:pt x="415" y="102"/>
                    <a:pt x="479" y="157"/>
                    <a:pt x="479" y="268"/>
                  </a:cubicBezTo>
                  <a:cubicBezTo>
                    <a:pt x="479" y="369"/>
                    <a:pt x="406" y="433"/>
                    <a:pt x="277" y="433"/>
                  </a:cubicBezTo>
                  <a:lnTo>
                    <a:pt x="102" y="433"/>
                  </a:lnTo>
                  <a:lnTo>
                    <a:pt x="102" y="102"/>
                  </a:lnTo>
                  <a:close/>
                  <a:moveTo>
                    <a:pt x="1" y="1"/>
                  </a:moveTo>
                  <a:lnTo>
                    <a:pt x="1" y="737"/>
                  </a:lnTo>
                  <a:lnTo>
                    <a:pt x="102" y="737"/>
                  </a:lnTo>
                  <a:lnTo>
                    <a:pt x="102" y="507"/>
                  </a:lnTo>
                  <a:lnTo>
                    <a:pt x="323" y="507"/>
                  </a:lnTo>
                  <a:lnTo>
                    <a:pt x="479" y="737"/>
                  </a:lnTo>
                  <a:lnTo>
                    <a:pt x="599" y="737"/>
                  </a:lnTo>
                  <a:lnTo>
                    <a:pt x="424" y="489"/>
                  </a:lnTo>
                  <a:cubicBezTo>
                    <a:pt x="525" y="452"/>
                    <a:pt x="590" y="360"/>
                    <a:pt x="590" y="258"/>
                  </a:cubicBezTo>
                  <a:cubicBezTo>
                    <a:pt x="590" y="93"/>
                    <a:pt x="470" y="1"/>
                    <a:pt x="2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138300" y="3699250"/>
              <a:ext cx="13375" cy="18225"/>
            </a:xfrm>
            <a:custGeom>
              <a:rect b="b" l="l" r="r" t="t"/>
              <a:pathLst>
                <a:path extrusionOk="0" h="729" w="535">
                  <a:moveTo>
                    <a:pt x="1" y="1"/>
                  </a:moveTo>
                  <a:lnTo>
                    <a:pt x="1" y="728"/>
                  </a:lnTo>
                  <a:lnTo>
                    <a:pt x="535" y="728"/>
                  </a:lnTo>
                  <a:lnTo>
                    <a:pt x="535" y="645"/>
                  </a:lnTo>
                  <a:lnTo>
                    <a:pt x="102" y="645"/>
                  </a:lnTo>
                  <a:lnTo>
                    <a:pt x="102" y="406"/>
                  </a:lnTo>
                  <a:lnTo>
                    <a:pt x="470" y="406"/>
                  </a:lnTo>
                  <a:lnTo>
                    <a:pt x="470" y="323"/>
                  </a:lnTo>
                  <a:lnTo>
                    <a:pt x="102" y="323"/>
                  </a:lnTo>
                  <a:lnTo>
                    <a:pt x="102" y="93"/>
                  </a:lnTo>
                  <a:lnTo>
                    <a:pt x="516" y="9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61325" y="3699025"/>
              <a:ext cx="14975" cy="18675"/>
            </a:xfrm>
            <a:custGeom>
              <a:rect b="b" l="l" r="r" t="t"/>
              <a:pathLst>
                <a:path extrusionOk="0" h="747" w="599">
                  <a:moveTo>
                    <a:pt x="304" y="93"/>
                  </a:moveTo>
                  <a:cubicBezTo>
                    <a:pt x="414" y="93"/>
                    <a:pt x="497" y="185"/>
                    <a:pt x="497" y="378"/>
                  </a:cubicBezTo>
                  <a:cubicBezTo>
                    <a:pt x="497" y="562"/>
                    <a:pt x="424" y="654"/>
                    <a:pt x="304" y="654"/>
                  </a:cubicBezTo>
                  <a:cubicBezTo>
                    <a:pt x="184" y="654"/>
                    <a:pt x="111" y="562"/>
                    <a:pt x="111" y="378"/>
                  </a:cubicBezTo>
                  <a:cubicBezTo>
                    <a:pt x="111" y="185"/>
                    <a:pt x="194" y="93"/>
                    <a:pt x="304" y="93"/>
                  </a:cubicBezTo>
                  <a:close/>
                  <a:moveTo>
                    <a:pt x="304" y="1"/>
                  </a:moveTo>
                  <a:cubicBezTo>
                    <a:pt x="129" y="1"/>
                    <a:pt x="0" y="139"/>
                    <a:pt x="0" y="378"/>
                  </a:cubicBezTo>
                  <a:cubicBezTo>
                    <a:pt x="0" y="617"/>
                    <a:pt x="138" y="746"/>
                    <a:pt x="304" y="746"/>
                  </a:cubicBezTo>
                  <a:cubicBezTo>
                    <a:pt x="479" y="746"/>
                    <a:pt x="599" y="608"/>
                    <a:pt x="599" y="378"/>
                  </a:cubicBezTo>
                  <a:cubicBezTo>
                    <a:pt x="599" y="139"/>
                    <a:pt x="479" y="1"/>
                    <a:pt x="3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4178800" y="3699025"/>
              <a:ext cx="15000" cy="18675"/>
            </a:xfrm>
            <a:custGeom>
              <a:rect b="b" l="l" r="r" t="t"/>
              <a:pathLst>
                <a:path extrusionOk="0" h="747" w="600">
                  <a:moveTo>
                    <a:pt x="305" y="93"/>
                  </a:moveTo>
                  <a:cubicBezTo>
                    <a:pt x="415" y="93"/>
                    <a:pt x="498" y="185"/>
                    <a:pt x="498" y="378"/>
                  </a:cubicBezTo>
                  <a:cubicBezTo>
                    <a:pt x="498" y="562"/>
                    <a:pt x="415" y="654"/>
                    <a:pt x="305" y="654"/>
                  </a:cubicBezTo>
                  <a:cubicBezTo>
                    <a:pt x="185" y="654"/>
                    <a:pt x="111" y="562"/>
                    <a:pt x="111" y="378"/>
                  </a:cubicBezTo>
                  <a:cubicBezTo>
                    <a:pt x="111" y="185"/>
                    <a:pt x="185" y="93"/>
                    <a:pt x="305" y="93"/>
                  </a:cubicBezTo>
                  <a:close/>
                  <a:moveTo>
                    <a:pt x="305" y="1"/>
                  </a:moveTo>
                  <a:cubicBezTo>
                    <a:pt x="130" y="1"/>
                    <a:pt x="1" y="139"/>
                    <a:pt x="1" y="378"/>
                  </a:cubicBezTo>
                  <a:cubicBezTo>
                    <a:pt x="1" y="617"/>
                    <a:pt x="130" y="746"/>
                    <a:pt x="305" y="746"/>
                  </a:cubicBezTo>
                  <a:cubicBezTo>
                    <a:pt x="480" y="746"/>
                    <a:pt x="599" y="608"/>
                    <a:pt x="599" y="378"/>
                  </a:cubicBezTo>
                  <a:cubicBezTo>
                    <a:pt x="599" y="139"/>
                    <a:pt x="480" y="1"/>
                    <a:pt x="30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4195150" y="3699250"/>
              <a:ext cx="6925" cy="18225"/>
            </a:xfrm>
            <a:custGeom>
              <a:rect b="b" l="l" r="r" t="t"/>
              <a:pathLst>
                <a:path extrusionOk="0" h="729" w="277">
                  <a:moveTo>
                    <a:pt x="1" y="1"/>
                  </a:moveTo>
                  <a:lnTo>
                    <a:pt x="1" y="93"/>
                  </a:lnTo>
                  <a:lnTo>
                    <a:pt x="166" y="93"/>
                  </a:lnTo>
                  <a:lnTo>
                    <a:pt x="166" y="728"/>
                  </a:lnTo>
                  <a:lnTo>
                    <a:pt x="277" y="72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4205050" y="3698800"/>
              <a:ext cx="13825" cy="18675"/>
            </a:xfrm>
            <a:custGeom>
              <a:rect b="b" l="l" r="r" t="t"/>
              <a:pathLst>
                <a:path extrusionOk="0" h="747" w="553">
                  <a:moveTo>
                    <a:pt x="267" y="0"/>
                  </a:moveTo>
                  <a:cubicBezTo>
                    <a:pt x="166" y="0"/>
                    <a:pt x="74" y="47"/>
                    <a:pt x="0" y="120"/>
                  </a:cubicBezTo>
                  <a:lnTo>
                    <a:pt x="74" y="185"/>
                  </a:lnTo>
                  <a:cubicBezTo>
                    <a:pt x="115" y="135"/>
                    <a:pt x="179" y="100"/>
                    <a:pt x="238" y="100"/>
                  </a:cubicBezTo>
                  <a:cubicBezTo>
                    <a:pt x="245" y="100"/>
                    <a:pt x="252" y="101"/>
                    <a:pt x="258" y="102"/>
                  </a:cubicBezTo>
                  <a:cubicBezTo>
                    <a:pt x="369" y="102"/>
                    <a:pt x="415" y="148"/>
                    <a:pt x="415" y="221"/>
                  </a:cubicBezTo>
                  <a:cubicBezTo>
                    <a:pt x="415" y="267"/>
                    <a:pt x="405" y="313"/>
                    <a:pt x="323" y="387"/>
                  </a:cubicBezTo>
                  <a:lnTo>
                    <a:pt x="28" y="682"/>
                  </a:lnTo>
                  <a:lnTo>
                    <a:pt x="28" y="746"/>
                  </a:lnTo>
                  <a:lnTo>
                    <a:pt x="553" y="746"/>
                  </a:lnTo>
                  <a:lnTo>
                    <a:pt x="553" y="663"/>
                  </a:lnTo>
                  <a:lnTo>
                    <a:pt x="175" y="654"/>
                  </a:lnTo>
                  <a:lnTo>
                    <a:pt x="405" y="442"/>
                  </a:lnTo>
                  <a:cubicBezTo>
                    <a:pt x="479" y="387"/>
                    <a:pt x="525" y="304"/>
                    <a:pt x="525" y="212"/>
                  </a:cubicBezTo>
                  <a:cubicBezTo>
                    <a:pt x="525" y="83"/>
                    <a:pt x="424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4220225" y="3699250"/>
              <a:ext cx="16375" cy="18225"/>
            </a:xfrm>
            <a:custGeom>
              <a:rect b="b" l="l" r="r" t="t"/>
              <a:pathLst>
                <a:path extrusionOk="0" h="729" w="655">
                  <a:moveTo>
                    <a:pt x="378" y="1"/>
                  </a:moveTo>
                  <a:lnTo>
                    <a:pt x="1" y="480"/>
                  </a:lnTo>
                  <a:lnTo>
                    <a:pt x="1" y="553"/>
                  </a:lnTo>
                  <a:lnTo>
                    <a:pt x="406" y="553"/>
                  </a:lnTo>
                  <a:lnTo>
                    <a:pt x="406" y="728"/>
                  </a:lnTo>
                  <a:lnTo>
                    <a:pt x="517" y="728"/>
                  </a:lnTo>
                  <a:lnTo>
                    <a:pt x="517" y="553"/>
                  </a:lnTo>
                  <a:lnTo>
                    <a:pt x="655" y="553"/>
                  </a:lnTo>
                  <a:lnTo>
                    <a:pt x="655" y="461"/>
                  </a:lnTo>
                  <a:lnTo>
                    <a:pt x="517" y="461"/>
                  </a:lnTo>
                  <a:lnTo>
                    <a:pt x="517" y="305"/>
                  </a:lnTo>
                  <a:lnTo>
                    <a:pt x="415" y="305"/>
                  </a:lnTo>
                  <a:lnTo>
                    <a:pt x="415" y="461"/>
                  </a:lnTo>
                  <a:lnTo>
                    <a:pt x="139" y="461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4237725" y="3699250"/>
              <a:ext cx="16375" cy="18225"/>
            </a:xfrm>
            <a:custGeom>
              <a:rect b="b" l="l" r="r" t="t"/>
              <a:pathLst>
                <a:path extrusionOk="0" h="729" w="655">
                  <a:moveTo>
                    <a:pt x="378" y="1"/>
                  </a:moveTo>
                  <a:lnTo>
                    <a:pt x="1" y="480"/>
                  </a:lnTo>
                  <a:lnTo>
                    <a:pt x="1" y="553"/>
                  </a:lnTo>
                  <a:lnTo>
                    <a:pt x="415" y="553"/>
                  </a:lnTo>
                  <a:lnTo>
                    <a:pt x="415" y="728"/>
                  </a:lnTo>
                  <a:lnTo>
                    <a:pt x="516" y="728"/>
                  </a:lnTo>
                  <a:lnTo>
                    <a:pt x="516" y="553"/>
                  </a:lnTo>
                  <a:lnTo>
                    <a:pt x="654" y="553"/>
                  </a:lnTo>
                  <a:lnTo>
                    <a:pt x="654" y="461"/>
                  </a:lnTo>
                  <a:lnTo>
                    <a:pt x="516" y="461"/>
                  </a:lnTo>
                  <a:lnTo>
                    <a:pt x="516" y="305"/>
                  </a:lnTo>
                  <a:lnTo>
                    <a:pt x="415" y="305"/>
                  </a:lnTo>
                  <a:lnTo>
                    <a:pt x="415" y="461"/>
                  </a:lnTo>
                  <a:lnTo>
                    <a:pt x="139" y="46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918975" y="4733325"/>
              <a:ext cx="61475" cy="15850"/>
            </a:xfrm>
            <a:custGeom>
              <a:rect b="b" l="l" r="r" t="t"/>
              <a:pathLst>
                <a:path extrusionOk="0" h="634" w="2459">
                  <a:moveTo>
                    <a:pt x="0" y="1"/>
                  </a:moveTo>
                  <a:cubicBezTo>
                    <a:pt x="0" y="314"/>
                    <a:pt x="230" y="572"/>
                    <a:pt x="543" y="599"/>
                  </a:cubicBezTo>
                  <a:cubicBezTo>
                    <a:pt x="769" y="622"/>
                    <a:pt x="997" y="634"/>
                    <a:pt x="1226" y="634"/>
                  </a:cubicBezTo>
                  <a:cubicBezTo>
                    <a:pt x="1455" y="634"/>
                    <a:pt x="1685" y="622"/>
                    <a:pt x="1915" y="599"/>
                  </a:cubicBezTo>
                  <a:cubicBezTo>
                    <a:pt x="2219" y="572"/>
                    <a:pt x="2458" y="314"/>
                    <a:pt x="24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3910675" y="4620800"/>
              <a:ext cx="78050" cy="126550"/>
            </a:xfrm>
            <a:custGeom>
              <a:rect b="b" l="l" r="r" t="t"/>
              <a:pathLst>
                <a:path extrusionOk="0" h="5062" w="3122">
                  <a:moveTo>
                    <a:pt x="608" y="0"/>
                  </a:moveTo>
                  <a:cubicBezTo>
                    <a:pt x="268" y="0"/>
                    <a:pt x="1" y="267"/>
                    <a:pt x="1" y="608"/>
                  </a:cubicBezTo>
                  <a:lnTo>
                    <a:pt x="1" y="4345"/>
                  </a:lnTo>
                  <a:cubicBezTo>
                    <a:pt x="1" y="4631"/>
                    <a:pt x="194" y="4879"/>
                    <a:pt x="479" y="4944"/>
                  </a:cubicBezTo>
                  <a:cubicBezTo>
                    <a:pt x="834" y="5022"/>
                    <a:pt x="1198" y="5061"/>
                    <a:pt x="1561" y="5061"/>
                  </a:cubicBezTo>
                  <a:cubicBezTo>
                    <a:pt x="1925" y="5061"/>
                    <a:pt x="2288" y="5022"/>
                    <a:pt x="2643" y="4944"/>
                  </a:cubicBezTo>
                  <a:cubicBezTo>
                    <a:pt x="2928" y="4879"/>
                    <a:pt x="3122" y="4631"/>
                    <a:pt x="3122" y="4345"/>
                  </a:cubicBezTo>
                  <a:lnTo>
                    <a:pt x="3122" y="608"/>
                  </a:lnTo>
                  <a:cubicBezTo>
                    <a:pt x="3122" y="267"/>
                    <a:pt x="2855" y="0"/>
                    <a:pt x="25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3912300" y="4618000"/>
              <a:ext cx="74825" cy="30000"/>
            </a:xfrm>
            <a:custGeom>
              <a:rect b="b" l="l" r="r" t="t"/>
              <a:pathLst>
                <a:path extrusionOk="0" h="1200" w="2993">
                  <a:moveTo>
                    <a:pt x="1512" y="1"/>
                  </a:moveTo>
                  <a:cubicBezTo>
                    <a:pt x="1188" y="1"/>
                    <a:pt x="863" y="28"/>
                    <a:pt x="543" y="85"/>
                  </a:cubicBezTo>
                  <a:cubicBezTo>
                    <a:pt x="286" y="149"/>
                    <a:pt x="92" y="250"/>
                    <a:pt x="46" y="407"/>
                  </a:cubicBezTo>
                  <a:cubicBezTo>
                    <a:pt x="0" y="563"/>
                    <a:pt x="120" y="757"/>
                    <a:pt x="378" y="922"/>
                  </a:cubicBezTo>
                  <a:cubicBezTo>
                    <a:pt x="721" y="1108"/>
                    <a:pt x="1100" y="1200"/>
                    <a:pt x="1479" y="1200"/>
                  </a:cubicBezTo>
                  <a:cubicBezTo>
                    <a:pt x="1871" y="1200"/>
                    <a:pt x="2263" y="1101"/>
                    <a:pt x="2615" y="904"/>
                  </a:cubicBezTo>
                  <a:cubicBezTo>
                    <a:pt x="2882" y="738"/>
                    <a:pt x="2992" y="545"/>
                    <a:pt x="2946" y="388"/>
                  </a:cubicBezTo>
                  <a:cubicBezTo>
                    <a:pt x="2900" y="223"/>
                    <a:pt x="2698" y="131"/>
                    <a:pt x="2440" y="75"/>
                  </a:cubicBezTo>
                  <a:cubicBezTo>
                    <a:pt x="2134" y="26"/>
                    <a:pt x="1823" y="1"/>
                    <a:pt x="1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3957625" y="4626075"/>
              <a:ext cx="22825" cy="8750"/>
            </a:xfrm>
            <a:custGeom>
              <a:rect b="b" l="l" r="r" t="t"/>
              <a:pathLst>
                <a:path extrusionOk="0" h="350" w="913">
                  <a:moveTo>
                    <a:pt x="535" y="1"/>
                  </a:moveTo>
                  <a:lnTo>
                    <a:pt x="562" y="10"/>
                  </a:lnTo>
                  <a:cubicBezTo>
                    <a:pt x="516" y="4"/>
                    <a:pt x="469" y="1"/>
                    <a:pt x="423" y="1"/>
                  </a:cubicBezTo>
                  <a:cubicBezTo>
                    <a:pt x="323" y="1"/>
                    <a:pt x="224" y="15"/>
                    <a:pt x="130" y="47"/>
                  </a:cubicBezTo>
                  <a:cubicBezTo>
                    <a:pt x="65" y="65"/>
                    <a:pt x="1" y="111"/>
                    <a:pt x="1" y="176"/>
                  </a:cubicBezTo>
                  <a:cubicBezTo>
                    <a:pt x="10" y="240"/>
                    <a:pt x="65" y="259"/>
                    <a:pt x="111" y="286"/>
                  </a:cubicBezTo>
                  <a:cubicBezTo>
                    <a:pt x="214" y="329"/>
                    <a:pt x="324" y="350"/>
                    <a:pt x="435" y="350"/>
                  </a:cubicBezTo>
                  <a:cubicBezTo>
                    <a:pt x="564" y="350"/>
                    <a:pt x="693" y="322"/>
                    <a:pt x="811" y="268"/>
                  </a:cubicBezTo>
                  <a:cubicBezTo>
                    <a:pt x="857" y="249"/>
                    <a:pt x="912" y="203"/>
                    <a:pt x="894" y="148"/>
                  </a:cubicBezTo>
                  <a:cubicBezTo>
                    <a:pt x="885" y="121"/>
                    <a:pt x="866" y="102"/>
                    <a:pt x="839" y="84"/>
                  </a:cubicBezTo>
                  <a:cubicBezTo>
                    <a:pt x="746" y="29"/>
                    <a:pt x="636" y="1"/>
                    <a:pt x="53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913900" y="4661025"/>
              <a:ext cx="74825" cy="59075"/>
            </a:xfrm>
            <a:custGeom>
              <a:rect b="b" l="l" r="r" t="t"/>
              <a:pathLst>
                <a:path extrusionOk="0" h="2363" w="2993">
                  <a:moveTo>
                    <a:pt x="2044" y="39"/>
                  </a:moveTo>
                  <a:cubicBezTo>
                    <a:pt x="2100" y="39"/>
                    <a:pt x="2155" y="57"/>
                    <a:pt x="2192" y="104"/>
                  </a:cubicBezTo>
                  <a:cubicBezTo>
                    <a:pt x="2238" y="140"/>
                    <a:pt x="2275" y="186"/>
                    <a:pt x="2311" y="232"/>
                  </a:cubicBezTo>
                  <a:cubicBezTo>
                    <a:pt x="2385" y="343"/>
                    <a:pt x="2440" y="463"/>
                    <a:pt x="2459" y="591"/>
                  </a:cubicBezTo>
                  <a:cubicBezTo>
                    <a:pt x="2460" y="599"/>
                    <a:pt x="2462" y="607"/>
                    <a:pt x="2463" y="614"/>
                  </a:cubicBezTo>
                  <a:lnTo>
                    <a:pt x="2463" y="614"/>
                  </a:lnTo>
                  <a:cubicBezTo>
                    <a:pt x="2355" y="601"/>
                    <a:pt x="2251" y="563"/>
                    <a:pt x="2155" y="499"/>
                  </a:cubicBezTo>
                  <a:cubicBezTo>
                    <a:pt x="2081" y="453"/>
                    <a:pt x="2017" y="380"/>
                    <a:pt x="1971" y="288"/>
                  </a:cubicBezTo>
                  <a:cubicBezTo>
                    <a:pt x="1943" y="242"/>
                    <a:pt x="1943" y="196"/>
                    <a:pt x="1952" y="140"/>
                  </a:cubicBezTo>
                  <a:cubicBezTo>
                    <a:pt x="1962" y="94"/>
                    <a:pt x="1998" y="57"/>
                    <a:pt x="2044" y="39"/>
                  </a:cubicBezTo>
                  <a:close/>
                  <a:moveTo>
                    <a:pt x="1193" y="487"/>
                  </a:moveTo>
                  <a:cubicBezTo>
                    <a:pt x="1217" y="487"/>
                    <a:pt x="1237" y="493"/>
                    <a:pt x="1253" y="509"/>
                  </a:cubicBezTo>
                  <a:cubicBezTo>
                    <a:pt x="1289" y="545"/>
                    <a:pt x="1308" y="582"/>
                    <a:pt x="1326" y="628"/>
                  </a:cubicBezTo>
                  <a:cubicBezTo>
                    <a:pt x="1363" y="720"/>
                    <a:pt x="1382" y="812"/>
                    <a:pt x="1391" y="914"/>
                  </a:cubicBezTo>
                  <a:cubicBezTo>
                    <a:pt x="1415" y="1076"/>
                    <a:pt x="1411" y="1246"/>
                    <a:pt x="1378" y="1411"/>
                  </a:cubicBezTo>
                  <a:lnTo>
                    <a:pt x="1378" y="1411"/>
                  </a:lnTo>
                  <a:cubicBezTo>
                    <a:pt x="1350" y="1395"/>
                    <a:pt x="1323" y="1376"/>
                    <a:pt x="1299" y="1356"/>
                  </a:cubicBezTo>
                  <a:cubicBezTo>
                    <a:pt x="1170" y="1254"/>
                    <a:pt x="1078" y="1107"/>
                    <a:pt x="1032" y="941"/>
                  </a:cubicBezTo>
                  <a:cubicBezTo>
                    <a:pt x="1013" y="868"/>
                    <a:pt x="1013" y="776"/>
                    <a:pt x="1022" y="693"/>
                  </a:cubicBezTo>
                  <a:cubicBezTo>
                    <a:pt x="1022" y="619"/>
                    <a:pt x="1069" y="536"/>
                    <a:pt x="1133" y="499"/>
                  </a:cubicBezTo>
                  <a:cubicBezTo>
                    <a:pt x="1154" y="491"/>
                    <a:pt x="1174" y="487"/>
                    <a:pt x="1193" y="487"/>
                  </a:cubicBezTo>
                  <a:close/>
                  <a:moveTo>
                    <a:pt x="174" y="1099"/>
                  </a:moveTo>
                  <a:cubicBezTo>
                    <a:pt x="235" y="1243"/>
                    <a:pt x="258" y="1387"/>
                    <a:pt x="249" y="1540"/>
                  </a:cubicBezTo>
                  <a:cubicBezTo>
                    <a:pt x="249" y="1669"/>
                    <a:pt x="222" y="1788"/>
                    <a:pt x="185" y="1899"/>
                  </a:cubicBezTo>
                  <a:cubicBezTo>
                    <a:pt x="179" y="1915"/>
                    <a:pt x="173" y="1931"/>
                    <a:pt x="166" y="1947"/>
                  </a:cubicBezTo>
                  <a:lnTo>
                    <a:pt x="166" y="1947"/>
                  </a:lnTo>
                  <a:cubicBezTo>
                    <a:pt x="145" y="1902"/>
                    <a:pt x="126" y="1856"/>
                    <a:pt x="111" y="1807"/>
                  </a:cubicBezTo>
                  <a:cubicBezTo>
                    <a:pt x="41" y="1572"/>
                    <a:pt x="62" y="1320"/>
                    <a:pt x="174" y="1099"/>
                  </a:cubicBezTo>
                  <a:close/>
                  <a:moveTo>
                    <a:pt x="2088" y="0"/>
                  </a:moveTo>
                  <a:cubicBezTo>
                    <a:pt x="2079" y="0"/>
                    <a:pt x="2071" y="1"/>
                    <a:pt x="2063" y="2"/>
                  </a:cubicBezTo>
                  <a:cubicBezTo>
                    <a:pt x="1998" y="21"/>
                    <a:pt x="1943" y="67"/>
                    <a:pt x="1934" y="131"/>
                  </a:cubicBezTo>
                  <a:cubicBezTo>
                    <a:pt x="1925" y="196"/>
                    <a:pt x="1934" y="251"/>
                    <a:pt x="1962" y="306"/>
                  </a:cubicBezTo>
                  <a:cubicBezTo>
                    <a:pt x="2008" y="398"/>
                    <a:pt x="2072" y="481"/>
                    <a:pt x="2164" y="536"/>
                  </a:cubicBezTo>
                  <a:cubicBezTo>
                    <a:pt x="2256" y="597"/>
                    <a:pt x="2360" y="634"/>
                    <a:pt x="2468" y="647"/>
                  </a:cubicBezTo>
                  <a:lnTo>
                    <a:pt x="2468" y="647"/>
                  </a:lnTo>
                  <a:cubicBezTo>
                    <a:pt x="2483" y="766"/>
                    <a:pt x="2471" y="885"/>
                    <a:pt x="2431" y="997"/>
                  </a:cubicBezTo>
                  <a:cubicBezTo>
                    <a:pt x="2376" y="1135"/>
                    <a:pt x="2284" y="1254"/>
                    <a:pt x="2164" y="1346"/>
                  </a:cubicBezTo>
                  <a:cubicBezTo>
                    <a:pt x="2044" y="1438"/>
                    <a:pt x="1897" y="1484"/>
                    <a:pt x="1741" y="1494"/>
                  </a:cubicBezTo>
                  <a:cubicBezTo>
                    <a:pt x="1728" y="1494"/>
                    <a:pt x="1714" y="1495"/>
                    <a:pt x="1701" y="1495"/>
                  </a:cubicBezTo>
                  <a:cubicBezTo>
                    <a:pt x="1611" y="1495"/>
                    <a:pt x="1520" y="1477"/>
                    <a:pt x="1437" y="1441"/>
                  </a:cubicBezTo>
                  <a:lnTo>
                    <a:pt x="1437" y="1441"/>
                  </a:lnTo>
                  <a:cubicBezTo>
                    <a:pt x="1475" y="1262"/>
                    <a:pt x="1481" y="1083"/>
                    <a:pt x="1464" y="895"/>
                  </a:cubicBezTo>
                  <a:cubicBezTo>
                    <a:pt x="1446" y="794"/>
                    <a:pt x="1428" y="702"/>
                    <a:pt x="1391" y="601"/>
                  </a:cubicBezTo>
                  <a:cubicBezTo>
                    <a:pt x="1372" y="545"/>
                    <a:pt x="1345" y="499"/>
                    <a:pt x="1299" y="463"/>
                  </a:cubicBezTo>
                  <a:cubicBezTo>
                    <a:pt x="1271" y="440"/>
                    <a:pt x="1233" y="428"/>
                    <a:pt x="1195" y="428"/>
                  </a:cubicBezTo>
                  <a:cubicBezTo>
                    <a:pt x="1170" y="428"/>
                    <a:pt x="1146" y="433"/>
                    <a:pt x="1124" y="444"/>
                  </a:cubicBezTo>
                  <a:cubicBezTo>
                    <a:pt x="1041" y="490"/>
                    <a:pt x="986" y="582"/>
                    <a:pt x="986" y="684"/>
                  </a:cubicBezTo>
                  <a:cubicBezTo>
                    <a:pt x="967" y="776"/>
                    <a:pt x="976" y="868"/>
                    <a:pt x="995" y="960"/>
                  </a:cubicBezTo>
                  <a:cubicBezTo>
                    <a:pt x="1041" y="1135"/>
                    <a:pt x="1142" y="1291"/>
                    <a:pt x="1280" y="1402"/>
                  </a:cubicBezTo>
                  <a:cubicBezTo>
                    <a:pt x="1308" y="1424"/>
                    <a:pt x="1337" y="1444"/>
                    <a:pt x="1367" y="1461"/>
                  </a:cubicBezTo>
                  <a:lnTo>
                    <a:pt x="1367" y="1461"/>
                  </a:lnTo>
                  <a:cubicBezTo>
                    <a:pt x="1365" y="1466"/>
                    <a:pt x="1364" y="1471"/>
                    <a:pt x="1363" y="1475"/>
                  </a:cubicBezTo>
                  <a:cubicBezTo>
                    <a:pt x="1326" y="1650"/>
                    <a:pt x="1253" y="1825"/>
                    <a:pt x="1161" y="1972"/>
                  </a:cubicBezTo>
                  <a:cubicBezTo>
                    <a:pt x="1078" y="2120"/>
                    <a:pt x="940" y="2239"/>
                    <a:pt x="783" y="2295"/>
                  </a:cubicBezTo>
                  <a:cubicBezTo>
                    <a:pt x="747" y="2303"/>
                    <a:pt x="711" y="2307"/>
                    <a:pt x="675" y="2307"/>
                  </a:cubicBezTo>
                  <a:cubicBezTo>
                    <a:pt x="553" y="2307"/>
                    <a:pt x="434" y="2260"/>
                    <a:pt x="341" y="2175"/>
                  </a:cubicBezTo>
                  <a:cubicBezTo>
                    <a:pt x="274" y="2119"/>
                    <a:pt x="220" y="2049"/>
                    <a:pt x="178" y="1969"/>
                  </a:cubicBezTo>
                  <a:lnTo>
                    <a:pt x="178" y="1969"/>
                  </a:lnTo>
                  <a:cubicBezTo>
                    <a:pt x="187" y="1949"/>
                    <a:pt x="196" y="1929"/>
                    <a:pt x="203" y="1908"/>
                  </a:cubicBezTo>
                  <a:cubicBezTo>
                    <a:pt x="314" y="1632"/>
                    <a:pt x="314" y="1328"/>
                    <a:pt x="203" y="1052"/>
                  </a:cubicBezTo>
                  <a:lnTo>
                    <a:pt x="185" y="1015"/>
                  </a:lnTo>
                  <a:lnTo>
                    <a:pt x="166" y="1043"/>
                  </a:lnTo>
                  <a:cubicBezTo>
                    <a:pt x="28" y="1282"/>
                    <a:pt x="1" y="1567"/>
                    <a:pt x="74" y="1825"/>
                  </a:cubicBezTo>
                  <a:cubicBezTo>
                    <a:pt x="92" y="1886"/>
                    <a:pt x="115" y="1944"/>
                    <a:pt x="144" y="1998"/>
                  </a:cubicBezTo>
                  <a:lnTo>
                    <a:pt x="144" y="1998"/>
                  </a:lnTo>
                  <a:cubicBezTo>
                    <a:pt x="116" y="2061"/>
                    <a:pt x="83" y="2120"/>
                    <a:pt x="47" y="2175"/>
                  </a:cubicBezTo>
                  <a:cubicBezTo>
                    <a:pt x="87" y="2129"/>
                    <a:pt x="124" y="2075"/>
                    <a:pt x="155" y="2017"/>
                  </a:cubicBezTo>
                  <a:lnTo>
                    <a:pt x="155" y="2017"/>
                  </a:lnTo>
                  <a:cubicBezTo>
                    <a:pt x="199" y="2094"/>
                    <a:pt x="255" y="2164"/>
                    <a:pt x="323" y="2221"/>
                  </a:cubicBezTo>
                  <a:cubicBezTo>
                    <a:pt x="423" y="2314"/>
                    <a:pt x="550" y="2362"/>
                    <a:pt x="684" y="2362"/>
                  </a:cubicBezTo>
                  <a:cubicBezTo>
                    <a:pt x="723" y="2362"/>
                    <a:pt x="762" y="2358"/>
                    <a:pt x="802" y="2350"/>
                  </a:cubicBezTo>
                  <a:cubicBezTo>
                    <a:pt x="976" y="2285"/>
                    <a:pt x="1124" y="2166"/>
                    <a:pt x="1216" y="2000"/>
                  </a:cubicBezTo>
                  <a:cubicBezTo>
                    <a:pt x="1316" y="1846"/>
                    <a:pt x="1389" y="1674"/>
                    <a:pt x="1426" y="1493"/>
                  </a:cubicBezTo>
                  <a:lnTo>
                    <a:pt x="1426" y="1493"/>
                  </a:lnTo>
                  <a:cubicBezTo>
                    <a:pt x="1510" y="1531"/>
                    <a:pt x="1599" y="1552"/>
                    <a:pt x="1693" y="1552"/>
                  </a:cubicBezTo>
                  <a:cubicBezTo>
                    <a:pt x="1715" y="1552"/>
                    <a:pt x="1737" y="1551"/>
                    <a:pt x="1759" y="1549"/>
                  </a:cubicBezTo>
                  <a:cubicBezTo>
                    <a:pt x="1925" y="1549"/>
                    <a:pt x="2090" y="1484"/>
                    <a:pt x="2219" y="1392"/>
                  </a:cubicBezTo>
                  <a:cubicBezTo>
                    <a:pt x="2348" y="1300"/>
                    <a:pt x="2449" y="1171"/>
                    <a:pt x="2505" y="1015"/>
                  </a:cubicBezTo>
                  <a:cubicBezTo>
                    <a:pt x="2544" y="898"/>
                    <a:pt x="2556" y="775"/>
                    <a:pt x="2543" y="651"/>
                  </a:cubicBezTo>
                  <a:lnTo>
                    <a:pt x="2543" y="651"/>
                  </a:lnTo>
                  <a:cubicBezTo>
                    <a:pt x="2545" y="651"/>
                    <a:pt x="2548" y="651"/>
                    <a:pt x="2551" y="651"/>
                  </a:cubicBezTo>
                  <a:cubicBezTo>
                    <a:pt x="2578" y="651"/>
                    <a:pt x="2606" y="650"/>
                    <a:pt x="2634" y="647"/>
                  </a:cubicBezTo>
                  <a:cubicBezTo>
                    <a:pt x="2735" y="637"/>
                    <a:pt x="2827" y="601"/>
                    <a:pt x="2919" y="536"/>
                  </a:cubicBezTo>
                  <a:cubicBezTo>
                    <a:pt x="2947" y="518"/>
                    <a:pt x="2974" y="499"/>
                    <a:pt x="2993" y="472"/>
                  </a:cubicBezTo>
                  <a:lnTo>
                    <a:pt x="2993" y="472"/>
                  </a:lnTo>
                  <a:cubicBezTo>
                    <a:pt x="2993" y="472"/>
                    <a:pt x="2965" y="490"/>
                    <a:pt x="2882" y="527"/>
                  </a:cubicBezTo>
                  <a:cubicBezTo>
                    <a:pt x="2799" y="582"/>
                    <a:pt x="2707" y="610"/>
                    <a:pt x="2606" y="619"/>
                  </a:cubicBezTo>
                  <a:cubicBezTo>
                    <a:pt x="2590" y="620"/>
                    <a:pt x="2575" y="620"/>
                    <a:pt x="2559" y="620"/>
                  </a:cubicBezTo>
                  <a:cubicBezTo>
                    <a:pt x="2552" y="620"/>
                    <a:pt x="2546" y="620"/>
                    <a:pt x="2539" y="620"/>
                  </a:cubicBezTo>
                  <a:lnTo>
                    <a:pt x="2539" y="620"/>
                  </a:lnTo>
                  <a:cubicBezTo>
                    <a:pt x="2537" y="608"/>
                    <a:pt x="2535" y="595"/>
                    <a:pt x="2532" y="582"/>
                  </a:cubicBezTo>
                  <a:cubicBezTo>
                    <a:pt x="2505" y="453"/>
                    <a:pt x="2449" y="324"/>
                    <a:pt x="2376" y="214"/>
                  </a:cubicBezTo>
                  <a:cubicBezTo>
                    <a:pt x="2330" y="159"/>
                    <a:pt x="2293" y="113"/>
                    <a:pt x="2238" y="67"/>
                  </a:cubicBezTo>
                  <a:cubicBezTo>
                    <a:pt x="2198" y="27"/>
                    <a:pt x="2144" y="0"/>
                    <a:pt x="208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239100" y="4525800"/>
              <a:ext cx="640775" cy="214900"/>
            </a:xfrm>
            <a:custGeom>
              <a:rect b="b" l="l" r="r" t="t"/>
              <a:pathLst>
                <a:path extrusionOk="0" h="8596" w="25631">
                  <a:moveTo>
                    <a:pt x="22368" y="1"/>
                  </a:moveTo>
                  <a:cubicBezTo>
                    <a:pt x="20761" y="1"/>
                    <a:pt x="19170" y="321"/>
                    <a:pt x="17694" y="955"/>
                  </a:cubicBezTo>
                  <a:cubicBezTo>
                    <a:pt x="15163" y="2033"/>
                    <a:pt x="11720" y="2778"/>
                    <a:pt x="11720" y="2778"/>
                  </a:cubicBezTo>
                  <a:cubicBezTo>
                    <a:pt x="11720" y="2778"/>
                    <a:pt x="5920" y="2548"/>
                    <a:pt x="3333" y="1195"/>
                  </a:cubicBezTo>
                  <a:cubicBezTo>
                    <a:pt x="2796" y="915"/>
                    <a:pt x="2340" y="826"/>
                    <a:pt x="1977" y="826"/>
                  </a:cubicBezTo>
                  <a:cubicBezTo>
                    <a:pt x="1337" y="826"/>
                    <a:pt x="985" y="1103"/>
                    <a:pt x="985" y="1103"/>
                  </a:cubicBezTo>
                  <a:cubicBezTo>
                    <a:pt x="985" y="1103"/>
                    <a:pt x="0" y="2235"/>
                    <a:pt x="608" y="3542"/>
                  </a:cubicBezTo>
                  <a:cubicBezTo>
                    <a:pt x="1225" y="4859"/>
                    <a:pt x="3618" y="6884"/>
                    <a:pt x="5441" y="7768"/>
                  </a:cubicBezTo>
                  <a:cubicBezTo>
                    <a:pt x="6840" y="8450"/>
                    <a:pt x="8621" y="8531"/>
                    <a:pt x="9384" y="8531"/>
                  </a:cubicBezTo>
                  <a:cubicBezTo>
                    <a:pt x="9620" y="8531"/>
                    <a:pt x="9759" y="8523"/>
                    <a:pt x="9759" y="8523"/>
                  </a:cubicBezTo>
                  <a:cubicBezTo>
                    <a:pt x="9759" y="8523"/>
                    <a:pt x="10865" y="8595"/>
                    <a:pt x="12034" y="8595"/>
                  </a:cubicBezTo>
                  <a:cubicBezTo>
                    <a:pt x="12584" y="8595"/>
                    <a:pt x="13148" y="8579"/>
                    <a:pt x="13616" y="8532"/>
                  </a:cubicBezTo>
                  <a:cubicBezTo>
                    <a:pt x="15071" y="8385"/>
                    <a:pt x="19711" y="6921"/>
                    <a:pt x="22675" y="4205"/>
                  </a:cubicBezTo>
                  <a:cubicBezTo>
                    <a:pt x="25630" y="1480"/>
                    <a:pt x="23844" y="72"/>
                    <a:pt x="23144" y="26"/>
                  </a:cubicBezTo>
                  <a:cubicBezTo>
                    <a:pt x="22886" y="9"/>
                    <a:pt x="22627" y="1"/>
                    <a:pt x="223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3591675" y="4558650"/>
              <a:ext cx="142500" cy="48825"/>
            </a:xfrm>
            <a:custGeom>
              <a:rect b="b" l="l" r="r" t="t"/>
              <a:pathLst>
                <a:path extrusionOk="0" h="1953" w="5700">
                  <a:moveTo>
                    <a:pt x="5700" y="1"/>
                  </a:moveTo>
                  <a:cubicBezTo>
                    <a:pt x="5681" y="1"/>
                    <a:pt x="5663" y="10"/>
                    <a:pt x="5644" y="19"/>
                  </a:cubicBezTo>
                  <a:lnTo>
                    <a:pt x="5479" y="74"/>
                  </a:lnTo>
                  <a:lnTo>
                    <a:pt x="4871" y="304"/>
                  </a:lnTo>
                  <a:cubicBezTo>
                    <a:pt x="4355" y="488"/>
                    <a:pt x="3647" y="737"/>
                    <a:pt x="2855" y="995"/>
                  </a:cubicBezTo>
                  <a:lnTo>
                    <a:pt x="830" y="1658"/>
                  </a:lnTo>
                  <a:cubicBezTo>
                    <a:pt x="572" y="1750"/>
                    <a:pt x="360" y="1814"/>
                    <a:pt x="222" y="1869"/>
                  </a:cubicBezTo>
                  <a:lnTo>
                    <a:pt x="56" y="1925"/>
                  </a:lnTo>
                  <a:cubicBezTo>
                    <a:pt x="38" y="1934"/>
                    <a:pt x="19" y="1943"/>
                    <a:pt x="1" y="1952"/>
                  </a:cubicBezTo>
                  <a:cubicBezTo>
                    <a:pt x="19" y="1952"/>
                    <a:pt x="38" y="1952"/>
                    <a:pt x="56" y="1943"/>
                  </a:cubicBezTo>
                  <a:lnTo>
                    <a:pt x="222" y="1888"/>
                  </a:lnTo>
                  <a:lnTo>
                    <a:pt x="839" y="1694"/>
                  </a:lnTo>
                  <a:cubicBezTo>
                    <a:pt x="1363" y="1538"/>
                    <a:pt x="2082" y="1317"/>
                    <a:pt x="2873" y="1050"/>
                  </a:cubicBezTo>
                  <a:cubicBezTo>
                    <a:pt x="3665" y="792"/>
                    <a:pt x="4374" y="544"/>
                    <a:pt x="4880" y="341"/>
                  </a:cubicBezTo>
                  <a:cubicBezTo>
                    <a:pt x="5138" y="249"/>
                    <a:pt x="5341" y="166"/>
                    <a:pt x="5488" y="102"/>
                  </a:cubicBezTo>
                  <a:lnTo>
                    <a:pt x="5644" y="28"/>
                  </a:lnTo>
                  <a:cubicBezTo>
                    <a:pt x="5663" y="19"/>
                    <a:pt x="5681" y="10"/>
                    <a:pt x="570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433350" y="4667975"/>
              <a:ext cx="62375" cy="72975"/>
            </a:xfrm>
            <a:custGeom>
              <a:rect b="b" l="l" r="r" t="t"/>
              <a:pathLst>
                <a:path extrusionOk="0" h="2919" w="2495">
                  <a:moveTo>
                    <a:pt x="46" y="0"/>
                  </a:moveTo>
                  <a:cubicBezTo>
                    <a:pt x="46" y="0"/>
                    <a:pt x="37" y="19"/>
                    <a:pt x="37" y="46"/>
                  </a:cubicBezTo>
                  <a:cubicBezTo>
                    <a:pt x="28" y="83"/>
                    <a:pt x="19" y="120"/>
                    <a:pt x="19" y="157"/>
                  </a:cubicBezTo>
                  <a:cubicBezTo>
                    <a:pt x="0" y="304"/>
                    <a:pt x="9" y="452"/>
                    <a:pt x="37" y="599"/>
                  </a:cubicBezTo>
                  <a:cubicBezTo>
                    <a:pt x="129" y="1087"/>
                    <a:pt x="378" y="1529"/>
                    <a:pt x="737" y="1869"/>
                  </a:cubicBezTo>
                  <a:cubicBezTo>
                    <a:pt x="1096" y="2191"/>
                    <a:pt x="1501" y="2468"/>
                    <a:pt x="1943" y="2670"/>
                  </a:cubicBezTo>
                  <a:cubicBezTo>
                    <a:pt x="2118" y="2753"/>
                    <a:pt x="2246" y="2818"/>
                    <a:pt x="2348" y="2864"/>
                  </a:cubicBezTo>
                  <a:cubicBezTo>
                    <a:pt x="2394" y="2882"/>
                    <a:pt x="2440" y="2910"/>
                    <a:pt x="2495" y="2919"/>
                  </a:cubicBezTo>
                  <a:cubicBezTo>
                    <a:pt x="2449" y="2891"/>
                    <a:pt x="2403" y="2864"/>
                    <a:pt x="2357" y="2845"/>
                  </a:cubicBezTo>
                  <a:lnTo>
                    <a:pt x="1961" y="2643"/>
                  </a:lnTo>
                  <a:cubicBezTo>
                    <a:pt x="1538" y="2422"/>
                    <a:pt x="1132" y="2145"/>
                    <a:pt x="783" y="1823"/>
                  </a:cubicBezTo>
                  <a:cubicBezTo>
                    <a:pt x="433" y="1492"/>
                    <a:pt x="184" y="1068"/>
                    <a:pt x="74" y="599"/>
                  </a:cubicBezTo>
                  <a:cubicBezTo>
                    <a:pt x="46" y="396"/>
                    <a:pt x="37" y="203"/>
                    <a:pt x="4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504700" y="4695600"/>
              <a:ext cx="98050" cy="42375"/>
            </a:xfrm>
            <a:custGeom>
              <a:rect b="b" l="l" r="r" t="t"/>
              <a:pathLst>
                <a:path extrusionOk="0" h="1695" w="3922">
                  <a:moveTo>
                    <a:pt x="2836" y="0"/>
                  </a:moveTo>
                  <a:lnTo>
                    <a:pt x="2753" y="19"/>
                  </a:lnTo>
                  <a:lnTo>
                    <a:pt x="37" y="635"/>
                  </a:lnTo>
                  <a:lnTo>
                    <a:pt x="0" y="645"/>
                  </a:lnTo>
                  <a:lnTo>
                    <a:pt x="18" y="672"/>
                  </a:lnTo>
                  <a:cubicBezTo>
                    <a:pt x="249" y="1040"/>
                    <a:pt x="580" y="1344"/>
                    <a:pt x="976" y="1538"/>
                  </a:cubicBezTo>
                  <a:cubicBezTo>
                    <a:pt x="1086" y="1593"/>
                    <a:pt x="1197" y="1630"/>
                    <a:pt x="1307" y="1666"/>
                  </a:cubicBezTo>
                  <a:cubicBezTo>
                    <a:pt x="1344" y="1676"/>
                    <a:pt x="1381" y="1694"/>
                    <a:pt x="1399" y="1694"/>
                  </a:cubicBezTo>
                  <a:lnTo>
                    <a:pt x="1427" y="1694"/>
                  </a:lnTo>
                  <a:cubicBezTo>
                    <a:pt x="1390" y="1676"/>
                    <a:pt x="1353" y="1657"/>
                    <a:pt x="1317" y="1648"/>
                  </a:cubicBezTo>
                  <a:cubicBezTo>
                    <a:pt x="1206" y="1611"/>
                    <a:pt x="1096" y="1565"/>
                    <a:pt x="994" y="1510"/>
                  </a:cubicBezTo>
                  <a:cubicBezTo>
                    <a:pt x="618" y="1313"/>
                    <a:pt x="302" y="1028"/>
                    <a:pt x="82" y="673"/>
                  </a:cubicBezTo>
                  <a:lnTo>
                    <a:pt x="82" y="673"/>
                  </a:lnTo>
                  <a:lnTo>
                    <a:pt x="2771" y="74"/>
                  </a:lnTo>
                  <a:lnTo>
                    <a:pt x="2849" y="56"/>
                  </a:lnTo>
                  <a:lnTo>
                    <a:pt x="2849" y="56"/>
                  </a:lnTo>
                  <a:cubicBezTo>
                    <a:pt x="3013" y="94"/>
                    <a:pt x="3177" y="176"/>
                    <a:pt x="3305" y="286"/>
                  </a:cubicBezTo>
                  <a:cubicBezTo>
                    <a:pt x="3434" y="396"/>
                    <a:pt x="3544" y="525"/>
                    <a:pt x="3627" y="672"/>
                  </a:cubicBezTo>
                  <a:cubicBezTo>
                    <a:pt x="3762" y="941"/>
                    <a:pt x="3852" y="1244"/>
                    <a:pt x="3874" y="1548"/>
                  </a:cubicBezTo>
                  <a:lnTo>
                    <a:pt x="3874" y="1548"/>
                  </a:lnTo>
                  <a:lnTo>
                    <a:pt x="2117" y="1648"/>
                  </a:lnTo>
                  <a:lnTo>
                    <a:pt x="1611" y="1676"/>
                  </a:lnTo>
                  <a:lnTo>
                    <a:pt x="1473" y="1685"/>
                  </a:lnTo>
                  <a:cubicBezTo>
                    <a:pt x="1464" y="1685"/>
                    <a:pt x="1445" y="1694"/>
                    <a:pt x="1427" y="1694"/>
                  </a:cubicBezTo>
                  <a:lnTo>
                    <a:pt x="1602" y="1694"/>
                  </a:lnTo>
                  <a:lnTo>
                    <a:pt x="2108" y="1676"/>
                  </a:lnTo>
                  <a:lnTo>
                    <a:pt x="3894" y="1593"/>
                  </a:lnTo>
                  <a:lnTo>
                    <a:pt x="3922" y="1593"/>
                  </a:lnTo>
                  <a:lnTo>
                    <a:pt x="3922" y="1565"/>
                  </a:lnTo>
                  <a:cubicBezTo>
                    <a:pt x="3903" y="1243"/>
                    <a:pt x="3821" y="930"/>
                    <a:pt x="3673" y="645"/>
                  </a:cubicBezTo>
                  <a:cubicBezTo>
                    <a:pt x="3508" y="322"/>
                    <a:pt x="3204" y="83"/>
                    <a:pt x="285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361300" y="4693300"/>
              <a:ext cx="64475" cy="41900"/>
            </a:xfrm>
            <a:custGeom>
              <a:rect b="b" l="l" r="r" t="t"/>
              <a:pathLst>
                <a:path extrusionOk="0" h="1676" w="2579">
                  <a:moveTo>
                    <a:pt x="1" y="0"/>
                  </a:moveTo>
                  <a:lnTo>
                    <a:pt x="1" y="37"/>
                  </a:lnTo>
                  <a:cubicBezTo>
                    <a:pt x="19" y="184"/>
                    <a:pt x="47" y="332"/>
                    <a:pt x="83" y="479"/>
                  </a:cubicBezTo>
                  <a:cubicBezTo>
                    <a:pt x="111" y="589"/>
                    <a:pt x="157" y="700"/>
                    <a:pt x="222" y="792"/>
                  </a:cubicBezTo>
                  <a:cubicBezTo>
                    <a:pt x="258" y="856"/>
                    <a:pt x="304" y="921"/>
                    <a:pt x="360" y="976"/>
                  </a:cubicBezTo>
                  <a:cubicBezTo>
                    <a:pt x="396" y="1004"/>
                    <a:pt x="415" y="1022"/>
                    <a:pt x="415" y="1022"/>
                  </a:cubicBezTo>
                  <a:cubicBezTo>
                    <a:pt x="350" y="948"/>
                    <a:pt x="295" y="865"/>
                    <a:pt x="249" y="783"/>
                  </a:cubicBezTo>
                  <a:cubicBezTo>
                    <a:pt x="194" y="681"/>
                    <a:pt x="148" y="571"/>
                    <a:pt x="120" y="460"/>
                  </a:cubicBezTo>
                  <a:cubicBezTo>
                    <a:pt x="95" y="333"/>
                    <a:pt x="69" y="198"/>
                    <a:pt x="51" y="62"/>
                  </a:cubicBezTo>
                  <a:lnTo>
                    <a:pt x="51" y="62"/>
                  </a:lnTo>
                  <a:cubicBezTo>
                    <a:pt x="357" y="126"/>
                    <a:pt x="713" y="215"/>
                    <a:pt x="1087" y="304"/>
                  </a:cubicBezTo>
                  <a:lnTo>
                    <a:pt x="1716" y="466"/>
                  </a:lnTo>
                  <a:lnTo>
                    <a:pt x="1716" y="466"/>
                  </a:lnTo>
                  <a:cubicBezTo>
                    <a:pt x="1762" y="663"/>
                    <a:pt x="1826" y="851"/>
                    <a:pt x="1925" y="1031"/>
                  </a:cubicBezTo>
                  <a:cubicBezTo>
                    <a:pt x="1998" y="1178"/>
                    <a:pt x="2100" y="1307"/>
                    <a:pt x="2219" y="1418"/>
                  </a:cubicBezTo>
                  <a:cubicBezTo>
                    <a:pt x="2302" y="1491"/>
                    <a:pt x="2385" y="1565"/>
                    <a:pt x="2468" y="1620"/>
                  </a:cubicBezTo>
                  <a:cubicBezTo>
                    <a:pt x="2505" y="1639"/>
                    <a:pt x="2532" y="1657"/>
                    <a:pt x="2569" y="1676"/>
                  </a:cubicBezTo>
                  <a:cubicBezTo>
                    <a:pt x="2578" y="1666"/>
                    <a:pt x="2440" y="1584"/>
                    <a:pt x="2247" y="1399"/>
                  </a:cubicBezTo>
                  <a:cubicBezTo>
                    <a:pt x="2136" y="1280"/>
                    <a:pt x="2044" y="1151"/>
                    <a:pt x="1971" y="1013"/>
                  </a:cubicBezTo>
                  <a:cubicBezTo>
                    <a:pt x="1879" y="829"/>
                    <a:pt x="1814" y="635"/>
                    <a:pt x="1768" y="433"/>
                  </a:cubicBezTo>
                  <a:lnTo>
                    <a:pt x="1768" y="424"/>
                  </a:lnTo>
                  <a:lnTo>
                    <a:pt x="1759" y="424"/>
                  </a:lnTo>
                  <a:cubicBezTo>
                    <a:pt x="1556" y="368"/>
                    <a:pt x="1335" y="304"/>
                    <a:pt x="1105" y="249"/>
                  </a:cubicBezTo>
                  <a:cubicBezTo>
                    <a:pt x="719" y="147"/>
                    <a:pt x="350" y="65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3611950" y="4343100"/>
              <a:ext cx="72525" cy="71100"/>
            </a:xfrm>
            <a:custGeom>
              <a:rect b="b" l="l" r="r" t="t"/>
              <a:pathLst>
                <a:path extrusionOk="0" h="2844" w="2901">
                  <a:moveTo>
                    <a:pt x="940" y="1"/>
                  </a:moveTo>
                  <a:cubicBezTo>
                    <a:pt x="437" y="1"/>
                    <a:pt x="0" y="61"/>
                    <a:pt x="0" y="61"/>
                  </a:cubicBezTo>
                  <a:lnTo>
                    <a:pt x="497" y="1451"/>
                  </a:lnTo>
                  <a:lnTo>
                    <a:pt x="1344" y="1451"/>
                  </a:lnTo>
                  <a:cubicBezTo>
                    <a:pt x="1344" y="1451"/>
                    <a:pt x="1686" y="2844"/>
                    <a:pt x="2258" y="2844"/>
                  </a:cubicBezTo>
                  <a:cubicBezTo>
                    <a:pt x="2272" y="2844"/>
                    <a:pt x="2287" y="2843"/>
                    <a:pt x="2302" y="2841"/>
                  </a:cubicBezTo>
                  <a:cubicBezTo>
                    <a:pt x="2900" y="2777"/>
                    <a:pt x="2790" y="834"/>
                    <a:pt x="2302" y="328"/>
                  </a:cubicBezTo>
                  <a:cubicBezTo>
                    <a:pt x="2053" y="65"/>
                    <a:pt x="1461" y="1"/>
                    <a:pt x="9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634275" y="4334600"/>
              <a:ext cx="54550" cy="89675"/>
            </a:xfrm>
            <a:custGeom>
              <a:rect b="b" l="l" r="r" t="t"/>
              <a:pathLst>
                <a:path extrusionOk="0" h="3587" w="2182">
                  <a:moveTo>
                    <a:pt x="272" y="0"/>
                  </a:moveTo>
                  <a:cubicBezTo>
                    <a:pt x="160" y="0"/>
                    <a:pt x="77" y="145"/>
                    <a:pt x="147" y="263"/>
                  </a:cubicBezTo>
                  <a:cubicBezTo>
                    <a:pt x="221" y="428"/>
                    <a:pt x="267" y="603"/>
                    <a:pt x="295" y="778"/>
                  </a:cubicBezTo>
                  <a:cubicBezTo>
                    <a:pt x="322" y="926"/>
                    <a:pt x="332" y="1073"/>
                    <a:pt x="304" y="1220"/>
                  </a:cubicBezTo>
                  <a:cubicBezTo>
                    <a:pt x="285" y="1340"/>
                    <a:pt x="267" y="1450"/>
                    <a:pt x="249" y="1542"/>
                  </a:cubicBezTo>
                  <a:lnTo>
                    <a:pt x="203" y="1782"/>
                  </a:lnTo>
                  <a:lnTo>
                    <a:pt x="0" y="2417"/>
                  </a:lnTo>
                  <a:lnTo>
                    <a:pt x="1123" y="3586"/>
                  </a:lnTo>
                  <a:lnTo>
                    <a:pt x="1869" y="2767"/>
                  </a:lnTo>
                  <a:cubicBezTo>
                    <a:pt x="2016" y="2537"/>
                    <a:pt x="2118" y="2288"/>
                    <a:pt x="2164" y="2021"/>
                  </a:cubicBezTo>
                  <a:cubicBezTo>
                    <a:pt x="2182" y="1846"/>
                    <a:pt x="2173" y="1680"/>
                    <a:pt x="2127" y="1515"/>
                  </a:cubicBezTo>
                  <a:cubicBezTo>
                    <a:pt x="2173" y="1386"/>
                    <a:pt x="2164" y="1248"/>
                    <a:pt x="2108" y="1128"/>
                  </a:cubicBezTo>
                  <a:cubicBezTo>
                    <a:pt x="2062" y="1054"/>
                    <a:pt x="1989" y="1008"/>
                    <a:pt x="1906" y="999"/>
                  </a:cubicBezTo>
                  <a:cubicBezTo>
                    <a:pt x="2013" y="737"/>
                    <a:pt x="1866" y="564"/>
                    <a:pt x="1689" y="564"/>
                  </a:cubicBezTo>
                  <a:cubicBezTo>
                    <a:pt x="1592" y="564"/>
                    <a:pt x="1487" y="615"/>
                    <a:pt x="1409" y="732"/>
                  </a:cubicBezTo>
                  <a:cubicBezTo>
                    <a:pt x="1293" y="905"/>
                    <a:pt x="1045" y="1220"/>
                    <a:pt x="889" y="1220"/>
                  </a:cubicBezTo>
                  <a:cubicBezTo>
                    <a:pt x="820" y="1220"/>
                    <a:pt x="769" y="1159"/>
                    <a:pt x="755" y="999"/>
                  </a:cubicBezTo>
                  <a:cubicBezTo>
                    <a:pt x="700" y="465"/>
                    <a:pt x="470" y="69"/>
                    <a:pt x="332" y="14"/>
                  </a:cubicBezTo>
                  <a:cubicBezTo>
                    <a:pt x="311" y="5"/>
                    <a:pt x="291" y="0"/>
                    <a:pt x="27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405500" y="4050800"/>
              <a:ext cx="75725" cy="174625"/>
            </a:xfrm>
            <a:custGeom>
              <a:rect b="b" l="l" r="r" t="t"/>
              <a:pathLst>
                <a:path extrusionOk="0" h="6985" w="3029">
                  <a:moveTo>
                    <a:pt x="2225" y="0"/>
                  </a:moveTo>
                  <a:cubicBezTo>
                    <a:pt x="1933" y="0"/>
                    <a:pt x="1636" y="83"/>
                    <a:pt x="1381" y="236"/>
                  </a:cubicBezTo>
                  <a:cubicBezTo>
                    <a:pt x="884" y="531"/>
                    <a:pt x="847" y="1129"/>
                    <a:pt x="405" y="1516"/>
                  </a:cubicBezTo>
                  <a:cubicBezTo>
                    <a:pt x="0" y="1875"/>
                    <a:pt x="129" y="2703"/>
                    <a:pt x="212" y="3274"/>
                  </a:cubicBezTo>
                  <a:cubicBezTo>
                    <a:pt x="368" y="4498"/>
                    <a:pt x="553" y="5916"/>
                    <a:pt x="1179" y="6984"/>
                  </a:cubicBezTo>
                  <a:lnTo>
                    <a:pt x="3029" y="254"/>
                  </a:lnTo>
                  <a:cubicBezTo>
                    <a:pt x="2796" y="81"/>
                    <a:pt x="2513" y="0"/>
                    <a:pt x="22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3443225" y="4065575"/>
              <a:ext cx="123850" cy="254125"/>
            </a:xfrm>
            <a:custGeom>
              <a:rect b="b" l="l" r="r" t="t"/>
              <a:pathLst>
                <a:path extrusionOk="0" h="10165" w="4954">
                  <a:moveTo>
                    <a:pt x="2714" y="1"/>
                  </a:moveTo>
                  <a:cubicBezTo>
                    <a:pt x="1764" y="1"/>
                    <a:pt x="818" y="279"/>
                    <a:pt x="1" y="823"/>
                  </a:cubicBezTo>
                  <a:lnTo>
                    <a:pt x="75" y="5730"/>
                  </a:lnTo>
                  <a:lnTo>
                    <a:pt x="65" y="8372"/>
                  </a:lnTo>
                  <a:cubicBezTo>
                    <a:pt x="75" y="9256"/>
                    <a:pt x="535" y="10094"/>
                    <a:pt x="1410" y="10158"/>
                  </a:cubicBezTo>
                  <a:cubicBezTo>
                    <a:pt x="1459" y="10163"/>
                    <a:pt x="1508" y="10165"/>
                    <a:pt x="1556" y="10165"/>
                  </a:cubicBezTo>
                  <a:cubicBezTo>
                    <a:pt x="2459" y="10165"/>
                    <a:pt x="3216" y="9446"/>
                    <a:pt x="3251" y="8529"/>
                  </a:cubicBezTo>
                  <a:cubicBezTo>
                    <a:pt x="3297" y="7599"/>
                    <a:pt x="3324" y="6660"/>
                    <a:pt x="3324" y="6660"/>
                  </a:cubicBezTo>
                  <a:cubicBezTo>
                    <a:pt x="3324" y="6660"/>
                    <a:pt x="4742" y="6531"/>
                    <a:pt x="4843" y="5141"/>
                  </a:cubicBezTo>
                  <a:cubicBezTo>
                    <a:pt x="4954" y="3742"/>
                    <a:pt x="4917" y="529"/>
                    <a:pt x="4917" y="529"/>
                  </a:cubicBezTo>
                  <a:cubicBezTo>
                    <a:pt x="4222" y="175"/>
                    <a:pt x="3467" y="1"/>
                    <a:pt x="27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424600" y="4036250"/>
              <a:ext cx="171250" cy="200300"/>
            </a:xfrm>
            <a:custGeom>
              <a:rect b="b" l="l" r="r" t="t"/>
              <a:pathLst>
                <a:path extrusionOk="0" h="8012" w="6850">
                  <a:moveTo>
                    <a:pt x="4207" y="4602"/>
                  </a:moveTo>
                  <a:lnTo>
                    <a:pt x="4207" y="4602"/>
                  </a:lnTo>
                  <a:cubicBezTo>
                    <a:pt x="4204" y="4602"/>
                    <a:pt x="4201" y="4602"/>
                    <a:pt x="4198" y="4602"/>
                  </a:cubicBezTo>
                  <a:lnTo>
                    <a:pt x="4208" y="4602"/>
                  </a:lnTo>
                  <a:cubicBezTo>
                    <a:pt x="4207" y="4602"/>
                    <a:pt x="4207" y="4602"/>
                    <a:pt x="4207" y="4602"/>
                  </a:cubicBezTo>
                  <a:close/>
                  <a:moveTo>
                    <a:pt x="4120" y="0"/>
                  </a:moveTo>
                  <a:cubicBezTo>
                    <a:pt x="3802" y="0"/>
                    <a:pt x="3470" y="109"/>
                    <a:pt x="3176" y="256"/>
                  </a:cubicBezTo>
                  <a:cubicBezTo>
                    <a:pt x="2725" y="487"/>
                    <a:pt x="2320" y="809"/>
                    <a:pt x="1832" y="965"/>
                  </a:cubicBezTo>
                  <a:cubicBezTo>
                    <a:pt x="1455" y="1085"/>
                    <a:pt x="1031" y="1103"/>
                    <a:pt x="682" y="1324"/>
                  </a:cubicBezTo>
                  <a:cubicBezTo>
                    <a:pt x="378" y="1545"/>
                    <a:pt x="166" y="1867"/>
                    <a:pt x="92" y="2236"/>
                  </a:cubicBezTo>
                  <a:cubicBezTo>
                    <a:pt x="28" y="2604"/>
                    <a:pt x="0" y="2972"/>
                    <a:pt x="28" y="3350"/>
                  </a:cubicBezTo>
                  <a:cubicBezTo>
                    <a:pt x="37" y="4372"/>
                    <a:pt x="56" y="5403"/>
                    <a:pt x="74" y="6434"/>
                  </a:cubicBezTo>
                  <a:cubicBezTo>
                    <a:pt x="65" y="6830"/>
                    <a:pt x="184" y="7235"/>
                    <a:pt x="415" y="7566"/>
                  </a:cubicBezTo>
                  <a:cubicBezTo>
                    <a:pt x="661" y="7919"/>
                    <a:pt x="686" y="8012"/>
                    <a:pt x="910" y="8012"/>
                  </a:cubicBezTo>
                  <a:cubicBezTo>
                    <a:pt x="996" y="8012"/>
                    <a:pt x="1112" y="7998"/>
                    <a:pt x="1280" y="7980"/>
                  </a:cubicBezTo>
                  <a:cubicBezTo>
                    <a:pt x="1888" y="7907"/>
                    <a:pt x="2781" y="7723"/>
                    <a:pt x="3195" y="7271"/>
                  </a:cubicBezTo>
                  <a:cubicBezTo>
                    <a:pt x="3453" y="6986"/>
                    <a:pt x="4042" y="6848"/>
                    <a:pt x="4079" y="6498"/>
                  </a:cubicBezTo>
                  <a:cubicBezTo>
                    <a:pt x="4106" y="6231"/>
                    <a:pt x="3922" y="5983"/>
                    <a:pt x="3664" y="5927"/>
                  </a:cubicBezTo>
                  <a:cubicBezTo>
                    <a:pt x="3370" y="5854"/>
                    <a:pt x="3121" y="5670"/>
                    <a:pt x="2983" y="5412"/>
                  </a:cubicBezTo>
                  <a:cubicBezTo>
                    <a:pt x="2808" y="5053"/>
                    <a:pt x="2928" y="4620"/>
                    <a:pt x="3250" y="4399"/>
                  </a:cubicBezTo>
                  <a:cubicBezTo>
                    <a:pt x="3362" y="4325"/>
                    <a:pt x="3483" y="4292"/>
                    <a:pt x="3604" y="4292"/>
                  </a:cubicBezTo>
                  <a:cubicBezTo>
                    <a:pt x="3829" y="4292"/>
                    <a:pt x="4051" y="4410"/>
                    <a:pt x="4207" y="4602"/>
                  </a:cubicBezTo>
                  <a:lnTo>
                    <a:pt x="4207" y="4602"/>
                  </a:lnTo>
                  <a:cubicBezTo>
                    <a:pt x="4438" y="4596"/>
                    <a:pt x="4457" y="4360"/>
                    <a:pt x="4511" y="4215"/>
                  </a:cubicBezTo>
                  <a:cubicBezTo>
                    <a:pt x="4677" y="3727"/>
                    <a:pt x="4521" y="3386"/>
                    <a:pt x="4539" y="3239"/>
                  </a:cubicBezTo>
                  <a:lnTo>
                    <a:pt x="4539" y="3239"/>
                  </a:lnTo>
                  <a:cubicBezTo>
                    <a:pt x="4755" y="3346"/>
                    <a:pt x="4995" y="3397"/>
                    <a:pt x="5236" y="3397"/>
                  </a:cubicBezTo>
                  <a:cubicBezTo>
                    <a:pt x="5887" y="3397"/>
                    <a:pt x="6545" y="3023"/>
                    <a:pt x="6767" y="2365"/>
                  </a:cubicBezTo>
                  <a:cubicBezTo>
                    <a:pt x="6850" y="2134"/>
                    <a:pt x="6850" y="1886"/>
                    <a:pt x="6776" y="1656"/>
                  </a:cubicBezTo>
                  <a:cubicBezTo>
                    <a:pt x="6564" y="993"/>
                    <a:pt x="5947" y="1048"/>
                    <a:pt x="5496" y="790"/>
                  </a:cubicBezTo>
                  <a:cubicBezTo>
                    <a:pt x="5183" y="615"/>
                    <a:pt x="4962" y="284"/>
                    <a:pt x="4640" y="118"/>
                  </a:cubicBezTo>
                  <a:cubicBezTo>
                    <a:pt x="4477" y="35"/>
                    <a:pt x="4301" y="0"/>
                    <a:pt x="41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3509750" y="4156150"/>
              <a:ext cx="14025" cy="20475"/>
            </a:xfrm>
            <a:custGeom>
              <a:rect b="b" l="l" r="r" t="t"/>
              <a:pathLst>
                <a:path extrusionOk="0" h="819" w="561">
                  <a:moveTo>
                    <a:pt x="411" y="1"/>
                  </a:moveTo>
                  <a:cubicBezTo>
                    <a:pt x="387" y="1"/>
                    <a:pt x="361" y="3"/>
                    <a:pt x="332" y="8"/>
                  </a:cubicBezTo>
                  <a:cubicBezTo>
                    <a:pt x="249" y="27"/>
                    <a:pt x="175" y="73"/>
                    <a:pt x="111" y="137"/>
                  </a:cubicBezTo>
                  <a:cubicBezTo>
                    <a:pt x="37" y="220"/>
                    <a:pt x="1" y="321"/>
                    <a:pt x="10" y="432"/>
                  </a:cubicBezTo>
                  <a:cubicBezTo>
                    <a:pt x="19" y="656"/>
                    <a:pt x="202" y="819"/>
                    <a:pt x="356" y="819"/>
                  </a:cubicBezTo>
                  <a:cubicBezTo>
                    <a:pt x="360" y="819"/>
                    <a:pt x="365" y="819"/>
                    <a:pt x="369" y="818"/>
                  </a:cubicBezTo>
                  <a:cubicBezTo>
                    <a:pt x="433" y="818"/>
                    <a:pt x="488" y="791"/>
                    <a:pt x="525" y="736"/>
                  </a:cubicBezTo>
                  <a:cubicBezTo>
                    <a:pt x="544" y="708"/>
                    <a:pt x="544" y="680"/>
                    <a:pt x="544" y="680"/>
                  </a:cubicBezTo>
                  <a:cubicBezTo>
                    <a:pt x="543" y="680"/>
                    <a:pt x="543" y="680"/>
                    <a:pt x="542" y="680"/>
                  </a:cubicBezTo>
                  <a:cubicBezTo>
                    <a:pt x="530" y="680"/>
                    <a:pt x="487" y="745"/>
                    <a:pt x="387" y="745"/>
                  </a:cubicBezTo>
                  <a:cubicBezTo>
                    <a:pt x="381" y="745"/>
                    <a:pt x="375" y="745"/>
                    <a:pt x="369" y="745"/>
                  </a:cubicBezTo>
                  <a:cubicBezTo>
                    <a:pt x="222" y="717"/>
                    <a:pt x="111" y="579"/>
                    <a:pt x="111" y="423"/>
                  </a:cubicBezTo>
                  <a:cubicBezTo>
                    <a:pt x="102" y="266"/>
                    <a:pt x="203" y="128"/>
                    <a:pt x="350" y="82"/>
                  </a:cubicBezTo>
                  <a:cubicBezTo>
                    <a:pt x="470" y="36"/>
                    <a:pt x="544" y="54"/>
                    <a:pt x="553" y="45"/>
                  </a:cubicBezTo>
                  <a:cubicBezTo>
                    <a:pt x="560" y="38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3349575" y="4104575"/>
              <a:ext cx="90450" cy="112300"/>
            </a:xfrm>
            <a:custGeom>
              <a:rect b="b" l="l" r="r" t="t"/>
              <a:pathLst>
                <a:path extrusionOk="0" h="4492" w="3618">
                  <a:moveTo>
                    <a:pt x="1473" y="1"/>
                  </a:moveTo>
                  <a:cubicBezTo>
                    <a:pt x="1043" y="1"/>
                    <a:pt x="631" y="192"/>
                    <a:pt x="350" y="534"/>
                  </a:cubicBezTo>
                  <a:cubicBezTo>
                    <a:pt x="28" y="957"/>
                    <a:pt x="0" y="1537"/>
                    <a:pt x="285" y="1988"/>
                  </a:cubicBezTo>
                  <a:cubicBezTo>
                    <a:pt x="617" y="2476"/>
                    <a:pt x="1261" y="2633"/>
                    <a:pt x="1851" y="2716"/>
                  </a:cubicBezTo>
                  <a:cubicBezTo>
                    <a:pt x="1418" y="3213"/>
                    <a:pt x="792" y="3507"/>
                    <a:pt x="129" y="3535"/>
                  </a:cubicBezTo>
                  <a:cubicBezTo>
                    <a:pt x="393" y="3708"/>
                    <a:pt x="696" y="3796"/>
                    <a:pt x="1000" y="3796"/>
                  </a:cubicBezTo>
                  <a:cubicBezTo>
                    <a:pt x="1247" y="3796"/>
                    <a:pt x="1495" y="3738"/>
                    <a:pt x="1722" y="3618"/>
                  </a:cubicBezTo>
                  <a:lnTo>
                    <a:pt x="1722" y="3618"/>
                  </a:lnTo>
                  <a:lnTo>
                    <a:pt x="764" y="4428"/>
                  </a:lnTo>
                  <a:cubicBezTo>
                    <a:pt x="936" y="4471"/>
                    <a:pt x="1109" y="4492"/>
                    <a:pt x="1280" y="4492"/>
                  </a:cubicBezTo>
                  <a:cubicBezTo>
                    <a:pt x="2097" y="4492"/>
                    <a:pt x="2864" y="4019"/>
                    <a:pt x="3222" y="3250"/>
                  </a:cubicBezTo>
                  <a:cubicBezTo>
                    <a:pt x="3618" y="2399"/>
                    <a:pt x="3405" y="1403"/>
                    <a:pt x="2733" y="781"/>
                  </a:cubicBezTo>
                  <a:lnTo>
                    <a:pt x="2733" y="781"/>
                  </a:lnTo>
                  <a:lnTo>
                    <a:pt x="2937" y="948"/>
                  </a:lnTo>
                  <a:cubicBezTo>
                    <a:pt x="2707" y="469"/>
                    <a:pt x="2265" y="138"/>
                    <a:pt x="1749" y="27"/>
                  </a:cubicBezTo>
                  <a:cubicBezTo>
                    <a:pt x="1657" y="10"/>
                    <a:pt x="1565" y="1"/>
                    <a:pt x="14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400900" y="4112150"/>
              <a:ext cx="30400" cy="59925"/>
            </a:xfrm>
            <a:custGeom>
              <a:rect b="b" l="l" r="r" t="t"/>
              <a:pathLst>
                <a:path extrusionOk="0" h="2397" w="1216">
                  <a:moveTo>
                    <a:pt x="378" y="1"/>
                  </a:moveTo>
                  <a:cubicBezTo>
                    <a:pt x="516" y="93"/>
                    <a:pt x="635" y="194"/>
                    <a:pt x="755" y="304"/>
                  </a:cubicBezTo>
                  <a:cubicBezTo>
                    <a:pt x="1022" y="590"/>
                    <a:pt x="1142" y="977"/>
                    <a:pt x="1086" y="1363"/>
                  </a:cubicBezTo>
                  <a:cubicBezTo>
                    <a:pt x="1031" y="1750"/>
                    <a:pt x="801" y="2090"/>
                    <a:pt x="460" y="2265"/>
                  </a:cubicBezTo>
                  <a:cubicBezTo>
                    <a:pt x="331" y="2322"/>
                    <a:pt x="196" y="2350"/>
                    <a:pt x="59" y="2350"/>
                  </a:cubicBezTo>
                  <a:cubicBezTo>
                    <a:pt x="39" y="2350"/>
                    <a:pt x="20" y="2349"/>
                    <a:pt x="0" y="2348"/>
                  </a:cubicBezTo>
                  <a:lnTo>
                    <a:pt x="0" y="2348"/>
                  </a:lnTo>
                  <a:cubicBezTo>
                    <a:pt x="37" y="2376"/>
                    <a:pt x="83" y="2394"/>
                    <a:pt x="129" y="2394"/>
                  </a:cubicBezTo>
                  <a:cubicBezTo>
                    <a:pt x="149" y="2396"/>
                    <a:pt x="169" y="2397"/>
                    <a:pt x="189" y="2397"/>
                  </a:cubicBezTo>
                  <a:cubicBezTo>
                    <a:pt x="291" y="2397"/>
                    <a:pt x="396" y="2377"/>
                    <a:pt x="488" y="2339"/>
                  </a:cubicBezTo>
                  <a:cubicBezTo>
                    <a:pt x="783" y="2229"/>
                    <a:pt x="1114" y="1870"/>
                    <a:pt x="1178" y="1382"/>
                  </a:cubicBezTo>
                  <a:cubicBezTo>
                    <a:pt x="1215" y="1161"/>
                    <a:pt x="1188" y="930"/>
                    <a:pt x="1105" y="719"/>
                  </a:cubicBezTo>
                  <a:cubicBezTo>
                    <a:pt x="1040" y="544"/>
                    <a:pt x="939" y="387"/>
                    <a:pt x="801" y="258"/>
                  </a:cubicBezTo>
                  <a:cubicBezTo>
                    <a:pt x="718" y="176"/>
                    <a:pt x="617" y="102"/>
                    <a:pt x="506" y="47"/>
                  </a:cubicBezTo>
                  <a:cubicBezTo>
                    <a:pt x="470" y="19"/>
                    <a:pt x="424" y="1"/>
                    <a:pt x="37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3350250" y="4124275"/>
              <a:ext cx="74825" cy="22675"/>
            </a:xfrm>
            <a:custGeom>
              <a:rect b="b" l="l" r="r" t="t"/>
              <a:pathLst>
                <a:path extrusionOk="0" h="907" w="2993">
                  <a:moveTo>
                    <a:pt x="1041" y="1"/>
                  </a:moveTo>
                  <a:cubicBezTo>
                    <a:pt x="783" y="1"/>
                    <a:pt x="552" y="45"/>
                    <a:pt x="378" y="123"/>
                  </a:cubicBezTo>
                  <a:cubicBezTo>
                    <a:pt x="84" y="261"/>
                    <a:pt x="1" y="455"/>
                    <a:pt x="10" y="455"/>
                  </a:cubicBezTo>
                  <a:cubicBezTo>
                    <a:pt x="120" y="344"/>
                    <a:pt x="258" y="252"/>
                    <a:pt x="406" y="188"/>
                  </a:cubicBezTo>
                  <a:cubicBezTo>
                    <a:pt x="557" y="125"/>
                    <a:pt x="759" y="92"/>
                    <a:pt x="988" y="92"/>
                  </a:cubicBezTo>
                  <a:cubicBezTo>
                    <a:pt x="1163" y="92"/>
                    <a:pt x="1352" y="111"/>
                    <a:pt x="1547" y="151"/>
                  </a:cubicBezTo>
                  <a:cubicBezTo>
                    <a:pt x="1925" y="234"/>
                    <a:pt x="2284" y="390"/>
                    <a:pt x="2606" y="611"/>
                  </a:cubicBezTo>
                  <a:cubicBezTo>
                    <a:pt x="2847" y="772"/>
                    <a:pt x="2975" y="906"/>
                    <a:pt x="2991" y="906"/>
                  </a:cubicBezTo>
                  <a:cubicBezTo>
                    <a:pt x="2992" y="906"/>
                    <a:pt x="2992" y="906"/>
                    <a:pt x="2993" y="906"/>
                  </a:cubicBezTo>
                  <a:cubicBezTo>
                    <a:pt x="2993" y="906"/>
                    <a:pt x="2965" y="869"/>
                    <a:pt x="2910" y="805"/>
                  </a:cubicBezTo>
                  <a:cubicBezTo>
                    <a:pt x="2827" y="712"/>
                    <a:pt x="2744" y="630"/>
                    <a:pt x="2643" y="556"/>
                  </a:cubicBezTo>
                  <a:cubicBezTo>
                    <a:pt x="2330" y="307"/>
                    <a:pt x="1952" y="142"/>
                    <a:pt x="1566" y="59"/>
                  </a:cubicBezTo>
                  <a:cubicBezTo>
                    <a:pt x="1385" y="19"/>
                    <a:pt x="1207" y="1"/>
                    <a:pt x="104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361075" y="4136300"/>
              <a:ext cx="49275" cy="25300"/>
            </a:xfrm>
            <a:custGeom>
              <a:rect b="b" l="l" r="r" t="t"/>
              <a:pathLst>
                <a:path extrusionOk="0" h="1012" w="1971">
                  <a:moveTo>
                    <a:pt x="1968" y="1"/>
                  </a:moveTo>
                  <a:cubicBezTo>
                    <a:pt x="1948" y="1"/>
                    <a:pt x="1892" y="117"/>
                    <a:pt x="1759" y="268"/>
                  </a:cubicBezTo>
                  <a:cubicBezTo>
                    <a:pt x="1584" y="480"/>
                    <a:pt x="1372" y="655"/>
                    <a:pt x="1124" y="765"/>
                  </a:cubicBezTo>
                  <a:cubicBezTo>
                    <a:pt x="884" y="876"/>
                    <a:pt x="608" y="931"/>
                    <a:pt x="341" y="931"/>
                  </a:cubicBezTo>
                  <a:cubicBezTo>
                    <a:pt x="172" y="931"/>
                    <a:pt x="55" y="908"/>
                    <a:pt x="15" y="908"/>
                  </a:cubicBezTo>
                  <a:cubicBezTo>
                    <a:pt x="6" y="908"/>
                    <a:pt x="0" y="909"/>
                    <a:pt x="0" y="913"/>
                  </a:cubicBezTo>
                  <a:cubicBezTo>
                    <a:pt x="102" y="968"/>
                    <a:pt x="221" y="1005"/>
                    <a:pt x="341" y="1005"/>
                  </a:cubicBezTo>
                  <a:cubicBezTo>
                    <a:pt x="391" y="1010"/>
                    <a:pt x="442" y="1012"/>
                    <a:pt x="492" y="1012"/>
                  </a:cubicBezTo>
                  <a:cubicBezTo>
                    <a:pt x="1017" y="1012"/>
                    <a:pt x="1511" y="751"/>
                    <a:pt x="1814" y="314"/>
                  </a:cubicBezTo>
                  <a:cubicBezTo>
                    <a:pt x="1897" y="222"/>
                    <a:pt x="1943" y="112"/>
                    <a:pt x="1971" y="1"/>
                  </a:cubicBezTo>
                  <a:cubicBezTo>
                    <a:pt x="1970" y="1"/>
                    <a:pt x="1969" y="1"/>
                    <a:pt x="196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3413775" y="4142300"/>
              <a:ext cx="27175" cy="63775"/>
            </a:xfrm>
            <a:custGeom>
              <a:rect b="b" l="l" r="r" t="t"/>
              <a:pathLst>
                <a:path extrusionOk="0" h="2551" w="1087">
                  <a:moveTo>
                    <a:pt x="673" y="1"/>
                  </a:moveTo>
                  <a:cubicBezTo>
                    <a:pt x="654" y="10"/>
                    <a:pt x="737" y="157"/>
                    <a:pt x="802" y="406"/>
                  </a:cubicBezTo>
                  <a:cubicBezTo>
                    <a:pt x="976" y="1069"/>
                    <a:pt x="792" y="1768"/>
                    <a:pt x="314" y="2265"/>
                  </a:cubicBezTo>
                  <a:cubicBezTo>
                    <a:pt x="139" y="2449"/>
                    <a:pt x="1" y="2532"/>
                    <a:pt x="10" y="2551"/>
                  </a:cubicBezTo>
                  <a:cubicBezTo>
                    <a:pt x="139" y="2496"/>
                    <a:pt x="268" y="2422"/>
                    <a:pt x="369" y="2311"/>
                  </a:cubicBezTo>
                  <a:cubicBezTo>
                    <a:pt x="894" y="1823"/>
                    <a:pt x="1087" y="1069"/>
                    <a:pt x="866" y="387"/>
                  </a:cubicBezTo>
                  <a:cubicBezTo>
                    <a:pt x="829" y="249"/>
                    <a:pt x="765" y="111"/>
                    <a:pt x="67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29650" y="4060600"/>
              <a:ext cx="57800" cy="67000"/>
            </a:xfrm>
            <a:custGeom>
              <a:rect b="b" l="l" r="r" t="t"/>
              <a:pathLst>
                <a:path extrusionOk="0" h="2680" w="2312">
                  <a:moveTo>
                    <a:pt x="1628" y="1"/>
                  </a:moveTo>
                  <a:cubicBezTo>
                    <a:pt x="1449" y="1"/>
                    <a:pt x="1273" y="39"/>
                    <a:pt x="1115" y="111"/>
                  </a:cubicBezTo>
                  <a:cubicBezTo>
                    <a:pt x="857" y="231"/>
                    <a:pt x="636" y="424"/>
                    <a:pt x="480" y="663"/>
                  </a:cubicBezTo>
                  <a:cubicBezTo>
                    <a:pt x="148" y="1160"/>
                    <a:pt x="84" y="1704"/>
                    <a:pt x="47" y="2072"/>
                  </a:cubicBezTo>
                  <a:cubicBezTo>
                    <a:pt x="10" y="2274"/>
                    <a:pt x="1" y="2477"/>
                    <a:pt x="1" y="2679"/>
                  </a:cubicBezTo>
                  <a:cubicBezTo>
                    <a:pt x="56" y="2477"/>
                    <a:pt x="93" y="2284"/>
                    <a:pt x="121" y="2081"/>
                  </a:cubicBezTo>
                  <a:cubicBezTo>
                    <a:pt x="176" y="1713"/>
                    <a:pt x="259" y="1188"/>
                    <a:pt x="572" y="719"/>
                  </a:cubicBezTo>
                  <a:cubicBezTo>
                    <a:pt x="710" y="498"/>
                    <a:pt x="912" y="313"/>
                    <a:pt x="1142" y="194"/>
                  </a:cubicBezTo>
                  <a:cubicBezTo>
                    <a:pt x="1304" y="117"/>
                    <a:pt x="1477" y="79"/>
                    <a:pt x="1659" y="79"/>
                  </a:cubicBezTo>
                  <a:cubicBezTo>
                    <a:pt x="1695" y="79"/>
                    <a:pt x="1732" y="80"/>
                    <a:pt x="1768" y="83"/>
                  </a:cubicBezTo>
                  <a:cubicBezTo>
                    <a:pt x="1962" y="102"/>
                    <a:pt x="2146" y="175"/>
                    <a:pt x="2312" y="295"/>
                  </a:cubicBezTo>
                  <a:cubicBezTo>
                    <a:pt x="2284" y="249"/>
                    <a:pt x="2247" y="203"/>
                    <a:pt x="2201" y="175"/>
                  </a:cubicBezTo>
                  <a:cubicBezTo>
                    <a:pt x="2072" y="83"/>
                    <a:pt x="1934" y="28"/>
                    <a:pt x="1778" y="10"/>
                  </a:cubicBezTo>
                  <a:cubicBezTo>
                    <a:pt x="1728" y="4"/>
                    <a:pt x="1677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00775" y="4053250"/>
              <a:ext cx="95550" cy="50650"/>
            </a:xfrm>
            <a:custGeom>
              <a:rect b="b" l="l" r="r" t="t"/>
              <a:pathLst>
                <a:path extrusionOk="0" h="2026" w="3822">
                  <a:moveTo>
                    <a:pt x="1035" y="0"/>
                  </a:moveTo>
                  <a:cubicBezTo>
                    <a:pt x="912" y="0"/>
                    <a:pt x="791" y="12"/>
                    <a:pt x="673" y="37"/>
                  </a:cubicBezTo>
                  <a:cubicBezTo>
                    <a:pt x="488" y="74"/>
                    <a:pt x="314" y="138"/>
                    <a:pt x="157" y="230"/>
                  </a:cubicBezTo>
                  <a:cubicBezTo>
                    <a:pt x="102" y="267"/>
                    <a:pt x="47" y="304"/>
                    <a:pt x="1" y="359"/>
                  </a:cubicBezTo>
                  <a:cubicBezTo>
                    <a:pt x="1" y="360"/>
                    <a:pt x="2" y="360"/>
                    <a:pt x="3" y="360"/>
                  </a:cubicBezTo>
                  <a:cubicBezTo>
                    <a:pt x="31" y="360"/>
                    <a:pt x="260" y="181"/>
                    <a:pt x="691" y="110"/>
                  </a:cubicBezTo>
                  <a:cubicBezTo>
                    <a:pt x="788" y="93"/>
                    <a:pt x="887" y="85"/>
                    <a:pt x="986" y="85"/>
                  </a:cubicBezTo>
                  <a:cubicBezTo>
                    <a:pt x="1149" y="85"/>
                    <a:pt x="1313" y="107"/>
                    <a:pt x="1474" y="147"/>
                  </a:cubicBezTo>
                  <a:cubicBezTo>
                    <a:pt x="1787" y="230"/>
                    <a:pt x="2063" y="396"/>
                    <a:pt x="2284" y="626"/>
                  </a:cubicBezTo>
                  <a:cubicBezTo>
                    <a:pt x="2394" y="764"/>
                    <a:pt x="2514" y="893"/>
                    <a:pt x="2643" y="1013"/>
                  </a:cubicBezTo>
                  <a:cubicBezTo>
                    <a:pt x="2707" y="1059"/>
                    <a:pt x="2790" y="1095"/>
                    <a:pt x="2882" y="1114"/>
                  </a:cubicBezTo>
                  <a:cubicBezTo>
                    <a:pt x="2956" y="1132"/>
                    <a:pt x="3039" y="1132"/>
                    <a:pt x="3121" y="1132"/>
                  </a:cubicBezTo>
                  <a:cubicBezTo>
                    <a:pt x="3155" y="1128"/>
                    <a:pt x="3188" y="1125"/>
                    <a:pt x="3222" y="1125"/>
                  </a:cubicBezTo>
                  <a:cubicBezTo>
                    <a:pt x="3325" y="1125"/>
                    <a:pt x="3427" y="1148"/>
                    <a:pt x="3517" y="1197"/>
                  </a:cubicBezTo>
                  <a:cubicBezTo>
                    <a:pt x="3619" y="1261"/>
                    <a:pt x="3692" y="1353"/>
                    <a:pt x="3720" y="1464"/>
                  </a:cubicBezTo>
                  <a:cubicBezTo>
                    <a:pt x="3757" y="1639"/>
                    <a:pt x="3692" y="1823"/>
                    <a:pt x="3554" y="1924"/>
                  </a:cubicBezTo>
                  <a:cubicBezTo>
                    <a:pt x="3508" y="1961"/>
                    <a:pt x="3444" y="1998"/>
                    <a:pt x="3388" y="2025"/>
                  </a:cubicBezTo>
                  <a:cubicBezTo>
                    <a:pt x="3388" y="2025"/>
                    <a:pt x="3407" y="2025"/>
                    <a:pt x="3453" y="2016"/>
                  </a:cubicBezTo>
                  <a:cubicBezTo>
                    <a:pt x="3499" y="2007"/>
                    <a:pt x="3545" y="1979"/>
                    <a:pt x="3591" y="1952"/>
                  </a:cubicBezTo>
                  <a:cubicBezTo>
                    <a:pt x="3655" y="1906"/>
                    <a:pt x="3711" y="1841"/>
                    <a:pt x="3747" y="1777"/>
                  </a:cubicBezTo>
                  <a:cubicBezTo>
                    <a:pt x="3803" y="1675"/>
                    <a:pt x="3821" y="1556"/>
                    <a:pt x="3793" y="1454"/>
                  </a:cubicBezTo>
                  <a:cubicBezTo>
                    <a:pt x="3766" y="1316"/>
                    <a:pt x="3683" y="1197"/>
                    <a:pt x="3563" y="1123"/>
                  </a:cubicBezTo>
                  <a:cubicBezTo>
                    <a:pt x="3453" y="1064"/>
                    <a:pt x="3336" y="1035"/>
                    <a:pt x="3214" y="1035"/>
                  </a:cubicBezTo>
                  <a:cubicBezTo>
                    <a:pt x="3184" y="1035"/>
                    <a:pt x="3153" y="1037"/>
                    <a:pt x="3121" y="1040"/>
                  </a:cubicBezTo>
                  <a:cubicBezTo>
                    <a:pt x="3100" y="1043"/>
                    <a:pt x="3078" y="1044"/>
                    <a:pt x="3056" y="1044"/>
                  </a:cubicBezTo>
                  <a:cubicBezTo>
                    <a:pt x="2931" y="1044"/>
                    <a:pt x="2808" y="1000"/>
                    <a:pt x="2698" y="930"/>
                  </a:cubicBezTo>
                  <a:cubicBezTo>
                    <a:pt x="2578" y="819"/>
                    <a:pt x="2459" y="690"/>
                    <a:pt x="2357" y="561"/>
                  </a:cubicBezTo>
                  <a:cubicBezTo>
                    <a:pt x="2127" y="313"/>
                    <a:pt x="1823" y="138"/>
                    <a:pt x="1492" y="55"/>
                  </a:cubicBezTo>
                  <a:cubicBezTo>
                    <a:pt x="1343" y="19"/>
                    <a:pt x="1189" y="0"/>
                    <a:pt x="103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431725" y="4088450"/>
              <a:ext cx="82875" cy="62300"/>
            </a:xfrm>
            <a:custGeom>
              <a:rect b="b" l="l" r="r" t="t"/>
              <a:pathLst>
                <a:path extrusionOk="0" h="2492" w="3315">
                  <a:moveTo>
                    <a:pt x="3214" y="0"/>
                  </a:moveTo>
                  <a:cubicBezTo>
                    <a:pt x="3269" y="221"/>
                    <a:pt x="3260" y="442"/>
                    <a:pt x="3186" y="654"/>
                  </a:cubicBezTo>
                  <a:cubicBezTo>
                    <a:pt x="3066" y="1050"/>
                    <a:pt x="2698" y="1519"/>
                    <a:pt x="2183" y="1878"/>
                  </a:cubicBezTo>
                  <a:cubicBezTo>
                    <a:pt x="1731" y="2173"/>
                    <a:pt x="1207" y="2366"/>
                    <a:pt x="673" y="2422"/>
                  </a:cubicBezTo>
                  <a:cubicBezTo>
                    <a:pt x="546" y="2433"/>
                    <a:pt x="435" y="2436"/>
                    <a:pt x="340" y="2436"/>
                  </a:cubicBezTo>
                  <a:cubicBezTo>
                    <a:pt x="181" y="2436"/>
                    <a:pt x="71" y="2426"/>
                    <a:pt x="25" y="2426"/>
                  </a:cubicBezTo>
                  <a:cubicBezTo>
                    <a:pt x="9" y="2426"/>
                    <a:pt x="1" y="2428"/>
                    <a:pt x="1" y="2431"/>
                  </a:cubicBezTo>
                  <a:cubicBezTo>
                    <a:pt x="56" y="2449"/>
                    <a:pt x="111" y="2468"/>
                    <a:pt x="176" y="2468"/>
                  </a:cubicBezTo>
                  <a:cubicBezTo>
                    <a:pt x="281" y="2485"/>
                    <a:pt x="386" y="2492"/>
                    <a:pt x="491" y="2492"/>
                  </a:cubicBezTo>
                  <a:cubicBezTo>
                    <a:pt x="551" y="2492"/>
                    <a:pt x="612" y="2489"/>
                    <a:pt x="673" y="2486"/>
                  </a:cubicBezTo>
                  <a:cubicBezTo>
                    <a:pt x="1234" y="2449"/>
                    <a:pt x="1768" y="2274"/>
                    <a:pt x="2229" y="1961"/>
                  </a:cubicBezTo>
                  <a:cubicBezTo>
                    <a:pt x="2772" y="1602"/>
                    <a:pt x="3140" y="1096"/>
                    <a:pt x="3260" y="682"/>
                  </a:cubicBezTo>
                  <a:cubicBezTo>
                    <a:pt x="3306" y="516"/>
                    <a:pt x="3315" y="341"/>
                    <a:pt x="3278" y="175"/>
                  </a:cubicBezTo>
                  <a:cubicBezTo>
                    <a:pt x="3269" y="111"/>
                    <a:pt x="3250" y="56"/>
                    <a:pt x="321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3355100" y="4268400"/>
              <a:ext cx="327300" cy="401925"/>
            </a:xfrm>
            <a:custGeom>
              <a:rect b="b" l="l" r="r" t="t"/>
              <a:pathLst>
                <a:path extrusionOk="0" h="16077" w="13092">
                  <a:moveTo>
                    <a:pt x="3746" y="1"/>
                  </a:moveTo>
                  <a:cubicBezTo>
                    <a:pt x="3688" y="1"/>
                    <a:pt x="3630" y="1"/>
                    <a:pt x="3572" y="2"/>
                  </a:cubicBezTo>
                  <a:cubicBezTo>
                    <a:pt x="3572" y="2"/>
                    <a:pt x="1077" y="296"/>
                    <a:pt x="801" y="977"/>
                  </a:cubicBezTo>
                  <a:cubicBezTo>
                    <a:pt x="543" y="1631"/>
                    <a:pt x="1537" y="9005"/>
                    <a:pt x="1326" y="9033"/>
                  </a:cubicBezTo>
                  <a:lnTo>
                    <a:pt x="0" y="13102"/>
                  </a:lnTo>
                  <a:cubicBezTo>
                    <a:pt x="0" y="13102"/>
                    <a:pt x="101" y="15928"/>
                    <a:pt x="3342" y="16066"/>
                  </a:cubicBezTo>
                  <a:cubicBezTo>
                    <a:pt x="3489" y="16073"/>
                    <a:pt x="3633" y="16076"/>
                    <a:pt x="3776" y="16076"/>
                  </a:cubicBezTo>
                  <a:cubicBezTo>
                    <a:pt x="7028" y="16076"/>
                    <a:pt x="9138" y="14418"/>
                    <a:pt x="9464" y="13562"/>
                  </a:cubicBezTo>
                  <a:cubicBezTo>
                    <a:pt x="9464" y="13562"/>
                    <a:pt x="8221" y="10515"/>
                    <a:pt x="8221" y="10368"/>
                  </a:cubicBezTo>
                  <a:cubicBezTo>
                    <a:pt x="8221" y="10230"/>
                    <a:pt x="7991" y="7790"/>
                    <a:pt x="7991" y="7790"/>
                  </a:cubicBezTo>
                  <a:lnTo>
                    <a:pt x="8120" y="6888"/>
                  </a:lnTo>
                  <a:cubicBezTo>
                    <a:pt x="9031" y="8747"/>
                    <a:pt x="10136" y="10745"/>
                    <a:pt x="10670" y="10745"/>
                  </a:cubicBezTo>
                  <a:cubicBezTo>
                    <a:pt x="11646" y="10745"/>
                    <a:pt x="13008" y="10469"/>
                    <a:pt x="13054" y="9364"/>
                  </a:cubicBezTo>
                  <a:cubicBezTo>
                    <a:pt x="13091" y="8563"/>
                    <a:pt x="10974" y="4292"/>
                    <a:pt x="9814" y="2009"/>
                  </a:cubicBezTo>
                  <a:cubicBezTo>
                    <a:pt x="9335" y="1060"/>
                    <a:pt x="8424" y="416"/>
                    <a:pt x="7374" y="269"/>
                  </a:cubicBezTo>
                  <a:cubicBezTo>
                    <a:pt x="6170" y="93"/>
                    <a:pt x="4958" y="1"/>
                    <a:pt x="374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287200" y="4292825"/>
              <a:ext cx="122000" cy="224150"/>
            </a:xfrm>
            <a:custGeom>
              <a:rect b="b" l="l" r="r" t="t"/>
              <a:pathLst>
                <a:path extrusionOk="0" h="8966" w="4880">
                  <a:moveTo>
                    <a:pt x="3517" y="0"/>
                  </a:moveTo>
                  <a:cubicBezTo>
                    <a:pt x="3093" y="194"/>
                    <a:pt x="0" y="7329"/>
                    <a:pt x="562" y="7982"/>
                  </a:cubicBezTo>
                  <a:cubicBezTo>
                    <a:pt x="922" y="8400"/>
                    <a:pt x="1333" y="8965"/>
                    <a:pt x="2021" y="8965"/>
                  </a:cubicBezTo>
                  <a:cubicBezTo>
                    <a:pt x="2211" y="8965"/>
                    <a:pt x="2423" y="8922"/>
                    <a:pt x="2661" y="8820"/>
                  </a:cubicBezTo>
                  <a:cubicBezTo>
                    <a:pt x="3140" y="8608"/>
                    <a:pt x="3535" y="8249"/>
                    <a:pt x="3793" y="7798"/>
                  </a:cubicBezTo>
                  <a:lnTo>
                    <a:pt x="4879" y="59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3631725" y="4397500"/>
              <a:ext cx="49750" cy="109400"/>
            </a:xfrm>
            <a:custGeom>
              <a:rect b="b" l="l" r="r" t="t"/>
              <a:pathLst>
                <a:path extrusionOk="0" h="4376" w="1990">
                  <a:moveTo>
                    <a:pt x="101" y="0"/>
                  </a:moveTo>
                  <a:cubicBezTo>
                    <a:pt x="68" y="0"/>
                    <a:pt x="34" y="1"/>
                    <a:pt x="1" y="2"/>
                  </a:cubicBezTo>
                  <a:lnTo>
                    <a:pt x="1989" y="4375"/>
                  </a:lnTo>
                  <a:cubicBezTo>
                    <a:pt x="1989" y="4200"/>
                    <a:pt x="1805" y="647"/>
                    <a:pt x="1244" y="297"/>
                  </a:cubicBezTo>
                  <a:cubicBezTo>
                    <a:pt x="895" y="101"/>
                    <a:pt x="500" y="0"/>
                    <a:pt x="1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635175" y="4388575"/>
              <a:ext cx="34100" cy="75500"/>
            </a:xfrm>
            <a:custGeom>
              <a:rect b="b" l="l" r="r" t="t"/>
              <a:pathLst>
                <a:path extrusionOk="0" h="3020" w="1364">
                  <a:moveTo>
                    <a:pt x="1" y="0"/>
                  </a:moveTo>
                  <a:cubicBezTo>
                    <a:pt x="10" y="37"/>
                    <a:pt x="19" y="83"/>
                    <a:pt x="38" y="120"/>
                  </a:cubicBezTo>
                  <a:cubicBezTo>
                    <a:pt x="65" y="203"/>
                    <a:pt x="111" y="313"/>
                    <a:pt x="176" y="451"/>
                  </a:cubicBezTo>
                  <a:cubicBezTo>
                    <a:pt x="286" y="727"/>
                    <a:pt x="461" y="1114"/>
                    <a:pt x="655" y="1519"/>
                  </a:cubicBezTo>
                  <a:cubicBezTo>
                    <a:pt x="839" y="1924"/>
                    <a:pt x="1014" y="2293"/>
                    <a:pt x="1152" y="2578"/>
                  </a:cubicBezTo>
                  <a:lnTo>
                    <a:pt x="1299" y="2900"/>
                  </a:lnTo>
                  <a:cubicBezTo>
                    <a:pt x="1317" y="2946"/>
                    <a:pt x="1336" y="2983"/>
                    <a:pt x="1363" y="3020"/>
                  </a:cubicBezTo>
                  <a:cubicBezTo>
                    <a:pt x="1354" y="2974"/>
                    <a:pt x="1336" y="2928"/>
                    <a:pt x="1317" y="2891"/>
                  </a:cubicBezTo>
                  <a:cubicBezTo>
                    <a:pt x="1290" y="2817"/>
                    <a:pt x="1244" y="2698"/>
                    <a:pt x="1189" y="2560"/>
                  </a:cubicBezTo>
                  <a:cubicBezTo>
                    <a:pt x="1069" y="2283"/>
                    <a:pt x="894" y="1906"/>
                    <a:pt x="710" y="1492"/>
                  </a:cubicBezTo>
                  <a:cubicBezTo>
                    <a:pt x="516" y="1087"/>
                    <a:pt x="342" y="718"/>
                    <a:pt x="213" y="433"/>
                  </a:cubicBezTo>
                  <a:lnTo>
                    <a:pt x="56" y="111"/>
                  </a:lnTo>
                  <a:cubicBezTo>
                    <a:pt x="47" y="74"/>
                    <a:pt x="19" y="37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468100" y="4091675"/>
              <a:ext cx="56175" cy="108875"/>
            </a:xfrm>
            <a:custGeom>
              <a:rect b="b" l="l" r="r" t="t"/>
              <a:pathLst>
                <a:path extrusionOk="0" h="4355" w="2247">
                  <a:moveTo>
                    <a:pt x="2090" y="0"/>
                  </a:moveTo>
                  <a:cubicBezTo>
                    <a:pt x="2072" y="0"/>
                    <a:pt x="2219" y="295"/>
                    <a:pt x="2145" y="783"/>
                  </a:cubicBezTo>
                  <a:cubicBezTo>
                    <a:pt x="2108" y="1068"/>
                    <a:pt x="1989" y="1335"/>
                    <a:pt x="1814" y="1565"/>
                  </a:cubicBezTo>
                  <a:cubicBezTo>
                    <a:pt x="1713" y="1694"/>
                    <a:pt x="1593" y="1805"/>
                    <a:pt x="1446" y="1897"/>
                  </a:cubicBezTo>
                  <a:cubicBezTo>
                    <a:pt x="1308" y="1998"/>
                    <a:pt x="1142" y="2081"/>
                    <a:pt x="976" y="2182"/>
                  </a:cubicBezTo>
                  <a:cubicBezTo>
                    <a:pt x="801" y="2265"/>
                    <a:pt x="654" y="2385"/>
                    <a:pt x="516" y="2514"/>
                  </a:cubicBezTo>
                  <a:cubicBezTo>
                    <a:pt x="0" y="3038"/>
                    <a:pt x="120" y="3904"/>
                    <a:pt x="746" y="4281"/>
                  </a:cubicBezTo>
                  <a:cubicBezTo>
                    <a:pt x="810" y="4318"/>
                    <a:pt x="884" y="4346"/>
                    <a:pt x="958" y="4355"/>
                  </a:cubicBezTo>
                  <a:cubicBezTo>
                    <a:pt x="958" y="4346"/>
                    <a:pt x="884" y="4318"/>
                    <a:pt x="774" y="4244"/>
                  </a:cubicBezTo>
                  <a:cubicBezTo>
                    <a:pt x="617" y="4134"/>
                    <a:pt x="479" y="3987"/>
                    <a:pt x="396" y="3821"/>
                  </a:cubicBezTo>
                  <a:cubicBezTo>
                    <a:pt x="267" y="3563"/>
                    <a:pt x="240" y="3268"/>
                    <a:pt x="332" y="3002"/>
                  </a:cubicBezTo>
                  <a:cubicBezTo>
                    <a:pt x="378" y="2845"/>
                    <a:pt x="470" y="2698"/>
                    <a:pt x="589" y="2587"/>
                  </a:cubicBezTo>
                  <a:cubicBezTo>
                    <a:pt x="718" y="2458"/>
                    <a:pt x="866" y="2348"/>
                    <a:pt x="1022" y="2265"/>
                  </a:cubicBezTo>
                  <a:cubicBezTo>
                    <a:pt x="1188" y="2173"/>
                    <a:pt x="1354" y="2081"/>
                    <a:pt x="1501" y="1980"/>
                  </a:cubicBezTo>
                  <a:cubicBezTo>
                    <a:pt x="1648" y="1878"/>
                    <a:pt x="1786" y="1759"/>
                    <a:pt x="1888" y="1621"/>
                  </a:cubicBezTo>
                  <a:cubicBezTo>
                    <a:pt x="2072" y="1381"/>
                    <a:pt x="2182" y="1096"/>
                    <a:pt x="2219" y="792"/>
                  </a:cubicBezTo>
                  <a:cubicBezTo>
                    <a:pt x="2247" y="599"/>
                    <a:pt x="2228" y="396"/>
                    <a:pt x="2173" y="203"/>
                  </a:cubicBezTo>
                  <a:cubicBezTo>
                    <a:pt x="2164" y="148"/>
                    <a:pt x="2145" y="92"/>
                    <a:pt x="2118" y="46"/>
                  </a:cubicBezTo>
                  <a:cubicBezTo>
                    <a:pt x="2108" y="1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3520800" y="4366025"/>
              <a:ext cx="39600" cy="160575"/>
            </a:xfrm>
            <a:custGeom>
              <a:rect b="b" l="l" r="r" t="t"/>
              <a:pathLst>
                <a:path extrusionOk="0" h="6423" w="1584">
                  <a:moveTo>
                    <a:pt x="166" y="0"/>
                  </a:moveTo>
                  <a:lnTo>
                    <a:pt x="166" y="0"/>
                  </a:lnTo>
                  <a:cubicBezTo>
                    <a:pt x="74" y="1924"/>
                    <a:pt x="0" y="3922"/>
                    <a:pt x="765" y="5689"/>
                  </a:cubicBezTo>
                  <a:cubicBezTo>
                    <a:pt x="893" y="5984"/>
                    <a:pt x="1068" y="6288"/>
                    <a:pt x="1363" y="6407"/>
                  </a:cubicBezTo>
                  <a:cubicBezTo>
                    <a:pt x="1384" y="6416"/>
                    <a:pt x="1410" y="6423"/>
                    <a:pt x="1434" y="6423"/>
                  </a:cubicBezTo>
                  <a:cubicBezTo>
                    <a:pt x="1463" y="6423"/>
                    <a:pt x="1491" y="6414"/>
                    <a:pt x="1510" y="6389"/>
                  </a:cubicBezTo>
                  <a:cubicBezTo>
                    <a:pt x="1547" y="6352"/>
                    <a:pt x="1584" y="6343"/>
                    <a:pt x="1575" y="6306"/>
                  </a:cubicBezTo>
                  <a:cubicBezTo>
                    <a:pt x="1566" y="6002"/>
                    <a:pt x="1501" y="5671"/>
                    <a:pt x="1483" y="5367"/>
                  </a:cubicBezTo>
                  <a:cubicBezTo>
                    <a:pt x="1465" y="4853"/>
                    <a:pt x="1358" y="3922"/>
                    <a:pt x="1354" y="3886"/>
                  </a:cubicBezTo>
                  <a:lnTo>
                    <a:pt x="1354" y="3886"/>
                  </a:lnTo>
                  <a:cubicBezTo>
                    <a:pt x="1354" y="3886"/>
                    <a:pt x="1354" y="3886"/>
                    <a:pt x="1354" y="3886"/>
                  </a:cubicBezTo>
                  <a:cubicBezTo>
                    <a:pt x="1359" y="3886"/>
                    <a:pt x="1483" y="3020"/>
                    <a:pt x="1483" y="3020"/>
                  </a:cubicBezTo>
                  <a:cubicBezTo>
                    <a:pt x="1216" y="2127"/>
                    <a:pt x="166" y="110"/>
                    <a:pt x="166" y="11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3289275" y="4562075"/>
              <a:ext cx="64000" cy="33900"/>
            </a:xfrm>
            <a:custGeom>
              <a:rect b="b" l="l" r="r" t="t"/>
              <a:pathLst>
                <a:path extrusionOk="0" h="1356" w="256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0"/>
                    <a:pt x="562" y="333"/>
                    <a:pt x="1261" y="701"/>
                  </a:cubicBezTo>
                  <a:cubicBezTo>
                    <a:pt x="1950" y="1073"/>
                    <a:pt x="2523" y="1355"/>
                    <a:pt x="2549" y="1355"/>
                  </a:cubicBezTo>
                  <a:cubicBezTo>
                    <a:pt x="2550" y="1355"/>
                    <a:pt x="2550" y="1355"/>
                    <a:pt x="2550" y="1355"/>
                  </a:cubicBezTo>
                  <a:cubicBezTo>
                    <a:pt x="2559" y="1346"/>
                    <a:pt x="1989" y="1023"/>
                    <a:pt x="1289" y="655"/>
                  </a:cubicBezTo>
                  <a:cubicBezTo>
                    <a:pt x="610" y="289"/>
                    <a:pt x="44" y="1"/>
                    <a:pt x="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3311125" y="4566250"/>
              <a:ext cx="13600" cy="13150"/>
            </a:xfrm>
            <a:custGeom>
              <a:rect b="b" l="l" r="r" t="t"/>
              <a:pathLst>
                <a:path extrusionOk="0" h="526" w="544">
                  <a:moveTo>
                    <a:pt x="1" y="0"/>
                  </a:moveTo>
                  <a:lnTo>
                    <a:pt x="1" y="0"/>
                  </a:lnTo>
                  <a:cubicBezTo>
                    <a:pt x="65" y="111"/>
                    <a:pt x="148" y="203"/>
                    <a:pt x="249" y="286"/>
                  </a:cubicBezTo>
                  <a:cubicBezTo>
                    <a:pt x="341" y="378"/>
                    <a:pt x="433" y="461"/>
                    <a:pt x="544" y="525"/>
                  </a:cubicBezTo>
                  <a:cubicBezTo>
                    <a:pt x="479" y="424"/>
                    <a:pt x="387" y="323"/>
                    <a:pt x="295" y="240"/>
                  </a:cubicBezTo>
                  <a:cubicBezTo>
                    <a:pt x="203" y="148"/>
                    <a:pt x="111" y="65"/>
                    <a:pt x="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733000" y="4543600"/>
              <a:ext cx="44675" cy="14625"/>
            </a:xfrm>
            <a:custGeom>
              <a:rect b="b" l="l" r="r" t="t"/>
              <a:pathLst>
                <a:path extrusionOk="0" h="585" w="1787">
                  <a:moveTo>
                    <a:pt x="1584" y="1"/>
                  </a:moveTo>
                  <a:cubicBezTo>
                    <a:pt x="1560" y="1"/>
                    <a:pt x="1535" y="2"/>
                    <a:pt x="1510" y="4"/>
                  </a:cubicBezTo>
                  <a:cubicBezTo>
                    <a:pt x="1050" y="4"/>
                    <a:pt x="599" y="151"/>
                    <a:pt x="212" y="400"/>
                  </a:cubicBezTo>
                  <a:cubicBezTo>
                    <a:pt x="139" y="455"/>
                    <a:pt x="65" y="510"/>
                    <a:pt x="1" y="584"/>
                  </a:cubicBezTo>
                  <a:cubicBezTo>
                    <a:pt x="525" y="216"/>
                    <a:pt x="1151" y="23"/>
                    <a:pt x="1787" y="23"/>
                  </a:cubicBezTo>
                  <a:cubicBezTo>
                    <a:pt x="1719" y="9"/>
                    <a:pt x="1652" y="1"/>
                    <a:pt x="1584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3727250" y="4547075"/>
              <a:ext cx="7850" cy="13200"/>
            </a:xfrm>
            <a:custGeom>
              <a:rect b="b" l="l" r="r" t="t"/>
              <a:pathLst>
                <a:path extrusionOk="0" h="528" w="314">
                  <a:moveTo>
                    <a:pt x="298" y="0"/>
                  </a:moveTo>
                  <a:cubicBezTo>
                    <a:pt x="268" y="0"/>
                    <a:pt x="149" y="74"/>
                    <a:pt x="74" y="215"/>
                  </a:cubicBezTo>
                  <a:cubicBezTo>
                    <a:pt x="19" y="307"/>
                    <a:pt x="0" y="417"/>
                    <a:pt x="28" y="528"/>
                  </a:cubicBezTo>
                  <a:cubicBezTo>
                    <a:pt x="46" y="528"/>
                    <a:pt x="56" y="390"/>
                    <a:pt x="129" y="243"/>
                  </a:cubicBezTo>
                  <a:cubicBezTo>
                    <a:pt x="203" y="104"/>
                    <a:pt x="313" y="12"/>
                    <a:pt x="304" y="3"/>
                  </a:cubicBezTo>
                  <a:cubicBezTo>
                    <a:pt x="303" y="1"/>
                    <a:pt x="301" y="0"/>
                    <a:pt x="29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3371800" y="4543225"/>
              <a:ext cx="132450" cy="52400"/>
            </a:xfrm>
            <a:custGeom>
              <a:rect b="b" l="l" r="r" t="t"/>
              <a:pathLst>
                <a:path extrusionOk="0" h="2096" w="5298">
                  <a:moveTo>
                    <a:pt x="5288" y="1"/>
                  </a:moveTo>
                  <a:lnTo>
                    <a:pt x="5288" y="1"/>
                  </a:lnTo>
                  <a:cubicBezTo>
                    <a:pt x="4754" y="479"/>
                    <a:pt x="4055" y="654"/>
                    <a:pt x="3410" y="967"/>
                  </a:cubicBezTo>
                  <a:cubicBezTo>
                    <a:pt x="2992" y="1179"/>
                    <a:pt x="2518" y="1312"/>
                    <a:pt x="2051" y="1312"/>
                  </a:cubicBezTo>
                  <a:cubicBezTo>
                    <a:pt x="1809" y="1312"/>
                    <a:pt x="1569" y="1276"/>
                    <a:pt x="1339" y="1198"/>
                  </a:cubicBezTo>
                  <a:cubicBezTo>
                    <a:pt x="1127" y="1105"/>
                    <a:pt x="915" y="1032"/>
                    <a:pt x="695" y="977"/>
                  </a:cubicBezTo>
                  <a:cubicBezTo>
                    <a:pt x="656" y="970"/>
                    <a:pt x="616" y="967"/>
                    <a:pt x="575" y="967"/>
                  </a:cubicBezTo>
                  <a:cubicBezTo>
                    <a:pt x="387" y="967"/>
                    <a:pt x="196" y="1040"/>
                    <a:pt x="105" y="1207"/>
                  </a:cubicBezTo>
                  <a:cubicBezTo>
                    <a:pt x="1" y="1389"/>
                    <a:pt x="127" y="1679"/>
                    <a:pt x="335" y="1679"/>
                  </a:cubicBezTo>
                  <a:cubicBezTo>
                    <a:pt x="347" y="1679"/>
                    <a:pt x="360" y="1678"/>
                    <a:pt x="372" y="1676"/>
                  </a:cubicBezTo>
                  <a:lnTo>
                    <a:pt x="510" y="1741"/>
                  </a:lnTo>
                  <a:cubicBezTo>
                    <a:pt x="1073" y="1979"/>
                    <a:pt x="1620" y="2096"/>
                    <a:pt x="2146" y="2096"/>
                  </a:cubicBezTo>
                  <a:cubicBezTo>
                    <a:pt x="2877" y="2096"/>
                    <a:pt x="3566" y="1871"/>
                    <a:pt x="4193" y="1437"/>
                  </a:cubicBezTo>
                  <a:cubicBezTo>
                    <a:pt x="4607" y="1142"/>
                    <a:pt x="5298" y="56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3460725" y="4490300"/>
              <a:ext cx="53650" cy="98975"/>
            </a:xfrm>
            <a:custGeom>
              <a:rect b="b" l="l" r="r" t="t"/>
              <a:pathLst>
                <a:path extrusionOk="0" h="3959" w="2146">
                  <a:moveTo>
                    <a:pt x="2090" y="0"/>
                  </a:moveTo>
                  <a:cubicBezTo>
                    <a:pt x="2090" y="65"/>
                    <a:pt x="2090" y="120"/>
                    <a:pt x="2090" y="184"/>
                  </a:cubicBezTo>
                  <a:cubicBezTo>
                    <a:pt x="2100" y="350"/>
                    <a:pt x="2100" y="525"/>
                    <a:pt x="2090" y="691"/>
                  </a:cubicBezTo>
                  <a:cubicBezTo>
                    <a:pt x="2026" y="1823"/>
                    <a:pt x="1474" y="2873"/>
                    <a:pt x="571" y="3572"/>
                  </a:cubicBezTo>
                  <a:cubicBezTo>
                    <a:pt x="443" y="3674"/>
                    <a:pt x="304" y="3775"/>
                    <a:pt x="157" y="3858"/>
                  </a:cubicBezTo>
                  <a:cubicBezTo>
                    <a:pt x="102" y="3885"/>
                    <a:pt x="47" y="3922"/>
                    <a:pt x="1" y="3959"/>
                  </a:cubicBezTo>
                  <a:cubicBezTo>
                    <a:pt x="10" y="3959"/>
                    <a:pt x="28" y="3950"/>
                    <a:pt x="37" y="3941"/>
                  </a:cubicBezTo>
                  <a:cubicBezTo>
                    <a:pt x="74" y="3931"/>
                    <a:pt x="111" y="3913"/>
                    <a:pt x="166" y="3876"/>
                  </a:cubicBezTo>
                  <a:cubicBezTo>
                    <a:pt x="314" y="3802"/>
                    <a:pt x="461" y="3710"/>
                    <a:pt x="599" y="3600"/>
                  </a:cubicBezTo>
                  <a:cubicBezTo>
                    <a:pt x="1529" y="2919"/>
                    <a:pt x="2090" y="1851"/>
                    <a:pt x="2136" y="700"/>
                  </a:cubicBezTo>
                  <a:cubicBezTo>
                    <a:pt x="2146" y="525"/>
                    <a:pt x="2136" y="350"/>
                    <a:pt x="2118" y="184"/>
                  </a:cubicBezTo>
                  <a:cubicBezTo>
                    <a:pt x="2118" y="120"/>
                    <a:pt x="2109" y="74"/>
                    <a:pt x="2100" y="46"/>
                  </a:cubicBezTo>
                  <a:cubicBezTo>
                    <a:pt x="2090" y="1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354175" y="4333150"/>
              <a:ext cx="251350" cy="2050"/>
            </a:xfrm>
            <a:custGeom>
              <a:rect b="b" l="l" r="r" t="t"/>
              <a:pathLst>
                <a:path extrusionOk="0" h="82" w="10054">
                  <a:moveTo>
                    <a:pt x="55" y="1"/>
                  </a:moveTo>
                  <a:cubicBezTo>
                    <a:pt x="37" y="1"/>
                    <a:pt x="19" y="3"/>
                    <a:pt x="0" y="8"/>
                  </a:cubicBezTo>
                  <a:lnTo>
                    <a:pt x="111" y="8"/>
                  </a:lnTo>
                  <a:cubicBezTo>
                    <a:pt x="92" y="3"/>
                    <a:pt x="74" y="1"/>
                    <a:pt x="55" y="1"/>
                  </a:cubicBezTo>
                  <a:close/>
                  <a:moveTo>
                    <a:pt x="111" y="8"/>
                  </a:moveTo>
                  <a:lnTo>
                    <a:pt x="396" y="17"/>
                  </a:lnTo>
                  <a:lnTo>
                    <a:pt x="1473" y="35"/>
                  </a:lnTo>
                  <a:lnTo>
                    <a:pt x="5027" y="72"/>
                  </a:lnTo>
                  <a:cubicBezTo>
                    <a:pt x="6417" y="81"/>
                    <a:pt x="7678" y="81"/>
                    <a:pt x="8580" y="81"/>
                  </a:cubicBezTo>
                  <a:lnTo>
                    <a:pt x="9657" y="72"/>
                  </a:lnTo>
                  <a:cubicBezTo>
                    <a:pt x="9692" y="75"/>
                    <a:pt x="9727" y="76"/>
                    <a:pt x="9763" y="76"/>
                  </a:cubicBezTo>
                  <a:cubicBezTo>
                    <a:pt x="9860" y="76"/>
                    <a:pt x="9959" y="67"/>
                    <a:pt x="10053" y="54"/>
                  </a:cubicBezTo>
                  <a:lnTo>
                    <a:pt x="8590" y="54"/>
                  </a:lnTo>
                  <a:lnTo>
                    <a:pt x="5036" y="17"/>
                  </a:lnTo>
                  <a:lnTo>
                    <a:pt x="1482" y="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3348875" y="4348750"/>
              <a:ext cx="267225" cy="1875"/>
            </a:xfrm>
            <a:custGeom>
              <a:rect b="b" l="l" r="r" t="t"/>
              <a:pathLst>
                <a:path extrusionOk="0" h="75" w="10689">
                  <a:moveTo>
                    <a:pt x="0" y="1"/>
                  </a:moveTo>
                  <a:lnTo>
                    <a:pt x="313" y="10"/>
                  </a:lnTo>
                  <a:lnTo>
                    <a:pt x="1473" y="28"/>
                  </a:lnTo>
                  <a:lnTo>
                    <a:pt x="5294" y="65"/>
                  </a:lnTo>
                  <a:cubicBezTo>
                    <a:pt x="6785" y="74"/>
                    <a:pt x="8139" y="74"/>
                    <a:pt x="9115" y="74"/>
                  </a:cubicBezTo>
                  <a:lnTo>
                    <a:pt x="10275" y="65"/>
                  </a:lnTo>
                  <a:cubicBezTo>
                    <a:pt x="10312" y="67"/>
                    <a:pt x="10349" y="69"/>
                    <a:pt x="10386" y="69"/>
                  </a:cubicBezTo>
                  <a:cubicBezTo>
                    <a:pt x="10487" y="69"/>
                    <a:pt x="10588" y="60"/>
                    <a:pt x="10689" y="47"/>
                  </a:cubicBezTo>
                  <a:lnTo>
                    <a:pt x="9115" y="47"/>
                  </a:lnTo>
                  <a:lnTo>
                    <a:pt x="5294" y="19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3342200" y="4363250"/>
              <a:ext cx="280575" cy="1175"/>
            </a:xfrm>
            <a:custGeom>
              <a:rect b="b" l="l" r="r" t="t"/>
              <a:pathLst>
                <a:path extrusionOk="0" h="47" w="11223">
                  <a:moveTo>
                    <a:pt x="11223" y="28"/>
                  </a:moveTo>
                  <a:lnTo>
                    <a:pt x="11112" y="37"/>
                  </a:lnTo>
                  <a:cubicBezTo>
                    <a:pt x="11149" y="37"/>
                    <a:pt x="11186" y="37"/>
                    <a:pt x="11223" y="28"/>
                  </a:cubicBezTo>
                  <a:close/>
                  <a:moveTo>
                    <a:pt x="0" y="1"/>
                  </a:moveTo>
                  <a:lnTo>
                    <a:pt x="332" y="10"/>
                  </a:lnTo>
                  <a:lnTo>
                    <a:pt x="1547" y="19"/>
                  </a:lnTo>
                  <a:lnTo>
                    <a:pt x="5552" y="47"/>
                  </a:lnTo>
                  <a:lnTo>
                    <a:pt x="9566" y="47"/>
                  </a:lnTo>
                  <a:lnTo>
                    <a:pt x="10781" y="37"/>
                  </a:lnTo>
                  <a:lnTo>
                    <a:pt x="9566" y="28"/>
                  </a:lnTo>
                  <a:lnTo>
                    <a:pt x="5552" y="10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513900" y="4285700"/>
              <a:ext cx="64000" cy="199550"/>
            </a:xfrm>
            <a:custGeom>
              <a:rect b="b" l="l" r="r" t="t"/>
              <a:pathLst>
                <a:path extrusionOk="0" h="7982" w="2560">
                  <a:moveTo>
                    <a:pt x="921" y="0"/>
                  </a:moveTo>
                  <a:cubicBezTo>
                    <a:pt x="893" y="9"/>
                    <a:pt x="866" y="28"/>
                    <a:pt x="847" y="46"/>
                  </a:cubicBezTo>
                  <a:cubicBezTo>
                    <a:pt x="774" y="92"/>
                    <a:pt x="700" y="138"/>
                    <a:pt x="636" y="193"/>
                  </a:cubicBezTo>
                  <a:cubicBezTo>
                    <a:pt x="396" y="405"/>
                    <a:pt x="221" y="681"/>
                    <a:pt x="129" y="985"/>
                  </a:cubicBezTo>
                  <a:cubicBezTo>
                    <a:pt x="9" y="1445"/>
                    <a:pt x="0" y="1924"/>
                    <a:pt x="111" y="2384"/>
                  </a:cubicBezTo>
                  <a:cubicBezTo>
                    <a:pt x="157" y="2661"/>
                    <a:pt x="240" y="2928"/>
                    <a:pt x="341" y="3185"/>
                  </a:cubicBezTo>
                  <a:cubicBezTo>
                    <a:pt x="387" y="3314"/>
                    <a:pt x="451" y="3452"/>
                    <a:pt x="516" y="3590"/>
                  </a:cubicBezTo>
                  <a:lnTo>
                    <a:pt x="700" y="3996"/>
                  </a:lnTo>
                  <a:lnTo>
                    <a:pt x="2007" y="6822"/>
                  </a:lnTo>
                  <a:lnTo>
                    <a:pt x="2403" y="7669"/>
                  </a:lnTo>
                  <a:lnTo>
                    <a:pt x="2523" y="7899"/>
                  </a:lnTo>
                  <a:cubicBezTo>
                    <a:pt x="2532" y="7927"/>
                    <a:pt x="2550" y="7954"/>
                    <a:pt x="2560" y="7982"/>
                  </a:cubicBezTo>
                  <a:cubicBezTo>
                    <a:pt x="2560" y="7954"/>
                    <a:pt x="2541" y="7927"/>
                    <a:pt x="2532" y="7899"/>
                  </a:cubicBezTo>
                  <a:lnTo>
                    <a:pt x="2431" y="7669"/>
                  </a:lnTo>
                  <a:cubicBezTo>
                    <a:pt x="2339" y="7457"/>
                    <a:pt x="2201" y="7162"/>
                    <a:pt x="2044" y="6803"/>
                  </a:cubicBezTo>
                  <a:cubicBezTo>
                    <a:pt x="1713" y="6076"/>
                    <a:pt x="1252" y="5073"/>
                    <a:pt x="755" y="3977"/>
                  </a:cubicBezTo>
                  <a:lnTo>
                    <a:pt x="562" y="3563"/>
                  </a:lnTo>
                  <a:cubicBezTo>
                    <a:pt x="507" y="3434"/>
                    <a:pt x="442" y="3296"/>
                    <a:pt x="387" y="3167"/>
                  </a:cubicBezTo>
                  <a:cubicBezTo>
                    <a:pt x="286" y="2909"/>
                    <a:pt x="212" y="2651"/>
                    <a:pt x="157" y="2375"/>
                  </a:cubicBezTo>
                  <a:cubicBezTo>
                    <a:pt x="46" y="1924"/>
                    <a:pt x="56" y="1455"/>
                    <a:pt x="166" y="1004"/>
                  </a:cubicBezTo>
                  <a:cubicBezTo>
                    <a:pt x="258" y="709"/>
                    <a:pt x="424" y="433"/>
                    <a:pt x="654" y="221"/>
                  </a:cubicBezTo>
                  <a:cubicBezTo>
                    <a:pt x="718" y="157"/>
                    <a:pt x="783" y="111"/>
                    <a:pt x="847" y="55"/>
                  </a:cubicBezTo>
                  <a:cubicBezTo>
                    <a:pt x="875" y="37"/>
                    <a:pt x="902" y="18"/>
                    <a:pt x="9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3367525" y="4292825"/>
              <a:ext cx="21425" cy="201400"/>
            </a:xfrm>
            <a:custGeom>
              <a:rect b="b" l="l" r="r" t="t"/>
              <a:pathLst>
                <a:path extrusionOk="0" h="8056" w="857">
                  <a:moveTo>
                    <a:pt x="304" y="0"/>
                  </a:moveTo>
                  <a:lnTo>
                    <a:pt x="304" y="0"/>
                  </a:lnTo>
                  <a:cubicBezTo>
                    <a:pt x="295" y="28"/>
                    <a:pt x="286" y="56"/>
                    <a:pt x="276" y="83"/>
                  </a:cubicBezTo>
                  <a:cubicBezTo>
                    <a:pt x="258" y="139"/>
                    <a:pt x="240" y="212"/>
                    <a:pt x="221" y="313"/>
                  </a:cubicBezTo>
                  <a:lnTo>
                    <a:pt x="184" y="479"/>
                  </a:lnTo>
                  <a:cubicBezTo>
                    <a:pt x="166" y="544"/>
                    <a:pt x="157" y="608"/>
                    <a:pt x="147" y="682"/>
                  </a:cubicBezTo>
                  <a:cubicBezTo>
                    <a:pt x="129" y="829"/>
                    <a:pt x="101" y="986"/>
                    <a:pt x="74" y="1170"/>
                  </a:cubicBezTo>
                  <a:cubicBezTo>
                    <a:pt x="0" y="2127"/>
                    <a:pt x="55" y="3094"/>
                    <a:pt x="249" y="4042"/>
                  </a:cubicBezTo>
                  <a:cubicBezTo>
                    <a:pt x="442" y="5147"/>
                    <a:pt x="691" y="6132"/>
                    <a:pt x="764" y="6868"/>
                  </a:cubicBezTo>
                  <a:cubicBezTo>
                    <a:pt x="792" y="7043"/>
                    <a:pt x="801" y="7218"/>
                    <a:pt x="810" y="7356"/>
                  </a:cubicBezTo>
                  <a:cubicBezTo>
                    <a:pt x="829" y="7503"/>
                    <a:pt x="829" y="7632"/>
                    <a:pt x="829" y="7734"/>
                  </a:cubicBezTo>
                  <a:lnTo>
                    <a:pt x="829" y="7973"/>
                  </a:lnTo>
                  <a:cubicBezTo>
                    <a:pt x="820" y="7991"/>
                    <a:pt x="820" y="8028"/>
                    <a:pt x="829" y="8056"/>
                  </a:cubicBezTo>
                  <a:cubicBezTo>
                    <a:pt x="829" y="8028"/>
                    <a:pt x="829" y="8001"/>
                    <a:pt x="838" y="7973"/>
                  </a:cubicBezTo>
                  <a:lnTo>
                    <a:pt x="847" y="7734"/>
                  </a:lnTo>
                  <a:cubicBezTo>
                    <a:pt x="856" y="7605"/>
                    <a:pt x="856" y="7485"/>
                    <a:pt x="847" y="7356"/>
                  </a:cubicBezTo>
                  <a:cubicBezTo>
                    <a:pt x="847" y="7209"/>
                    <a:pt x="829" y="7043"/>
                    <a:pt x="820" y="6859"/>
                  </a:cubicBezTo>
                  <a:cubicBezTo>
                    <a:pt x="746" y="6123"/>
                    <a:pt x="507" y="5137"/>
                    <a:pt x="304" y="4033"/>
                  </a:cubicBezTo>
                  <a:cubicBezTo>
                    <a:pt x="120" y="3094"/>
                    <a:pt x="55" y="2136"/>
                    <a:pt x="120" y="1179"/>
                  </a:cubicBezTo>
                  <a:cubicBezTo>
                    <a:pt x="147" y="995"/>
                    <a:pt x="166" y="829"/>
                    <a:pt x="184" y="682"/>
                  </a:cubicBezTo>
                  <a:cubicBezTo>
                    <a:pt x="193" y="617"/>
                    <a:pt x="203" y="553"/>
                    <a:pt x="212" y="488"/>
                  </a:cubicBezTo>
                  <a:cubicBezTo>
                    <a:pt x="230" y="424"/>
                    <a:pt x="240" y="369"/>
                    <a:pt x="249" y="313"/>
                  </a:cubicBezTo>
                  <a:cubicBezTo>
                    <a:pt x="267" y="221"/>
                    <a:pt x="286" y="148"/>
                    <a:pt x="295" y="83"/>
                  </a:cubicBezTo>
                  <a:cubicBezTo>
                    <a:pt x="295" y="56"/>
                    <a:pt x="304" y="28"/>
                    <a:pt x="30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3359225" y="4588575"/>
              <a:ext cx="227425" cy="70025"/>
            </a:xfrm>
            <a:custGeom>
              <a:rect b="b" l="l" r="r" t="t"/>
              <a:pathLst>
                <a:path extrusionOk="0" h="2801" w="9097">
                  <a:moveTo>
                    <a:pt x="1" y="0"/>
                  </a:moveTo>
                  <a:cubicBezTo>
                    <a:pt x="1" y="10"/>
                    <a:pt x="1" y="19"/>
                    <a:pt x="1" y="28"/>
                  </a:cubicBezTo>
                  <a:cubicBezTo>
                    <a:pt x="10" y="56"/>
                    <a:pt x="10" y="83"/>
                    <a:pt x="10" y="120"/>
                  </a:cubicBezTo>
                  <a:cubicBezTo>
                    <a:pt x="28" y="221"/>
                    <a:pt x="47" y="332"/>
                    <a:pt x="84" y="442"/>
                  </a:cubicBezTo>
                  <a:cubicBezTo>
                    <a:pt x="130" y="608"/>
                    <a:pt x="185" y="764"/>
                    <a:pt x="268" y="921"/>
                  </a:cubicBezTo>
                  <a:cubicBezTo>
                    <a:pt x="369" y="1133"/>
                    <a:pt x="498" y="1326"/>
                    <a:pt x="654" y="1501"/>
                  </a:cubicBezTo>
                  <a:cubicBezTo>
                    <a:pt x="1041" y="1961"/>
                    <a:pt x="1547" y="2311"/>
                    <a:pt x="2118" y="2514"/>
                  </a:cubicBezTo>
                  <a:cubicBezTo>
                    <a:pt x="2666" y="2703"/>
                    <a:pt x="3242" y="2801"/>
                    <a:pt x="3824" y="2801"/>
                  </a:cubicBezTo>
                  <a:cubicBezTo>
                    <a:pt x="3976" y="2801"/>
                    <a:pt x="4129" y="2794"/>
                    <a:pt x="4282" y="2781"/>
                  </a:cubicBezTo>
                  <a:cubicBezTo>
                    <a:pt x="4659" y="2753"/>
                    <a:pt x="5037" y="2698"/>
                    <a:pt x="5405" y="2615"/>
                  </a:cubicBezTo>
                  <a:cubicBezTo>
                    <a:pt x="5755" y="2541"/>
                    <a:pt x="6095" y="2440"/>
                    <a:pt x="6417" y="2311"/>
                  </a:cubicBezTo>
                  <a:cubicBezTo>
                    <a:pt x="6988" y="2109"/>
                    <a:pt x="7513" y="1823"/>
                    <a:pt x="7992" y="1455"/>
                  </a:cubicBezTo>
                  <a:cubicBezTo>
                    <a:pt x="8314" y="1216"/>
                    <a:pt x="8599" y="930"/>
                    <a:pt x="8848" y="608"/>
                  </a:cubicBezTo>
                  <a:cubicBezTo>
                    <a:pt x="8922" y="525"/>
                    <a:pt x="8977" y="433"/>
                    <a:pt x="9041" y="341"/>
                  </a:cubicBezTo>
                  <a:lnTo>
                    <a:pt x="9087" y="267"/>
                  </a:lnTo>
                  <a:lnTo>
                    <a:pt x="9096" y="249"/>
                  </a:lnTo>
                  <a:lnTo>
                    <a:pt x="9096" y="249"/>
                  </a:lnTo>
                  <a:cubicBezTo>
                    <a:pt x="9096" y="249"/>
                    <a:pt x="9087" y="249"/>
                    <a:pt x="9078" y="267"/>
                  </a:cubicBezTo>
                  <a:lnTo>
                    <a:pt x="9032" y="332"/>
                  </a:lnTo>
                  <a:cubicBezTo>
                    <a:pt x="8986" y="396"/>
                    <a:pt x="8922" y="488"/>
                    <a:pt x="8829" y="590"/>
                  </a:cubicBezTo>
                  <a:cubicBezTo>
                    <a:pt x="8581" y="903"/>
                    <a:pt x="8286" y="1179"/>
                    <a:pt x="7964" y="1418"/>
                  </a:cubicBezTo>
                  <a:cubicBezTo>
                    <a:pt x="7485" y="1777"/>
                    <a:pt x="6961" y="2062"/>
                    <a:pt x="6408" y="2256"/>
                  </a:cubicBezTo>
                  <a:cubicBezTo>
                    <a:pt x="6077" y="2385"/>
                    <a:pt x="5736" y="2486"/>
                    <a:pt x="5396" y="2550"/>
                  </a:cubicBezTo>
                  <a:cubicBezTo>
                    <a:pt x="5027" y="2633"/>
                    <a:pt x="4659" y="2689"/>
                    <a:pt x="4282" y="2716"/>
                  </a:cubicBezTo>
                  <a:cubicBezTo>
                    <a:pt x="4124" y="2730"/>
                    <a:pt x="3966" y="2737"/>
                    <a:pt x="3808" y="2737"/>
                  </a:cubicBezTo>
                  <a:cubicBezTo>
                    <a:pt x="3240" y="2737"/>
                    <a:pt x="2677" y="2646"/>
                    <a:pt x="2137" y="2458"/>
                  </a:cubicBezTo>
                  <a:cubicBezTo>
                    <a:pt x="1575" y="2256"/>
                    <a:pt x="1078" y="1915"/>
                    <a:pt x="682" y="1473"/>
                  </a:cubicBezTo>
                  <a:cubicBezTo>
                    <a:pt x="535" y="1298"/>
                    <a:pt x="406" y="1105"/>
                    <a:pt x="295" y="912"/>
                  </a:cubicBezTo>
                  <a:cubicBezTo>
                    <a:pt x="222" y="755"/>
                    <a:pt x="148" y="599"/>
                    <a:pt x="102" y="433"/>
                  </a:cubicBezTo>
                  <a:cubicBezTo>
                    <a:pt x="74" y="332"/>
                    <a:pt x="47" y="221"/>
                    <a:pt x="28" y="120"/>
                  </a:cubicBezTo>
                  <a:cubicBezTo>
                    <a:pt x="19" y="83"/>
                    <a:pt x="10" y="56"/>
                    <a:pt x="10" y="28"/>
                  </a:cubicBezTo>
                  <a:cubicBezTo>
                    <a:pt x="10" y="19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3365225" y="4574075"/>
              <a:ext cx="216125" cy="72750"/>
            </a:xfrm>
            <a:custGeom>
              <a:rect b="b" l="l" r="r" t="t"/>
              <a:pathLst>
                <a:path extrusionOk="0" h="2910" w="8645">
                  <a:moveTo>
                    <a:pt x="0" y="0"/>
                  </a:moveTo>
                  <a:cubicBezTo>
                    <a:pt x="0" y="10"/>
                    <a:pt x="2" y="21"/>
                    <a:pt x="5" y="35"/>
                  </a:cubicBezTo>
                  <a:cubicBezTo>
                    <a:pt x="5" y="21"/>
                    <a:pt x="5" y="10"/>
                    <a:pt x="0" y="0"/>
                  </a:cubicBezTo>
                  <a:close/>
                  <a:moveTo>
                    <a:pt x="5" y="35"/>
                  </a:moveTo>
                  <a:cubicBezTo>
                    <a:pt x="5" y="49"/>
                    <a:pt x="5" y="65"/>
                    <a:pt x="9" y="83"/>
                  </a:cubicBezTo>
                  <a:cubicBezTo>
                    <a:pt x="9" y="65"/>
                    <a:pt x="7" y="49"/>
                    <a:pt x="5" y="35"/>
                  </a:cubicBezTo>
                  <a:close/>
                  <a:moveTo>
                    <a:pt x="9" y="83"/>
                  </a:moveTo>
                  <a:cubicBezTo>
                    <a:pt x="9" y="120"/>
                    <a:pt x="9" y="157"/>
                    <a:pt x="19" y="212"/>
                  </a:cubicBezTo>
                  <a:cubicBezTo>
                    <a:pt x="28" y="267"/>
                    <a:pt x="46" y="323"/>
                    <a:pt x="55" y="387"/>
                  </a:cubicBezTo>
                  <a:cubicBezTo>
                    <a:pt x="147" y="764"/>
                    <a:pt x="313" y="1123"/>
                    <a:pt x="534" y="1436"/>
                  </a:cubicBezTo>
                  <a:cubicBezTo>
                    <a:pt x="875" y="1897"/>
                    <a:pt x="1326" y="2274"/>
                    <a:pt x="1851" y="2523"/>
                  </a:cubicBezTo>
                  <a:cubicBezTo>
                    <a:pt x="2402" y="2779"/>
                    <a:pt x="3009" y="2909"/>
                    <a:pt x="3617" y="2909"/>
                  </a:cubicBezTo>
                  <a:cubicBezTo>
                    <a:pt x="3709" y="2909"/>
                    <a:pt x="3802" y="2906"/>
                    <a:pt x="3894" y="2900"/>
                  </a:cubicBezTo>
                  <a:cubicBezTo>
                    <a:pt x="4594" y="2854"/>
                    <a:pt x="5284" y="2679"/>
                    <a:pt x="5920" y="2394"/>
                  </a:cubicBezTo>
                  <a:cubicBezTo>
                    <a:pt x="6444" y="2155"/>
                    <a:pt x="6942" y="1878"/>
                    <a:pt x="7411" y="1547"/>
                  </a:cubicBezTo>
                  <a:cubicBezTo>
                    <a:pt x="7807" y="1271"/>
                    <a:pt x="8120" y="1022"/>
                    <a:pt x="8332" y="847"/>
                  </a:cubicBezTo>
                  <a:cubicBezTo>
                    <a:pt x="8433" y="764"/>
                    <a:pt x="8516" y="691"/>
                    <a:pt x="8562" y="645"/>
                  </a:cubicBezTo>
                  <a:lnTo>
                    <a:pt x="8626" y="590"/>
                  </a:lnTo>
                  <a:cubicBezTo>
                    <a:pt x="8635" y="590"/>
                    <a:pt x="8645" y="580"/>
                    <a:pt x="8645" y="571"/>
                  </a:cubicBezTo>
                  <a:lnTo>
                    <a:pt x="8645" y="571"/>
                  </a:lnTo>
                  <a:cubicBezTo>
                    <a:pt x="8645" y="571"/>
                    <a:pt x="8635" y="580"/>
                    <a:pt x="8608" y="590"/>
                  </a:cubicBezTo>
                  <a:lnTo>
                    <a:pt x="8543" y="636"/>
                  </a:lnTo>
                  <a:lnTo>
                    <a:pt x="8295" y="829"/>
                  </a:lnTo>
                  <a:cubicBezTo>
                    <a:pt x="8092" y="995"/>
                    <a:pt x="7779" y="1243"/>
                    <a:pt x="7374" y="1510"/>
                  </a:cubicBezTo>
                  <a:cubicBezTo>
                    <a:pt x="6905" y="1832"/>
                    <a:pt x="6417" y="2109"/>
                    <a:pt x="5892" y="2339"/>
                  </a:cubicBezTo>
                  <a:cubicBezTo>
                    <a:pt x="5257" y="2624"/>
                    <a:pt x="4576" y="2790"/>
                    <a:pt x="3885" y="2836"/>
                  </a:cubicBezTo>
                  <a:cubicBezTo>
                    <a:pt x="3789" y="2842"/>
                    <a:pt x="3693" y="2845"/>
                    <a:pt x="3597" y="2845"/>
                  </a:cubicBezTo>
                  <a:cubicBezTo>
                    <a:pt x="3002" y="2845"/>
                    <a:pt x="2407" y="2723"/>
                    <a:pt x="1860" y="2477"/>
                  </a:cubicBezTo>
                  <a:cubicBezTo>
                    <a:pt x="1353" y="2228"/>
                    <a:pt x="902" y="1860"/>
                    <a:pt x="562" y="1409"/>
                  </a:cubicBezTo>
                  <a:cubicBezTo>
                    <a:pt x="341" y="1105"/>
                    <a:pt x="166" y="755"/>
                    <a:pt x="74" y="387"/>
                  </a:cubicBezTo>
                  <a:cubicBezTo>
                    <a:pt x="55" y="323"/>
                    <a:pt x="46" y="258"/>
                    <a:pt x="37" y="212"/>
                  </a:cubicBezTo>
                  <a:cubicBezTo>
                    <a:pt x="19" y="157"/>
                    <a:pt x="19" y="111"/>
                    <a:pt x="9" y="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4550050" y="4459450"/>
              <a:ext cx="255275" cy="35250"/>
            </a:xfrm>
            <a:custGeom>
              <a:rect b="b" l="l" r="r" t="t"/>
              <a:pathLst>
                <a:path extrusionOk="0" h="1410" w="10211">
                  <a:moveTo>
                    <a:pt x="0" y="1"/>
                  </a:moveTo>
                  <a:lnTo>
                    <a:pt x="0" y="1409"/>
                  </a:lnTo>
                  <a:lnTo>
                    <a:pt x="10210" y="1409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549825" y="4459225"/>
              <a:ext cx="255950" cy="35925"/>
            </a:xfrm>
            <a:custGeom>
              <a:rect b="b" l="l" r="r" t="t"/>
              <a:pathLst>
                <a:path extrusionOk="0" h="1437" w="10238">
                  <a:moveTo>
                    <a:pt x="10201" y="28"/>
                  </a:moveTo>
                  <a:lnTo>
                    <a:pt x="10201" y="1400"/>
                  </a:lnTo>
                  <a:lnTo>
                    <a:pt x="28" y="1400"/>
                  </a:lnTo>
                  <a:lnTo>
                    <a:pt x="28" y="28"/>
                  </a:lnTo>
                  <a:close/>
                  <a:moveTo>
                    <a:pt x="0" y="0"/>
                  </a:moveTo>
                  <a:lnTo>
                    <a:pt x="0" y="1437"/>
                  </a:lnTo>
                  <a:lnTo>
                    <a:pt x="10237" y="1437"/>
                  </a:lnTo>
                  <a:lnTo>
                    <a:pt x="1023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4573750" y="4482925"/>
              <a:ext cx="208325" cy="181400"/>
            </a:xfrm>
            <a:custGeom>
              <a:rect b="b" l="l" r="r" t="t"/>
              <a:pathLst>
                <a:path extrusionOk="0" h="7256" w="8333">
                  <a:moveTo>
                    <a:pt x="1" y="1"/>
                  </a:moveTo>
                  <a:lnTo>
                    <a:pt x="1464" y="7255"/>
                  </a:lnTo>
                  <a:lnTo>
                    <a:pt x="6905" y="7255"/>
                  </a:lnTo>
                  <a:lnTo>
                    <a:pt x="8332" y="4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4573750" y="4647250"/>
              <a:ext cx="208325" cy="26950"/>
            </a:xfrm>
            <a:custGeom>
              <a:rect b="b" l="l" r="r" t="t"/>
              <a:pathLst>
                <a:path extrusionOk="0" h="1078" w="8333">
                  <a:moveTo>
                    <a:pt x="1" y="1"/>
                  </a:moveTo>
                  <a:lnTo>
                    <a:pt x="783" y="1078"/>
                  </a:lnTo>
                  <a:lnTo>
                    <a:pt x="7393" y="1078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4666275" y="4113075"/>
              <a:ext cx="2550" cy="375175"/>
            </a:xfrm>
            <a:custGeom>
              <a:rect b="b" l="l" r="r" t="t"/>
              <a:pathLst>
                <a:path extrusionOk="0" h="15007" w="102">
                  <a:moveTo>
                    <a:pt x="28" y="0"/>
                  </a:moveTo>
                  <a:cubicBezTo>
                    <a:pt x="19" y="0"/>
                    <a:pt x="1" y="3361"/>
                    <a:pt x="19" y="7503"/>
                  </a:cubicBezTo>
                  <a:cubicBezTo>
                    <a:pt x="28" y="11646"/>
                    <a:pt x="56" y="15006"/>
                    <a:pt x="74" y="15006"/>
                  </a:cubicBezTo>
                  <a:cubicBezTo>
                    <a:pt x="93" y="15006"/>
                    <a:pt x="102" y="11646"/>
                    <a:pt x="93" y="7503"/>
                  </a:cubicBezTo>
                  <a:cubicBezTo>
                    <a:pt x="74" y="3361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4700800" y="4278100"/>
              <a:ext cx="24200" cy="198875"/>
            </a:xfrm>
            <a:custGeom>
              <a:rect b="b" l="l" r="r" t="t"/>
              <a:pathLst>
                <a:path extrusionOk="0" h="7955" w="968">
                  <a:moveTo>
                    <a:pt x="967" y="0"/>
                  </a:moveTo>
                  <a:lnTo>
                    <a:pt x="967" y="0"/>
                  </a:lnTo>
                  <a:cubicBezTo>
                    <a:pt x="949" y="19"/>
                    <a:pt x="939" y="46"/>
                    <a:pt x="921" y="65"/>
                  </a:cubicBezTo>
                  <a:lnTo>
                    <a:pt x="820" y="276"/>
                  </a:lnTo>
                  <a:cubicBezTo>
                    <a:pt x="801" y="322"/>
                    <a:pt x="774" y="378"/>
                    <a:pt x="746" y="433"/>
                  </a:cubicBezTo>
                  <a:lnTo>
                    <a:pt x="672" y="626"/>
                  </a:lnTo>
                  <a:cubicBezTo>
                    <a:pt x="645" y="691"/>
                    <a:pt x="617" y="764"/>
                    <a:pt x="590" y="838"/>
                  </a:cubicBezTo>
                  <a:cubicBezTo>
                    <a:pt x="562" y="921"/>
                    <a:pt x="534" y="1004"/>
                    <a:pt x="507" y="1087"/>
                  </a:cubicBezTo>
                  <a:cubicBezTo>
                    <a:pt x="378" y="1501"/>
                    <a:pt x="277" y="1924"/>
                    <a:pt x="203" y="2348"/>
                  </a:cubicBezTo>
                  <a:cubicBezTo>
                    <a:pt x="120" y="2863"/>
                    <a:pt x="65" y="3388"/>
                    <a:pt x="37" y="3922"/>
                  </a:cubicBezTo>
                  <a:cubicBezTo>
                    <a:pt x="0" y="4870"/>
                    <a:pt x="37" y="5828"/>
                    <a:pt x="148" y="6785"/>
                  </a:cubicBezTo>
                  <a:cubicBezTo>
                    <a:pt x="185" y="7144"/>
                    <a:pt x="231" y="7439"/>
                    <a:pt x="258" y="7641"/>
                  </a:cubicBezTo>
                  <a:cubicBezTo>
                    <a:pt x="277" y="7733"/>
                    <a:pt x="286" y="7816"/>
                    <a:pt x="295" y="7871"/>
                  </a:cubicBezTo>
                  <a:cubicBezTo>
                    <a:pt x="249" y="7881"/>
                    <a:pt x="258" y="7954"/>
                    <a:pt x="304" y="7954"/>
                  </a:cubicBezTo>
                  <a:cubicBezTo>
                    <a:pt x="359" y="7954"/>
                    <a:pt x="359" y="7881"/>
                    <a:pt x="313" y="7871"/>
                  </a:cubicBezTo>
                  <a:cubicBezTo>
                    <a:pt x="304" y="7816"/>
                    <a:pt x="295" y="7743"/>
                    <a:pt x="286" y="7641"/>
                  </a:cubicBezTo>
                  <a:cubicBezTo>
                    <a:pt x="258" y="7439"/>
                    <a:pt x="231" y="7144"/>
                    <a:pt x="194" y="6785"/>
                  </a:cubicBezTo>
                  <a:cubicBezTo>
                    <a:pt x="102" y="5828"/>
                    <a:pt x="74" y="4880"/>
                    <a:pt x="111" y="3922"/>
                  </a:cubicBezTo>
                  <a:cubicBezTo>
                    <a:pt x="139" y="3397"/>
                    <a:pt x="194" y="2882"/>
                    <a:pt x="277" y="2357"/>
                  </a:cubicBezTo>
                  <a:cubicBezTo>
                    <a:pt x="341" y="1934"/>
                    <a:pt x="442" y="1519"/>
                    <a:pt x="562" y="1114"/>
                  </a:cubicBezTo>
                  <a:cubicBezTo>
                    <a:pt x="590" y="1022"/>
                    <a:pt x="608" y="939"/>
                    <a:pt x="636" y="866"/>
                  </a:cubicBezTo>
                  <a:lnTo>
                    <a:pt x="719" y="645"/>
                  </a:lnTo>
                  <a:lnTo>
                    <a:pt x="783" y="451"/>
                  </a:lnTo>
                  <a:cubicBezTo>
                    <a:pt x="811" y="396"/>
                    <a:pt x="829" y="341"/>
                    <a:pt x="847" y="295"/>
                  </a:cubicBezTo>
                  <a:cubicBezTo>
                    <a:pt x="884" y="203"/>
                    <a:pt x="912" y="138"/>
                    <a:pt x="939" y="74"/>
                  </a:cubicBezTo>
                  <a:cubicBezTo>
                    <a:pt x="949" y="56"/>
                    <a:pt x="958" y="28"/>
                    <a:pt x="9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4685150" y="4210200"/>
              <a:ext cx="33400" cy="279650"/>
            </a:xfrm>
            <a:custGeom>
              <a:rect b="b" l="l" r="r" t="t"/>
              <a:pathLst>
                <a:path extrusionOk="0" h="11186" w="1336">
                  <a:moveTo>
                    <a:pt x="1335" y="0"/>
                  </a:moveTo>
                  <a:cubicBezTo>
                    <a:pt x="1308" y="37"/>
                    <a:pt x="1289" y="74"/>
                    <a:pt x="1280" y="111"/>
                  </a:cubicBezTo>
                  <a:cubicBezTo>
                    <a:pt x="1252" y="194"/>
                    <a:pt x="1216" y="295"/>
                    <a:pt x="1160" y="424"/>
                  </a:cubicBezTo>
                  <a:cubicBezTo>
                    <a:pt x="1133" y="488"/>
                    <a:pt x="1105" y="562"/>
                    <a:pt x="1078" y="645"/>
                  </a:cubicBezTo>
                  <a:cubicBezTo>
                    <a:pt x="1050" y="728"/>
                    <a:pt x="1022" y="820"/>
                    <a:pt x="995" y="921"/>
                  </a:cubicBezTo>
                  <a:cubicBezTo>
                    <a:pt x="930" y="1114"/>
                    <a:pt x="857" y="1335"/>
                    <a:pt x="792" y="1584"/>
                  </a:cubicBezTo>
                  <a:cubicBezTo>
                    <a:pt x="755" y="1704"/>
                    <a:pt x="719" y="1832"/>
                    <a:pt x="682" y="1971"/>
                  </a:cubicBezTo>
                  <a:lnTo>
                    <a:pt x="580" y="2394"/>
                  </a:lnTo>
                  <a:cubicBezTo>
                    <a:pt x="507" y="2689"/>
                    <a:pt x="452" y="3002"/>
                    <a:pt x="387" y="3333"/>
                  </a:cubicBezTo>
                  <a:cubicBezTo>
                    <a:pt x="267" y="4005"/>
                    <a:pt x="166" y="4742"/>
                    <a:pt x="102" y="5524"/>
                  </a:cubicBezTo>
                  <a:cubicBezTo>
                    <a:pt x="37" y="6307"/>
                    <a:pt x="0" y="7052"/>
                    <a:pt x="0" y="7724"/>
                  </a:cubicBezTo>
                  <a:cubicBezTo>
                    <a:pt x="0" y="8406"/>
                    <a:pt x="19" y="9022"/>
                    <a:pt x="56" y="9529"/>
                  </a:cubicBezTo>
                  <a:cubicBezTo>
                    <a:pt x="65" y="9787"/>
                    <a:pt x="83" y="10017"/>
                    <a:pt x="102" y="10219"/>
                  </a:cubicBezTo>
                  <a:cubicBezTo>
                    <a:pt x="120" y="10422"/>
                    <a:pt x="139" y="10597"/>
                    <a:pt x="148" y="10744"/>
                  </a:cubicBezTo>
                  <a:cubicBezTo>
                    <a:pt x="166" y="10882"/>
                    <a:pt x="185" y="10983"/>
                    <a:pt x="194" y="11066"/>
                  </a:cubicBezTo>
                  <a:cubicBezTo>
                    <a:pt x="194" y="11112"/>
                    <a:pt x="203" y="11149"/>
                    <a:pt x="212" y="11186"/>
                  </a:cubicBezTo>
                  <a:cubicBezTo>
                    <a:pt x="212" y="11149"/>
                    <a:pt x="212" y="11112"/>
                    <a:pt x="212" y="11066"/>
                  </a:cubicBezTo>
                  <a:cubicBezTo>
                    <a:pt x="203" y="10993"/>
                    <a:pt x="194" y="10882"/>
                    <a:pt x="185" y="10744"/>
                  </a:cubicBezTo>
                  <a:cubicBezTo>
                    <a:pt x="166" y="10597"/>
                    <a:pt x="157" y="10422"/>
                    <a:pt x="148" y="10219"/>
                  </a:cubicBezTo>
                  <a:cubicBezTo>
                    <a:pt x="129" y="10017"/>
                    <a:pt x="120" y="9787"/>
                    <a:pt x="111" y="9529"/>
                  </a:cubicBezTo>
                  <a:cubicBezTo>
                    <a:pt x="83" y="9013"/>
                    <a:pt x="65" y="8406"/>
                    <a:pt x="74" y="7734"/>
                  </a:cubicBezTo>
                  <a:cubicBezTo>
                    <a:pt x="83" y="7052"/>
                    <a:pt x="102" y="6307"/>
                    <a:pt x="175" y="5533"/>
                  </a:cubicBezTo>
                  <a:cubicBezTo>
                    <a:pt x="240" y="4751"/>
                    <a:pt x="341" y="4014"/>
                    <a:pt x="452" y="3342"/>
                  </a:cubicBezTo>
                  <a:cubicBezTo>
                    <a:pt x="525" y="3011"/>
                    <a:pt x="571" y="2689"/>
                    <a:pt x="645" y="2403"/>
                  </a:cubicBezTo>
                  <a:cubicBezTo>
                    <a:pt x="672" y="2256"/>
                    <a:pt x="700" y="2109"/>
                    <a:pt x="737" y="1980"/>
                  </a:cubicBezTo>
                  <a:cubicBezTo>
                    <a:pt x="774" y="1842"/>
                    <a:pt x="811" y="1713"/>
                    <a:pt x="838" y="1584"/>
                  </a:cubicBezTo>
                  <a:cubicBezTo>
                    <a:pt x="903" y="1335"/>
                    <a:pt x="976" y="1124"/>
                    <a:pt x="1032" y="921"/>
                  </a:cubicBezTo>
                  <a:lnTo>
                    <a:pt x="1114" y="654"/>
                  </a:lnTo>
                  <a:cubicBezTo>
                    <a:pt x="1142" y="571"/>
                    <a:pt x="1170" y="488"/>
                    <a:pt x="1197" y="424"/>
                  </a:cubicBezTo>
                  <a:cubicBezTo>
                    <a:pt x="1234" y="295"/>
                    <a:pt x="1271" y="185"/>
                    <a:pt x="1298" y="111"/>
                  </a:cubicBezTo>
                  <a:cubicBezTo>
                    <a:pt x="1317" y="74"/>
                    <a:pt x="1326" y="37"/>
                    <a:pt x="13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4603450" y="4124350"/>
              <a:ext cx="48575" cy="377950"/>
            </a:xfrm>
            <a:custGeom>
              <a:rect b="b" l="l" r="r" t="t"/>
              <a:pathLst>
                <a:path extrusionOk="0" h="15118" w="1943">
                  <a:moveTo>
                    <a:pt x="9" y="1"/>
                  </a:moveTo>
                  <a:cubicBezTo>
                    <a:pt x="0" y="10"/>
                    <a:pt x="0" y="28"/>
                    <a:pt x="9" y="37"/>
                  </a:cubicBezTo>
                  <a:cubicBezTo>
                    <a:pt x="9" y="65"/>
                    <a:pt x="19" y="102"/>
                    <a:pt x="28" y="157"/>
                  </a:cubicBezTo>
                  <a:lnTo>
                    <a:pt x="138" y="590"/>
                  </a:lnTo>
                  <a:cubicBezTo>
                    <a:pt x="184" y="774"/>
                    <a:pt x="240" y="1004"/>
                    <a:pt x="304" y="1280"/>
                  </a:cubicBezTo>
                  <a:cubicBezTo>
                    <a:pt x="359" y="1547"/>
                    <a:pt x="433" y="1851"/>
                    <a:pt x="507" y="2192"/>
                  </a:cubicBezTo>
                  <a:cubicBezTo>
                    <a:pt x="580" y="2523"/>
                    <a:pt x="645" y="2901"/>
                    <a:pt x="728" y="3296"/>
                  </a:cubicBezTo>
                  <a:cubicBezTo>
                    <a:pt x="801" y="3701"/>
                    <a:pt x="875" y="4125"/>
                    <a:pt x="948" y="4576"/>
                  </a:cubicBezTo>
                  <a:cubicBezTo>
                    <a:pt x="1096" y="5478"/>
                    <a:pt x="1234" y="6482"/>
                    <a:pt x="1354" y="7531"/>
                  </a:cubicBezTo>
                  <a:cubicBezTo>
                    <a:pt x="1584" y="9630"/>
                    <a:pt x="1713" y="11536"/>
                    <a:pt x="1795" y="12917"/>
                  </a:cubicBezTo>
                  <a:cubicBezTo>
                    <a:pt x="1841" y="13607"/>
                    <a:pt x="1878" y="14160"/>
                    <a:pt x="1897" y="14555"/>
                  </a:cubicBezTo>
                  <a:cubicBezTo>
                    <a:pt x="1915" y="14740"/>
                    <a:pt x="1924" y="14887"/>
                    <a:pt x="1934" y="14997"/>
                  </a:cubicBezTo>
                  <a:cubicBezTo>
                    <a:pt x="1934" y="15043"/>
                    <a:pt x="1943" y="15080"/>
                    <a:pt x="1943" y="15117"/>
                  </a:cubicBezTo>
                  <a:cubicBezTo>
                    <a:pt x="1943" y="15114"/>
                    <a:pt x="1943" y="15111"/>
                    <a:pt x="1943" y="15108"/>
                  </a:cubicBezTo>
                  <a:lnTo>
                    <a:pt x="1943" y="14997"/>
                  </a:lnTo>
                  <a:cubicBezTo>
                    <a:pt x="1943" y="14887"/>
                    <a:pt x="1934" y="14740"/>
                    <a:pt x="1934" y="14546"/>
                  </a:cubicBezTo>
                  <a:cubicBezTo>
                    <a:pt x="1915" y="14160"/>
                    <a:pt x="1888" y="13607"/>
                    <a:pt x="1851" y="12917"/>
                  </a:cubicBezTo>
                  <a:cubicBezTo>
                    <a:pt x="1777" y="11527"/>
                    <a:pt x="1648" y="9621"/>
                    <a:pt x="1418" y="7522"/>
                  </a:cubicBezTo>
                  <a:cubicBezTo>
                    <a:pt x="1298" y="6463"/>
                    <a:pt x="1160" y="5469"/>
                    <a:pt x="1013" y="4567"/>
                  </a:cubicBezTo>
                  <a:cubicBezTo>
                    <a:pt x="939" y="4116"/>
                    <a:pt x="856" y="3683"/>
                    <a:pt x="783" y="3287"/>
                  </a:cubicBezTo>
                  <a:cubicBezTo>
                    <a:pt x="709" y="2882"/>
                    <a:pt x="626" y="2514"/>
                    <a:pt x="553" y="2173"/>
                  </a:cubicBezTo>
                  <a:cubicBezTo>
                    <a:pt x="488" y="1842"/>
                    <a:pt x="405" y="1538"/>
                    <a:pt x="341" y="1262"/>
                  </a:cubicBezTo>
                  <a:cubicBezTo>
                    <a:pt x="286" y="995"/>
                    <a:pt x="221" y="765"/>
                    <a:pt x="166" y="581"/>
                  </a:cubicBezTo>
                  <a:lnTo>
                    <a:pt x="55" y="148"/>
                  </a:lnTo>
                  <a:cubicBezTo>
                    <a:pt x="37" y="102"/>
                    <a:pt x="28" y="65"/>
                    <a:pt x="19" y="37"/>
                  </a:cubicBezTo>
                  <a:cubicBezTo>
                    <a:pt x="19" y="19"/>
                    <a:pt x="9" y="10"/>
                    <a:pt x="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583425" y="4132400"/>
              <a:ext cx="122450" cy="219300"/>
            </a:xfrm>
            <a:custGeom>
              <a:rect b="b" l="l" r="r" t="t"/>
              <a:pathLst>
                <a:path extrusionOk="0" h="8772" w="4898">
                  <a:moveTo>
                    <a:pt x="2302" y="1"/>
                  </a:moveTo>
                  <a:cubicBezTo>
                    <a:pt x="1823" y="1"/>
                    <a:pt x="1381" y="286"/>
                    <a:pt x="1087" y="664"/>
                  </a:cubicBezTo>
                  <a:cubicBezTo>
                    <a:pt x="792" y="1041"/>
                    <a:pt x="636" y="1501"/>
                    <a:pt x="497" y="1962"/>
                  </a:cubicBezTo>
                  <a:cubicBezTo>
                    <a:pt x="175" y="3085"/>
                    <a:pt x="0" y="4263"/>
                    <a:pt x="138" y="5414"/>
                  </a:cubicBezTo>
                  <a:cubicBezTo>
                    <a:pt x="276" y="6565"/>
                    <a:pt x="746" y="7716"/>
                    <a:pt x="1575" y="8535"/>
                  </a:cubicBezTo>
                  <a:cubicBezTo>
                    <a:pt x="1697" y="8649"/>
                    <a:pt x="1849" y="8771"/>
                    <a:pt x="2010" y="8771"/>
                  </a:cubicBezTo>
                  <a:cubicBezTo>
                    <a:pt x="2031" y="8771"/>
                    <a:pt x="2051" y="8769"/>
                    <a:pt x="2072" y="8765"/>
                  </a:cubicBezTo>
                  <a:cubicBezTo>
                    <a:pt x="2173" y="8728"/>
                    <a:pt x="2265" y="8673"/>
                    <a:pt x="2339" y="8599"/>
                  </a:cubicBezTo>
                  <a:cubicBezTo>
                    <a:pt x="3987" y="7090"/>
                    <a:pt x="4898" y="4944"/>
                    <a:pt x="4843" y="2717"/>
                  </a:cubicBezTo>
                  <a:cubicBezTo>
                    <a:pt x="4834" y="2275"/>
                    <a:pt x="4778" y="1814"/>
                    <a:pt x="4530" y="1446"/>
                  </a:cubicBezTo>
                  <a:cubicBezTo>
                    <a:pt x="4326" y="1133"/>
                    <a:pt x="3883" y="806"/>
                    <a:pt x="3500" y="806"/>
                  </a:cubicBezTo>
                  <a:cubicBezTo>
                    <a:pt x="3433" y="806"/>
                    <a:pt x="3367" y="817"/>
                    <a:pt x="3305" y="839"/>
                  </a:cubicBezTo>
                  <a:cubicBezTo>
                    <a:pt x="3259" y="369"/>
                    <a:pt x="2781" y="10"/>
                    <a:pt x="23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511600" y="4014575"/>
              <a:ext cx="65175" cy="75750"/>
            </a:xfrm>
            <a:custGeom>
              <a:rect b="b" l="l" r="r" t="t"/>
              <a:pathLst>
                <a:path extrusionOk="0" h="3030" w="2607">
                  <a:moveTo>
                    <a:pt x="415" y="0"/>
                  </a:moveTo>
                  <a:lnTo>
                    <a:pt x="1" y="230"/>
                  </a:lnTo>
                  <a:lnTo>
                    <a:pt x="1787" y="2965"/>
                  </a:lnTo>
                  <a:cubicBezTo>
                    <a:pt x="1805" y="2992"/>
                    <a:pt x="1833" y="3029"/>
                    <a:pt x="1870" y="3029"/>
                  </a:cubicBezTo>
                  <a:cubicBezTo>
                    <a:pt x="1897" y="3020"/>
                    <a:pt x="1916" y="2992"/>
                    <a:pt x="1934" y="2965"/>
                  </a:cubicBezTo>
                  <a:lnTo>
                    <a:pt x="2606" y="174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511600" y="4014575"/>
              <a:ext cx="65175" cy="75750"/>
            </a:xfrm>
            <a:custGeom>
              <a:rect b="b" l="l" r="r" t="t"/>
              <a:pathLst>
                <a:path extrusionOk="0" h="3030" w="2607">
                  <a:moveTo>
                    <a:pt x="415" y="0"/>
                  </a:moveTo>
                  <a:lnTo>
                    <a:pt x="1" y="230"/>
                  </a:lnTo>
                  <a:lnTo>
                    <a:pt x="1787" y="2965"/>
                  </a:lnTo>
                  <a:cubicBezTo>
                    <a:pt x="1805" y="2992"/>
                    <a:pt x="1833" y="3029"/>
                    <a:pt x="1870" y="3029"/>
                  </a:cubicBezTo>
                  <a:cubicBezTo>
                    <a:pt x="1897" y="3020"/>
                    <a:pt x="1916" y="2992"/>
                    <a:pt x="1934" y="2965"/>
                  </a:cubicBezTo>
                  <a:lnTo>
                    <a:pt x="2606" y="174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510925" y="3981700"/>
              <a:ext cx="172875" cy="131400"/>
            </a:xfrm>
            <a:custGeom>
              <a:rect b="b" l="l" r="r" t="t"/>
              <a:pathLst>
                <a:path extrusionOk="0" h="5256" w="6915">
                  <a:moveTo>
                    <a:pt x="3130" y="0"/>
                  </a:moveTo>
                  <a:cubicBezTo>
                    <a:pt x="2003" y="0"/>
                    <a:pt x="918" y="464"/>
                    <a:pt x="129" y="1278"/>
                  </a:cubicBezTo>
                  <a:cubicBezTo>
                    <a:pt x="65" y="1343"/>
                    <a:pt x="0" y="1435"/>
                    <a:pt x="28" y="1518"/>
                  </a:cubicBezTo>
                  <a:cubicBezTo>
                    <a:pt x="56" y="1591"/>
                    <a:pt x="111" y="1647"/>
                    <a:pt x="175" y="1674"/>
                  </a:cubicBezTo>
                  <a:lnTo>
                    <a:pt x="6242" y="5255"/>
                  </a:lnTo>
                  <a:cubicBezTo>
                    <a:pt x="6914" y="4261"/>
                    <a:pt x="6896" y="2871"/>
                    <a:pt x="6316" y="1831"/>
                  </a:cubicBezTo>
                  <a:cubicBezTo>
                    <a:pt x="5727" y="781"/>
                    <a:pt x="4576" y="91"/>
                    <a:pt x="3379" y="8"/>
                  </a:cubicBezTo>
                  <a:cubicBezTo>
                    <a:pt x="3296" y="3"/>
                    <a:pt x="3213" y="0"/>
                    <a:pt x="31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537150" y="3994325"/>
              <a:ext cx="131225" cy="119225"/>
            </a:xfrm>
            <a:custGeom>
              <a:rect b="b" l="l" r="r" t="t"/>
              <a:pathLst>
                <a:path extrusionOk="0" h="4769" w="5249">
                  <a:moveTo>
                    <a:pt x="305" y="0"/>
                  </a:moveTo>
                  <a:cubicBezTo>
                    <a:pt x="213" y="0"/>
                    <a:pt x="130" y="9"/>
                    <a:pt x="75" y="9"/>
                  </a:cubicBezTo>
                  <a:cubicBezTo>
                    <a:pt x="47" y="9"/>
                    <a:pt x="28" y="19"/>
                    <a:pt x="1" y="28"/>
                  </a:cubicBezTo>
                  <a:lnTo>
                    <a:pt x="314" y="28"/>
                  </a:lnTo>
                  <a:cubicBezTo>
                    <a:pt x="590" y="37"/>
                    <a:pt x="866" y="65"/>
                    <a:pt x="1142" y="120"/>
                  </a:cubicBezTo>
                  <a:cubicBezTo>
                    <a:pt x="3002" y="460"/>
                    <a:pt x="4512" y="1823"/>
                    <a:pt x="5037" y="3637"/>
                  </a:cubicBezTo>
                  <a:cubicBezTo>
                    <a:pt x="5110" y="3913"/>
                    <a:pt x="5166" y="4180"/>
                    <a:pt x="5202" y="4465"/>
                  </a:cubicBezTo>
                  <a:cubicBezTo>
                    <a:pt x="5230" y="4649"/>
                    <a:pt x="5239" y="4769"/>
                    <a:pt x="5239" y="4769"/>
                  </a:cubicBezTo>
                  <a:cubicBezTo>
                    <a:pt x="5248" y="4741"/>
                    <a:pt x="5248" y="4714"/>
                    <a:pt x="5239" y="4686"/>
                  </a:cubicBezTo>
                  <a:cubicBezTo>
                    <a:pt x="5239" y="4631"/>
                    <a:pt x="5239" y="4557"/>
                    <a:pt x="5230" y="4456"/>
                  </a:cubicBezTo>
                  <a:cubicBezTo>
                    <a:pt x="5212" y="4180"/>
                    <a:pt x="5156" y="3894"/>
                    <a:pt x="5083" y="3627"/>
                  </a:cubicBezTo>
                  <a:cubicBezTo>
                    <a:pt x="4576" y="1777"/>
                    <a:pt x="3039" y="387"/>
                    <a:pt x="1152" y="74"/>
                  </a:cubicBezTo>
                  <a:cubicBezTo>
                    <a:pt x="875" y="19"/>
                    <a:pt x="590" y="0"/>
                    <a:pt x="30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591925" y="4051175"/>
              <a:ext cx="54575" cy="17500"/>
            </a:xfrm>
            <a:custGeom>
              <a:rect b="b" l="l" r="r" t="t"/>
              <a:pathLst>
                <a:path extrusionOk="0" h="700" w="2183">
                  <a:moveTo>
                    <a:pt x="2183" y="0"/>
                  </a:moveTo>
                  <a:lnTo>
                    <a:pt x="2183" y="0"/>
                  </a:lnTo>
                  <a:cubicBezTo>
                    <a:pt x="2072" y="18"/>
                    <a:pt x="1962" y="55"/>
                    <a:pt x="1861" y="92"/>
                  </a:cubicBezTo>
                  <a:lnTo>
                    <a:pt x="1087" y="341"/>
                  </a:lnTo>
                  <a:lnTo>
                    <a:pt x="314" y="580"/>
                  </a:lnTo>
                  <a:cubicBezTo>
                    <a:pt x="203" y="608"/>
                    <a:pt x="102" y="644"/>
                    <a:pt x="1" y="700"/>
                  </a:cubicBezTo>
                  <a:cubicBezTo>
                    <a:pt x="111" y="690"/>
                    <a:pt x="222" y="672"/>
                    <a:pt x="323" y="635"/>
                  </a:cubicBezTo>
                  <a:cubicBezTo>
                    <a:pt x="535" y="580"/>
                    <a:pt x="802" y="506"/>
                    <a:pt x="1106" y="414"/>
                  </a:cubicBezTo>
                  <a:cubicBezTo>
                    <a:pt x="1419" y="313"/>
                    <a:pt x="1686" y="221"/>
                    <a:pt x="1879" y="147"/>
                  </a:cubicBezTo>
                  <a:cubicBezTo>
                    <a:pt x="1980" y="111"/>
                    <a:pt x="2091" y="64"/>
                    <a:pt x="218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622075" y="3986950"/>
              <a:ext cx="2575" cy="34100"/>
            </a:xfrm>
            <a:custGeom>
              <a:rect b="b" l="l" r="r" t="t"/>
              <a:pathLst>
                <a:path extrusionOk="0" h="1364" w="103">
                  <a:moveTo>
                    <a:pt x="19" y="1"/>
                  </a:moveTo>
                  <a:cubicBezTo>
                    <a:pt x="1" y="10"/>
                    <a:pt x="10" y="314"/>
                    <a:pt x="19" y="682"/>
                  </a:cubicBezTo>
                  <a:cubicBezTo>
                    <a:pt x="29" y="1059"/>
                    <a:pt x="38" y="1363"/>
                    <a:pt x="56" y="1363"/>
                  </a:cubicBezTo>
                  <a:cubicBezTo>
                    <a:pt x="75" y="1363"/>
                    <a:pt x="102" y="1059"/>
                    <a:pt x="93" y="682"/>
                  </a:cubicBezTo>
                  <a:cubicBezTo>
                    <a:pt x="84" y="304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513925" y="4003300"/>
              <a:ext cx="77350" cy="18425"/>
            </a:xfrm>
            <a:custGeom>
              <a:rect b="b" l="l" r="r" t="t"/>
              <a:pathLst>
                <a:path extrusionOk="0" h="737" w="3094">
                  <a:moveTo>
                    <a:pt x="3093" y="0"/>
                  </a:moveTo>
                  <a:cubicBezTo>
                    <a:pt x="2937" y="0"/>
                    <a:pt x="2780" y="28"/>
                    <a:pt x="2633" y="55"/>
                  </a:cubicBezTo>
                  <a:cubicBezTo>
                    <a:pt x="2348" y="111"/>
                    <a:pt x="1961" y="184"/>
                    <a:pt x="1528" y="286"/>
                  </a:cubicBezTo>
                  <a:cubicBezTo>
                    <a:pt x="1105" y="396"/>
                    <a:pt x="718" y="497"/>
                    <a:pt x="442" y="589"/>
                  </a:cubicBezTo>
                  <a:cubicBezTo>
                    <a:pt x="285" y="626"/>
                    <a:pt x="138" y="672"/>
                    <a:pt x="0" y="737"/>
                  </a:cubicBezTo>
                  <a:cubicBezTo>
                    <a:pt x="157" y="718"/>
                    <a:pt x="304" y="681"/>
                    <a:pt x="451" y="635"/>
                  </a:cubicBezTo>
                  <a:cubicBezTo>
                    <a:pt x="727" y="562"/>
                    <a:pt x="1114" y="470"/>
                    <a:pt x="1547" y="359"/>
                  </a:cubicBezTo>
                  <a:cubicBezTo>
                    <a:pt x="1970" y="258"/>
                    <a:pt x="2357" y="175"/>
                    <a:pt x="2642" y="111"/>
                  </a:cubicBezTo>
                  <a:cubicBezTo>
                    <a:pt x="2790" y="83"/>
                    <a:pt x="2946" y="46"/>
                    <a:pt x="309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20925" y="4113925"/>
              <a:ext cx="183700" cy="150075"/>
            </a:xfrm>
            <a:custGeom>
              <a:rect b="b" l="l" r="r" t="t"/>
              <a:pathLst>
                <a:path extrusionOk="0" h="6003" w="7348">
                  <a:moveTo>
                    <a:pt x="5496" y="1"/>
                  </a:moveTo>
                  <a:cubicBezTo>
                    <a:pt x="5439" y="1"/>
                    <a:pt x="5381" y="2"/>
                    <a:pt x="5322" y="3"/>
                  </a:cubicBezTo>
                  <a:cubicBezTo>
                    <a:pt x="4659" y="49"/>
                    <a:pt x="4024" y="215"/>
                    <a:pt x="3425" y="491"/>
                  </a:cubicBezTo>
                  <a:cubicBezTo>
                    <a:pt x="2404" y="942"/>
                    <a:pt x="1437" y="1605"/>
                    <a:pt x="829" y="2535"/>
                  </a:cubicBezTo>
                  <a:cubicBezTo>
                    <a:pt x="213" y="3474"/>
                    <a:pt x="1" y="4717"/>
                    <a:pt x="461" y="5730"/>
                  </a:cubicBezTo>
                  <a:cubicBezTo>
                    <a:pt x="498" y="5840"/>
                    <a:pt x="572" y="5932"/>
                    <a:pt x="673" y="5987"/>
                  </a:cubicBezTo>
                  <a:cubicBezTo>
                    <a:pt x="714" y="5998"/>
                    <a:pt x="757" y="6003"/>
                    <a:pt x="800" y="6003"/>
                  </a:cubicBezTo>
                  <a:cubicBezTo>
                    <a:pt x="872" y="6003"/>
                    <a:pt x="944" y="5988"/>
                    <a:pt x="1013" y="5960"/>
                  </a:cubicBezTo>
                  <a:cubicBezTo>
                    <a:pt x="2183" y="5582"/>
                    <a:pt x="3352" y="5196"/>
                    <a:pt x="4420" y="4597"/>
                  </a:cubicBezTo>
                  <a:cubicBezTo>
                    <a:pt x="5488" y="4008"/>
                    <a:pt x="6463" y="3179"/>
                    <a:pt x="7043" y="2093"/>
                  </a:cubicBezTo>
                  <a:cubicBezTo>
                    <a:pt x="7191" y="1845"/>
                    <a:pt x="7283" y="1559"/>
                    <a:pt x="7320" y="1265"/>
                  </a:cubicBezTo>
                  <a:cubicBezTo>
                    <a:pt x="7347" y="970"/>
                    <a:pt x="7246" y="675"/>
                    <a:pt x="7053" y="464"/>
                  </a:cubicBezTo>
                  <a:lnTo>
                    <a:pt x="7043" y="454"/>
                  </a:lnTo>
                  <a:cubicBezTo>
                    <a:pt x="6574" y="94"/>
                    <a:pt x="6075" y="1"/>
                    <a:pt x="549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4436125" y="4122275"/>
              <a:ext cx="161125" cy="141575"/>
            </a:xfrm>
            <a:custGeom>
              <a:rect b="b" l="l" r="r" t="t"/>
              <a:pathLst>
                <a:path extrusionOk="0" h="5663" w="6445">
                  <a:moveTo>
                    <a:pt x="6445" y="1"/>
                  </a:moveTo>
                  <a:cubicBezTo>
                    <a:pt x="6417" y="1"/>
                    <a:pt x="6389" y="10"/>
                    <a:pt x="6362" y="19"/>
                  </a:cubicBezTo>
                  <a:lnTo>
                    <a:pt x="6113" y="84"/>
                  </a:lnTo>
                  <a:lnTo>
                    <a:pt x="5929" y="139"/>
                  </a:lnTo>
                  <a:cubicBezTo>
                    <a:pt x="5865" y="166"/>
                    <a:pt x="5800" y="185"/>
                    <a:pt x="5717" y="212"/>
                  </a:cubicBezTo>
                  <a:cubicBezTo>
                    <a:pt x="5570" y="277"/>
                    <a:pt x="5395" y="332"/>
                    <a:pt x="5220" y="415"/>
                  </a:cubicBezTo>
                  <a:lnTo>
                    <a:pt x="4926" y="544"/>
                  </a:lnTo>
                  <a:cubicBezTo>
                    <a:pt x="4824" y="581"/>
                    <a:pt x="4723" y="636"/>
                    <a:pt x="4622" y="691"/>
                  </a:cubicBezTo>
                  <a:cubicBezTo>
                    <a:pt x="4410" y="792"/>
                    <a:pt x="4189" y="921"/>
                    <a:pt x="3959" y="1059"/>
                  </a:cubicBezTo>
                  <a:cubicBezTo>
                    <a:pt x="2974" y="1658"/>
                    <a:pt x="2099" y="2431"/>
                    <a:pt x="1372" y="3333"/>
                  </a:cubicBezTo>
                  <a:cubicBezTo>
                    <a:pt x="1216" y="3545"/>
                    <a:pt x="1059" y="3748"/>
                    <a:pt x="930" y="3941"/>
                  </a:cubicBezTo>
                  <a:cubicBezTo>
                    <a:pt x="866" y="4042"/>
                    <a:pt x="792" y="4134"/>
                    <a:pt x="737" y="4226"/>
                  </a:cubicBezTo>
                  <a:lnTo>
                    <a:pt x="571" y="4493"/>
                  </a:lnTo>
                  <a:cubicBezTo>
                    <a:pt x="470" y="4668"/>
                    <a:pt x="387" y="4834"/>
                    <a:pt x="313" y="4972"/>
                  </a:cubicBezTo>
                  <a:cubicBezTo>
                    <a:pt x="277" y="5046"/>
                    <a:pt x="240" y="5110"/>
                    <a:pt x="212" y="5175"/>
                  </a:cubicBezTo>
                  <a:cubicBezTo>
                    <a:pt x="184" y="5230"/>
                    <a:pt x="157" y="5285"/>
                    <a:pt x="138" y="5340"/>
                  </a:cubicBezTo>
                  <a:cubicBezTo>
                    <a:pt x="92" y="5442"/>
                    <a:pt x="65" y="5515"/>
                    <a:pt x="37" y="5580"/>
                  </a:cubicBezTo>
                  <a:cubicBezTo>
                    <a:pt x="19" y="5607"/>
                    <a:pt x="10" y="5635"/>
                    <a:pt x="0" y="5662"/>
                  </a:cubicBezTo>
                  <a:cubicBezTo>
                    <a:pt x="19" y="5635"/>
                    <a:pt x="37" y="5616"/>
                    <a:pt x="46" y="5589"/>
                  </a:cubicBezTo>
                  <a:cubicBezTo>
                    <a:pt x="83" y="5524"/>
                    <a:pt x="120" y="5451"/>
                    <a:pt x="166" y="5359"/>
                  </a:cubicBezTo>
                  <a:lnTo>
                    <a:pt x="249" y="5184"/>
                  </a:lnTo>
                  <a:cubicBezTo>
                    <a:pt x="277" y="5129"/>
                    <a:pt x="313" y="5064"/>
                    <a:pt x="350" y="4990"/>
                  </a:cubicBezTo>
                  <a:cubicBezTo>
                    <a:pt x="433" y="4852"/>
                    <a:pt x="507" y="4696"/>
                    <a:pt x="617" y="4521"/>
                  </a:cubicBezTo>
                  <a:lnTo>
                    <a:pt x="783" y="4254"/>
                  </a:lnTo>
                  <a:cubicBezTo>
                    <a:pt x="847" y="4162"/>
                    <a:pt x="912" y="4079"/>
                    <a:pt x="976" y="3978"/>
                  </a:cubicBezTo>
                  <a:cubicBezTo>
                    <a:pt x="1105" y="3784"/>
                    <a:pt x="1262" y="3582"/>
                    <a:pt x="1427" y="3379"/>
                  </a:cubicBezTo>
                  <a:cubicBezTo>
                    <a:pt x="2155" y="2486"/>
                    <a:pt x="3020" y="1722"/>
                    <a:pt x="3996" y="1115"/>
                  </a:cubicBezTo>
                  <a:cubicBezTo>
                    <a:pt x="4226" y="986"/>
                    <a:pt x="4438" y="848"/>
                    <a:pt x="4649" y="746"/>
                  </a:cubicBezTo>
                  <a:cubicBezTo>
                    <a:pt x="4751" y="691"/>
                    <a:pt x="4852" y="636"/>
                    <a:pt x="4953" y="590"/>
                  </a:cubicBezTo>
                  <a:lnTo>
                    <a:pt x="5239" y="461"/>
                  </a:lnTo>
                  <a:cubicBezTo>
                    <a:pt x="5423" y="369"/>
                    <a:pt x="5589" y="314"/>
                    <a:pt x="5736" y="258"/>
                  </a:cubicBezTo>
                  <a:cubicBezTo>
                    <a:pt x="5809" y="231"/>
                    <a:pt x="5883" y="194"/>
                    <a:pt x="5948" y="176"/>
                  </a:cubicBezTo>
                  <a:lnTo>
                    <a:pt x="6122" y="120"/>
                  </a:lnTo>
                  <a:lnTo>
                    <a:pt x="6362" y="28"/>
                  </a:lnTo>
                  <a:cubicBezTo>
                    <a:pt x="6389" y="19"/>
                    <a:pt x="6417" y="10"/>
                    <a:pt x="64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4431300" y="4177475"/>
              <a:ext cx="64000" cy="18950"/>
            </a:xfrm>
            <a:custGeom>
              <a:rect b="b" l="l" r="r" t="t"/>
              <a:pathLst>
                <a:path extrusionOk="0" h="758" w="2560">
                  <a:moveTo>
                    <a:pt x="2554" y="1"/>
                  </a:moveTo>
                  <a:cubicBezTo>
                    <a:pt x="2496" y="1"/>
                    <a:pt x="1933" y="151"/>
                    <a:pt x="1270" y="343"/>
                  </a:cubicBezTo>
                  <a:cubicBezTo>
                    <a:pt x="571" y="555"/>
                    <a:pt x="0" y="739"/>
                    <a:pt x="0" y="757"/>
                  </a:cubicBezTo>
                  <a:cubicBezTo>
                    <a:pt x="0" y="757"/>
                    <a:pt x="1" y="758"/>
                    <a:pt x="2" y="758"/>
                  </a:cubicBezTo>
                  <a:cubicBezTo>
                    <a:pt x="44" y="758"/>
                    <a:pt x="610" y="613"/>
                    <a:pt x="1298" y="407"/>
                  </a:cubicBezTo>
                  <a:cubicBezTo>
                    <a:pt x="1998" y="205"/>
                    <a:pt x="2559" y="21"/>
                    <a:pt x="2559" y="2"/>
                  </a:cubicBezTo>
                  <a:cubicBezTo>
                    <a:pt x="2559" y="1"/>
                    <a:pt x="2558" y="1"/>
                    <a:pt x="25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4493200" y="4180050"/>
              <a:ext cx="3025" cy="67450"/>
            </a:xfrm>
            <a:custGeom>
              <a:rect b="b" l="l" r="r" t="t"/>
              <a:pathLst>
                <a:path extrusionOk="0" h="2698" w="121">
                  <a:moveTo>
                    <a:pt x="102" y="0"/>
                  </a:moveTo>
                  <a:cubicBezTo>
                    <a:pt x="74" y="129"/>
                    <a:pt x="56" y="258"/>
                    <a:pt x="56" y="387"/>
                  </a:cubicBezTo>
                  <a:cubicBezTo>
                    <a:pt x="37" y="636"/>
                    <a:pt x="10" y="976"/>
                    <a:pt x="0" y="1345"/>
                  </a:cubicBezTo>
                  <a:cubicBezTo>
                    <a:pt x="0" y="1722"/>
                    <a:pt x="0" y="2053"/>
                    <a:pt x="0" y="2302"/>
                  </a:cubicBezTo>
                  <a:cubicBezTo>
                    <a:pt x="0" y="2431"/>
                    <a:pt x="10" y="2569"/>
                    <a:pt x="37" y="2698"/>
                  </a:cubicBezTo>
                  <a:cubicBezTo>
                    <a:pt x="47" y="2569"/>
                    <a:pt x="56" y="2431"/>
                    <a:pt x="56" y="2302"/>
                  </a:cubicBezTo>
                  <a:cubicBezTo>
                    <a:pt x="56" y="2035"/>
                    <a:pt x="65" y="1704"/>
                    <a:pt x="74" y="1345"/>
                  </a:cubicBezTo>
                  <a:cubicBezTo>
                    <a:pt x="83" y="986"/>
                    <a:pt x="93" y="663"/>
                    <a:pt x="102" y="396"/>
                  </a:cubicBezTo>
                  <a:cubicBezTo>
                    <a:pt x="120" y="258"/>
                    <a:pt x="120" y="129"/>
                    <a:pt x="1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4548200" y="4140000"/>
              <a:ext cx="6475" cy="76900"/>
            </a:xfrm>
            <a:custGeom>
              <a:rect b="b" l="l" r="r" t="t"/>
              <a:pathLst>
                <a:path extrusionOk="0" h="3076" w="259">
                  <a:moveTo>
                    <a:pt x="19" y="1"/>
                  </a:moveTo>
                  <a:cubicBezTo>
                    <a:pt x="1" y="1"/>
                    <a:pt x="28" y="700"/>
                    <a:pt x="93" y="1547"/>
                  </a:cubicBezTo>
                  <a:cubicBezTo>
                    <a:pt x="148" y="2385"/>
                    <a:pt x="213" y="3075"/>
                    <a:pt x="231" y="3075"/>
                  </a:cubicBezTo>
                  <a:cubicBezTo>
                    <a:pt x="259" y="3075"/>
                    <a:pt x="222" y="2385"/>
                    <a:pt x="166" y="1538"/>
                  </a:cubicBezTo>
                  <a:cubicBezTo>
                    <a:pt x="102" y="691"/>
                    <a:pt x="47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4479400" y="4138000"/>
              <a:ext cx="69300" cy="3100"/>
            </a:xfrm>
            <a:custGeom>
              <a:rect b="b" l="l" r="r" t="t"/>
              <a:pathLst>
                <a:path extrusionOk="0" h="124" w="2772">
                  <a:moveTo>
                    <a:pt x="234" y="1"/>
                  </a:moveTo>
                  <a:cubicBezTo>
                    <a:pt x="154" y="1"/>
                    <a:pt x="76" y="5"/>
                    <a:pt x="0" y="16"/>
                  </a:cubicBezTo>
                  <a:cubicBezTo>
                    <a:pt x="129" y="44"/>
                    <a:pt x="267" y="53"/>
                    <a:pt x="405" y="53"/>
                  </a:cubicBezTo>
                  <a:cubicBezTo>
                    <a:pt x="654" y="71"/>
                    <a:pt x="994" y="81"/>
                    <a:pt x="1381" y="99"/>
                  </a:cubicBezTo>
                  <a:cubicBezTo>
                    <a:pt x="1768" y="108"/>
                    <a:pt x="2108" y="117"/>
                    <a:pt x="2366" y="117"/>
                  </a:cubicBezTo>
                  <a:cubicBezTo>
                    <a:pt x="2419" y="121"/>
                    <a:pt x="2474" y="123"/>
                    <a:pt x="2530" y="123"/>
                  </a:cubicBezTo>
                  <a:cubicBezTo>
                    <a:pt x="2609" y="123"/>
                    <a:pt x="2690" y="119"/>
                    <a:pt x="2771" y="108"/>
                  </a:cubicBezTo>
                  <a:cubicBezTo>
                    <a:pt x="2633" y="81"/>
                    <a:pt x="2504" y="71"/>
                    <a:pt x="2366" y="71"/>
                  </a:cubicBezTo>
                  <a:cubicBezTo>
                    <a:pt x="2118" y="53"/>
                    <a:pt x="1768" y="35"/>
                    <a:pt x="1381" y="25"/>
                  </a:cubicBezTo>
                  <a:cubicBezTo>
                    <a:pt x="1004" y="16"/>
                    <a:pt x="654" y="7"/>
                    <a:pt x="405" y="7"/>
                  </a:cubicBezTo>
                  <a:cubicBezTo>
                    <a:pt x="348" y="3"/>
                    <a:pt x="291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4628525" y="4153800"/>
              <a:ext cx="36625" cy="200275"/>
            </a:xfrm>
            <a:custGeom>
              <a:rect b="b" l="l" r="r" t="t"/>
              <a:pathLst>
                <a:path extrusionOk="0" h="8011" w="1465">
                  <a:moveTo>
                    <a:pt x="1464" y="1"/>
                  </a:moveTo>
                  <a:lnTo>
                    <a:pt x="1464" y="1"/>
                  </a:lnTo>
                  <a:cubicBezTo>
                    <a:pt x="1446" y="19"/>
                    <a:pt x="1437" y="47"/>
                    <a:pt x="1428" y="75"/>
                  </a:cubicBezTo>
                  <a:lnTo>
                    <a:pt x="1336" y="296"/>
                  </a:lnTo>
                  <a:cubicBezTo>
                    <a:pt x="1262" y="489"/>
                    <a:pt x="1151" y="765"/>
                    <a:pt x="1032" y="1115"/>
                  </a:cubicBezTo>
                  <a:cubicBezTo>
                    <a:pt x="903" y="1465"/>
                    <a:pt x="774" y="1888"/>
                    <a:pt x="645" y="2367"/>
                  </a:cubicBezTo>
                  <a:cubicBezTo>
                    <a:pt x="525" y="2836"/>
                    <a:pt x="406" y="3361"/>
                    <a:pt x="305" y="3923"/>
                  </a:cubicBezTo>
                  <a:cubicBezTo>
                    <a:pt x="203" y="4484"/>
                    <a:pt x="130" y="5018"/>
                    <a:pt x="93" y="5506"/>
                  </a:cubicBezTo>
                  <a:cubicBezTo>
                    <a:pt x="47" y="5994"/>
                    <a:pt x="28" y="6436"/>
                    <a:pt x="19" y="6804"/>
                  </a:cubicBezTo>
                  <a:cubicBezTo>
                    <a:pt x="1" y="7173"/>
                    <a:pt x="10" y="7476"/>
                    <a:pt x="19" y="7688"/>
                  </a:cubicBezTo>
                  <a:cubicBezTo>
                    <a:pt x="28" y="7780"/>
                    <a:pt x="28" y="7863"/>
                    <a:pt x="28" y="7918"/>
                  </a:cubicBezTo>
                  <a:cubicBezTo>
                    <a:pt x="28" y="7946"/>
                    <a:pt x="28" y="7983"/>
                    <a:pt x="38" y="8010"/>
                  </a:cubicBezTo>
                  <a:cubicBezTo>
                    <a:pt x="38" y="7973"/>
                    <a:pt x="38" y="7946"/>
                    <a:pt x="38" y="7918"/>
                  </a:cubicBezTo>
                  <a:lnTo>
                    <a:pt x="38" y="7679"/>
                  </a:lnTo>
                  <a:cubicBezTo>
                    <a:pt x="38" y="7476"/>
                    <a:pt x="47" y="7173"/>
                    <a:pt x="56" y="6804"/>
                  </a:cubicBezTo>
                  <a:cubicBezTo>
                    <a:pt x="74" y="6436"/>
                    <a:pt x="102" y="5994"/>
                    <a:pt x="148" y="5515"/>
                  </a:cubicBezTo>
                  <a:cubicBezTo>
                    <a:pt x="203" y="5028"/>
                    <a:pt x="258" y="4494"/>
                    <a:pt x="369" y="3932"/>
                  </a:cubicBezTo>
                  <a:cubicBezTo>
                    <a:pt x="470" y="3380"/>
                    <a:pt x="590" y="2855"/>
                    <a:pt x="710" y="2385"/>
                  </a:cubicBezTo>
                  <a:cubicBezTo>
                    <a:pt x="838" y="1907"/>
                    <a:pt x="958" y="1483"/>
                    <a:pt x="1078" y="1133"/>
                  </a:cubicBezTo>
                  <a:cubicBezTo>
                    <a:pt x="1188" y="783"/>
                    <a:pt x="1290" y="498"/>
                    <a:pt x="1363" y="305"/>
                  </a:cubicBezTo>
                  <a:lnTo>
                    <a:pt x="1437" y="84"/>
                  </a:lnTo>
                  <a:cubicBezTo>
                    <a:pt x="1455" y="56"/>
                    <a:pt x="1455" y="29"/>
                    <a:pt x="14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4591475" y="4250475"/>
              <a:ext cx="45825" cy="40300"/>
            </a:xfrm>
            <a:custGeom>
              <a:rect b="b" l="l" r="r" t="t"/>
              <a:pathLst>
                <a:path extrusionOk="0" h="1612" w="1833">
                  <a:moveTo>
                    <a:pt x="1833" y="1"/>
                  </a:moveTo>
                  <a:cubicBezTo>
                    <a:pt x="1740" y="65"/>
                    <a:pt x="1648" y="139"/>
                    <a:pt x="1556" y="221"/>
                  </a:cubicBezTo>
                  <a:lnTo>
                    <a:pt x="912" y="801"/>
                  </a:lnTo>
                  <a:cubicBezTo>
                    <a:pt x="663" y="1013"/>
                    <a:pt x="442" y="1207"/>
                    <a:pt x="258" y="1363"/>
                  </a:cubicBezTo>
                  <a:cubicBezTo>
                    <a:pt x="166" y="1437"/>
                    <a:pt x="74" y="1520"/>
                    <a:pt x="1" y="1612"/>
                  </a:cubicBezTo>
                  <a:cubicBezTo>
                    <a:pt x="102" y="1556"/>
                    <a:pt x="203" y="1483"/>
                    <a:pt x="295" y="1409"/>
                  </a:cubicBezTo>
                  <a:cubicBezTo>
                    <a:pt x="470" y="1271"/>
                    <a:pt x="700" y="1078"/>
                    <a:pt x="958" y="857"/>
                  </a:cubicBezTo>
                  <a:cubicBezTo>
                    <a:pt x="1216" y="627"/>
                    <a:pt x="1437" y="415"/>
                    <a:pt x="1593" y="258"/>
                  </a:cubicBezTo>
                  <a:cubicBezTo>
                    <a:pt x="1685" y="185"/>
                    <a:pt x="1768" y="93"/>
                    <a:pt x="1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4642575" y="4227450"/>
              <a:ext cx="42825" cy="61725"/>
            </a:xfrm>
            <a:custGeom>
              <a:rect b="b" l="l" r="r" t="t"/>
              <a:pathLst>
                <a:path extrusionOk="0" h="2469" w="1713">
                  <a:moveTo>
                    <a:pt x="0" y="1"/>
                  </a:moveTo>
                  <a:lnTo>
                    <a:pt x="0" y="1"/>
                  </a:lnTo>
                  <a:cubicBezTo>
                    <a:pt x="74" y="130"/>
                    <a:pt x="157" y="249"/>
                    <a:pt x="249" y="369"/>
                  </a:cubicBezTo>
                  <a:lnTo>
                    <a:pt x="856" y="1235"/>
                  </a:lnTo>
                  <a:lnTo>
                    <a:pt x="1455" y="2109"/>
                  </a:lnTo>
                  <a:cubicBezTo>
                    <a:pt x="1529" y="2238"/>
                    <a:pt x="1621" y="2358"/>
                    <a:pt x="1713" y="2468"/>
                  </a:cubicBezTo>
                  <a:cubicBezTo>
                    <a:pt x="1657" y="2330"/>
                    <a:pt x="1584" y="2201"/>
                    <a:pt x="1501" y="2082"/>
                  </a:cubicBezTo>
                  <a:cubicBezTo>
                    <a:pt x="1354" y="1851"/>
                    <a:pt x="1151" y="1538"/>
                    <a:pt x="912" y="1198"/>
                  </a:cubicBezTo>
                  <a:cubicBezTo>
                    <a:pt x="682" y="857"/>
                    <a:pt x="451" y="553"/>
                    <a:pt x="286" y="342"/>
                  </a:cubicBezTo>
                  <a:cubicBezTo>
                    <a:pt x="203" y="213"/>
                    <a:pt x="102" y="102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4587800" y="4167375"/>
              <a:ext cx="72750" cy="46550"/>
            </a:xfrm>
            <a:custGeom>
              <a:rect b="b" l="l" r="r" t="t"/>
              <a:pathLst>
                <a:path extrusionOk="0" h="1862" w="2910">
                  <a:moveTo>
                    <a:pt x="2899" y="1"/>
                  </a:moveTo>
                  <a:cubicBezTo>
                    <a:pt x="2862" y="1"/>
                    <a:pt x="2211" y="399"/>
                    <a:pt x="1436" y="903"/>
                  </a:cubicBezTo>
                  <a:cubicBezTo>
                    <a:pt x="635" y="1410"/>
                    <a:pt x="0" y="1842"/>
                    <a:pt x="9" y="1861"/>
                  </a:cubicBezTo>
                  <a:cubicBezTo>
                    <a:pt x="10" y="1861"/>
                    <a:pt x="10" y="1861"/>
                    <a:pt x="11" y="1861"/>
                  </a:cubicBezTo>
                  <a:cubicBezTo>
                    <a:pt x="47" y="1861"/>
                    <a:pt x="690" y="1463"/>
                    <a:pt x="1473" y="959"/>
                  </a:cubicBezTo>
                  <a:cubicBezTo>
                    <a:pt x="2274" y="452"/>
                    <a:pt x="2909" y="20"/>
                    <a:pt x="2900" y="1"/>
                  </a:cubicBezTo>
                  <a:cubicBezTo>
                    <a:pt x="2900" y="1"/>
                    <a:pt x="2899" y="1"/>
                    <a:pt x="28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4658000" y="4170125"/>
              <a:ext cx="47650" cy="45875"/>
            </a:xfrm>
            <a:custGeom>
              <a:rect b="b" l="l" r="r" t="t"/>
              <a:pathLst>
                <a:path extrusionOk="0" h="1835" w="1906">
                  <a:moveTo>
                    <a:pt x="11" y="1"/>
                  </a:moveTo>
                  <a:cubicBezTo>
                    <a:pt x="10" y="1"/>
                    <a:pt x="10" y="1"/>
                    <a:pt x="9" y="2"/>
                  </a:cubicBezTo>
                  <a:cubicBezTo>
                    <a:pt x="0" y="11"/>
                    <a:pt x="405" y="434"/>
                    <a:pt x="930" y="941"/>
                  </a:cubicBezTo>
                  <a:cubicBezTo>
                    <a:pt x="1434" y="1436"/>
                    <a:pt x="1859" y="1834"/>
                    <a:pt x="1886" y="1834"/>
                  </a:cubicBezTo>
                  <a:cubicBezTo>
                    <a:pt x="1887" y="1834"/>
                    <a:pt x="1887" y="1834"/>
                    <a:pt x="1887" y="1834"/>
                  </a:cubicBezTo>
                  <a:cubicBezTo>
                    <a:pt x="1906" y="1824"/>
                    <a:pt x="1492" y="1401"/>
                    <a:pt x="976" y="885"/>
                  </a:cubicBezTo>
                  <a:cubicBezTo>
                    <a:pt x="472" y="390"/>
                    <a:pt x="47" y="1"/>
                    <a:pt x="1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4716450" y="4114775"/>
              <a:ext cx="201175" cy="100275"/>
            </a:xfrm>
            <a:custGeom>
              <a:rect b="b" l="l" r="r" t="t"/>
              <a:pathLst>
                <a:path extrusionOk="0" h="4011" w="8047">
                  <a:moveTo>
                    <a:pt x="3522" y="0"/>
                  </a:moveTo>
                  <a:cubicBezTo>
                    <a:pt x="2841" y="0"/>
                    <a:pt x="2169" y="161"/>
                    <a:pt x="1612" y="540"/>
                  </a:cubicBezTo>
                  <a:cubicBezTo>
                    <a:pt x="562" y="1258"/>
                    <a:pt x="185" y="2740"/>
                    <a:pt x="0" y="4002"/>
                  </a:cubicBezTo>
                  <a:lnTo>
                    <a:pt x="10" y="4011"/>
                  </a:lnTo>
                  <a:lnTo>
                    <a:pt x="553" y="3965"/>
                  </a:lnTo>
                  <a:cubicBezTo>
                    <a:pt x="939" y="3928"/>
                    <a:pt x="1317" y="3817"/>
                    <a:pt x="1658" y="3624"/>
                  </a:cubicBezTo>
                  <a:cubicBezTo>
                    <a:pt x="1823" y="3523"/>
                    <a:pt x="1998" y="3440"/>
                    <a:pt x="2173" y="3357"/>
                  </a:cubicBezTo>
                  <a:cubicBezTo>
                    <a:pt x="2854" y="3090"/>
                    <a:pt x="3609" y="3136"/>
                    <a:pt x="4337" y="3099"/>
                  </a:cubicBezTo>
                  <a:cubicBezTo>
                    <a:pt x="5533" y="3044"/>
                    <a:pt x="6703" y="2740"/>
                    <a:pt x="7780" y="2225"/>
                  </a:cubicBezTo>
                  <a:cubicBezTo>
                    <a:pt x="7844" y="2188"/>
                    <a:pt x="7899" y="2142"/>
                    <a:pt x="7927" y="2087"/>
                  </a:cubicBezTo>
                  <a:cubicBezTo>
                    <a:pt x="8047" y="1875"/>
                    <a:pt x="7835" y="1700"/>
                    <a:pt x="7651" y="1590"/>
                  </a:cubicBezTo>
                  <a:cubicBezTo>
                    <a:pt x="6730" y="1019"/>
                    <a:pt x="5791" y="439"/>
                    <a:pt x="4742" y="163"/>
                  </a:cubicBezTo>
                  <a:cubicBezTo>
                    <a:pt x="4347" y="59"/>
                    <a:pt x="3933" y="0"/>
                    <a:pt x="352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4716900" y="4127700"/>
              <a:ext cx="198200" cy="87825"/>
            </a:xfrm>
            <a:custGeom>
              <a:rect b="b" l="l" r="r" t="t"/>
              <a:pathLst>
                <a:path extrusionOk="0" h="3513" w="7928">
                  <a:moveTo>
                    <a:pt x="3759" y="1"/>
                  </a:moveTo>
                  <a:cubicBezTo>
                    <a:pt x="3570" y="1"/>
                    <a:pt x="3382" y="11"/>
                    <a:pt x="3195" y="32"/>
                  </a:cubicBezTo>
                  <a:cubicBezTo>
                    <a:pt x="2533" y="106"/>
                    <a:pt x="1916" y="382"/>
                    <a:pt x="1409" y="806"/>
                  </a:cubicBezTo>
                  <a:cubicBezTo>
                    <a:pt x="1014" y="1174"/>
                    <a:pt x="701" y="1625"/>
                    <a:pt x="489" y="2122"/>
                  </a:cubicBezTo>
                  <a:cubicBezTo>
                    <a:pt x="342" y="2454"/>
                    <a:pt x="213" y="2785"/>
                    <a:pt x="111" y="3135"/>
                  </a:cubicBezTo>
                  <a:cubicBezTo>
                    <a:pt x="75" y="3254"/>
                    <a:pt x="47" y="3346"/>
                    <a:pt x="28" y="3411"/>
                  </a:cubicBezTo>
                  <a:cubicBezTo>
                    <a:pt x="10" y="3448"/>
                    <a:pt x="1" y="3475"/>
                    <a:pt x="1" y="3512"/>
                  </a:cubicBezTo>
                  <a:cubicBezTo>
                    <a:pt x="19" y="3485"/>
                    <a:pt x="28" y="3448"/>
                    <a:pt x="38" y="3420"/>
                  </a:cubicBezTo>
                  <a:cubicBezTo>
                    <a:pt x="65" y="3346"/>
                    <a:pt x="93" y="3254"/>
                    <a:pt x="139" y="3144"/>
                  </a:cubicBezTo>
                  <a:cubicBezTo>
                    <a:pt x="249" y="2803"/>
                    <a:pt x="388" y="2472"/>
                    <a:pt x="535" y="2140"/>
                  </a:cubicBezTo>
                  <a:cubicBezTo>
                    <a:pt x="747" y="1653"/>
                    <a:pt x="1060" y="1220"/>
                    <a:pt x="1446" y="861"/>
                  </a:cubicBezTo>
                  <a:cubicBezTo>
                    <a:pt x="1943" y="437"/>
                    <a:pt x="2560" y="180"/>
                    <a:pt x="3205" y="106"/>
                  </a:cubicBezTo>
                  <a:cubicBezTo>
                    <a:pt x="3398" y="84"/>
                    <a:pt x="3593" y="72"/>
                    <a:pt x="3788" y="72"/>
                  </a:cubicBezTo>
                  <a:cubicBezTo>
                    <a:pt x="4240" y="72"/>
                    <a:pt x="4691" y="134"/>
                    <a:pt x="5129" y="262"/>
                  </a:cubicBezTo>
                  <a:cubicBezTo>
                    <a:pt x="5635" y="410"/>
                    <a:pt x="6132" y="603"/>
                    <a:pt x="6611" y="833"/>
                  </a:cubicBezTo>
                  <a:cubicBezTo>
                    <a:pt x="7025" y="1036"/>
                    <a:pt x="7338" y="1211"/>
                    <a:pt x="7568" y="1330"/>
                  </a:cubicBezTo>
                  <a:cubicBezTo>
                    <a:pt x="7679" y="1386"/>
                    <a:pt x="7762" y="1432"/>
                    <a:pt x="7835" y="1459"/>
                  </a:cubicBezTo>
                  <a:cubicBezTo>
                    <a:pt x="7863" y="1478"/>
                    <a:pt x="7891" y="1496"/>
                    <a:pt x="7927" y="1505"/>
                  </a:cubicBezTo>
                  <a:cubicBezTo>
                    <a:pt x="7900" y="1487"/>
                    <a:pt x="7881" y="1468"/>
                    <a:pt x="7854" y="1450"/>
                  </a:cubicBezTo>
                  <a:lnTo>
                    <a:pt x="7596" y="1303"/>
                  </a:lnTo>
                  <a:cubicBezTo>
                    <a:pt x="7375" y="1174"/>
                    <a:pt x="7062" y="990"/>
                    <a:pt x="6648" y="787"/>
                  </a:cubicBezTo>
                  <a:cubicBezTo>
                    <a:pt x="6169" y="548"/>
                    <a:pt x="5672" y="345"/>
                    <a:pt x="5156" y="198"/>
                  </a:cubicBezTo>
                  <a:cubicBezTo>
                    <a:pt x="4703" y="66"/>
                    <a:pt x="4230" y="1"/>
                    <a:pt x="37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4802750" y="4129650"/>
              <a:ext cx="79675" cy="53425"/>
            </a:xfrm>
            <a:custGeom>
              <a:rect b="b" l="l" r="r" t="t"/>
              <a:pathLst>
                <a:path extrusionOk="0" h="2137" w="3187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19"/>
                    <a:pt x="700" y="516"/>
                    <a:pt x="1575" y="1096"/>
                  </a:cubicBezTo>
                  <a:cubicBezTo>
                    <a:pt x="2433" y="1674"/>
                    <a:pt x="3140" y="2137"/>
                    <a:pt x="3176" y="2137"/>
                  </a:cubicBezTo>
                  <a:cubicBezTo>
                    <a:pt x="3176" y="2137"/>
                    <a:pt x="3177" y="2136"/>
                    <a:pt x="3177" y="2136"/>
                  </a:cubicBezTo>
                  <a:cubicBezTo>
                    <a:pt x="3186" y="2118"/>
                    <a:pt x="2486" y="1630"/>
                    <a:pt x="1612" y="1041"/>
                  </a:cubicBezTo>
                  <a:cubicBezTo>
                    <a:pt x="746" y="457"/>
                    <a:pt x="33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836600" y="4127900"/>
              <a:ext cx="28325" cy="3500"/>
            </a:xfrm>
            <a:custGeom>
              <a:rect b="b" l="l" r="r" t="t"/>
              <a:pathLst>
                <a:path extrusionOk="0" h="140" w="1133">
                  <a:moveTo>
                    <a:pt x="1107" y="1"/>
                  </a:moveTo>
                  <a:cubicBezTo>
                    <a:pt x="1034" y="1"/>
                    <a:pt x="816" y="29"/>
                    <a:pt x="562" y="52"/>
                  </a:cubicBezTo>
                  <a:cubicBezTo>
                    <a:pt x="249" y="80"/>
                    <a:pt x="0" y="98"/>
                    <a:pt x="0" y="116"/>
                  </a:cubicBezTo>
                  <a:cubicBezTo>
                    <a:pt x="0" y="128"/>
                    <a:pt x="103" y="140"/>
                    <a:pt x="258" y="140"/>
                  </a:cubicBezTo>
                  <a:cubicBezTo>
                    <a:pt x="348" y="140"/>
                    <a:pt x="456" y="136"/>
                    <a:pt x="571" y="126"/>
                  </a:cubicBezTo>
                  <a:cubicBezTo>
                    <a:pt x="764" y="116"/>
                    <a:pt x="948" y="70"/>
                    <a:pt x="1132" y="6"/>
                  </a:cubicBezTo>
                  <a:cubicBezTo>
                    <a:pt x="1132" y="2"/>
                    <a:pt x="1123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771000" y="4113525"/>
              <a:ext cx="14050" cy="22825"/>
            </a:xfrm>
            <a:custGeom>
              <a:rect b="b" l="l" r="r" t="t"/>
              <a:pathLst>
                <a:path extrusionOk="0" h="913" w="562">
                  <a:moveTo>
                    <a:pt x="542" y="1"/>
                  </a:moveTo>
                  <a:cubicBezTo>
                    <a:pt x="519" y="1"/>
                    <a:pt x="384" y="191"/>
                    <a:pt x="240" y="443"/>
                  </a:cubicBezTo>
                  <a:cubicBezTo>
                    <a:pt x="102" y="691"/>
                    <a:pt x="0" y="894"/>
                    <a:pt x="10" y="912"/>
                  </a:cubicBezTo>
                  <a:cubicBezTo>
                    <a:pt x="10" y="913"/>
                    <a:pt x="10" y="913"/>
                    <a:pt x="11" y="913"/>
                  </a:cubicBezTo>
                  <a:cubicBezTo>
                    <a:pt x="34" y="913"/>
                    <a:pt x="169" y="722"/>
                    <a:pt x="313" y="480"/>
                  </a:cubicBezTo>
                  <a:cubicBezTo>
                    <a:pt x="451" y="222"/>
                    <a:pt x="562" y="19"/>
                    <a:pt x="543" y="1"/>
                  </a:cubicBezTo>
                  <a:cubicBezTo>
                    <a:pt x="543" y="1"/>
                    <a:pt x="543" y="1"/>
                    <a:pt x="5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746150" y="4154950"/>
              <a:ext cx="54550" cy="38700"/>
            </a:xfrm>
            <a:custGeom>
              <a:rect b="b" l="l" r="r" t="t"/>
              <a:pathLst>
                <a:path extrusionOk="0" h="1548" w="2182">
                  <a:moveTo>
                    <a:pt x="0" y="1"/>
                  </a:moveTo>
                  <a:lnTo>
                    <a:pt x="0" y="1"/>
                  </a:lnTo>
                  <a:cubicBezTo>
                    <a:pt x="83" y="93"/>
                    <a:pt x="184" y="185"/>
                    <a:pt x="295" y="259"/>
                  </a:cubicBezTo>
                  <a:cubicBezTo>
                    <a:pt x="488" y="406"/>
                    <a:pt x="746" y="618"/>
                    <a:pt x="1050" y="830"/>
                  </a:cubicBezTo>
                  <a:cubicBezTo>
                    <a:pt x="1344" y="1050"/>
                    <a:pt x="1630" y="1235"/>
                    <a:pt x="1832" y="1364"/>
                  </a:cubicBezTo>
                  <a:cubicBezTo>
                    <a:pt x="1943" y="1437"/>
                    <a:pt x="2053" y="1492"/>
                    <a:pt x="2182" y="1548"/>
                  </a:cubicBezTo>
                  <a:cubicBezTo>
                    <a:pt x="2081" y="1456"/>
                    <a:pt x="1970" y="1382"/>
                    <a:pt x="1860" y="1317"/>
                  </a:cubicBezTo>
                  <a:cubicBezTo>
                    <a:pt x="1666" y="1179"/>
                    <a:pt x="1390" y="986"/>
                    <a:pt x="1086" y="774"/>
                  </a:cubicBezTo>
                  <a:lnTo>
                    <a:pt x="322" y="213"/>
                  </a:lnTo>
                  <a:cubicBezTo>
                    <a:pt x="221" y="130"/>
                    <a:pt x="111" y="6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702875" y="4267225"/>
              <a:ext cx="148700" cy="168775"/>
            </a:xfrm>
            <a:custGeom>
              <a:rect b="b" l="l" r="r" t="t"/>
              <a:pathLst>
                <a:path extrusionOk="0" h="6751" w="5948">
                  <a:moveTo>
                    <a:pt x="1840" y="1"/>
                  </a:moveTo>
                  <a:cubicBezTo>
                    <a:pt x="1629" y="1"/>
                    <a:pt x="1441" y="49"/>
                    <a:pt x="1354" y="242"/>
                  </a:cubicBezTo>
                  <a:lnTo>
                    <a:pt x="1354" y="251"/>
                  </a:lnTo>
                  <a:cubicBezTo>
                    <a:pt x="1294" y="235"/>
                    <a:pt x="1233" y="228"/>
                    <a:pt x="1172" y="228"/>
                  </a:cubicBezTo>
                  <a:cubicBezTo>
                    <a:pt x="694" y="228"/>
                    <a:pt x="191" y="679"/>
                    <a:pt x="102" y="1144"/>
                  </a:cubicBezTo>
                  <a:cubicBezTo>
                    <a:pt x="0" y="1678"/>
                    <a:pt x="194" y="2221"/>
                    <a:pt x="424" y="2709"/>
                  </a:cubicBezTo>
                  <a:cubicBezTo>
                    <a:pt x="939" y="3786"/>
                    <a:pt x="1648" y="4790"/>
                    <a:pt x="2587" y="5535"/>
                  </a:cubicBezTo>
                  <a:cubicBezTo>
                    <a:pt x="3517" y="6274"/>
                    <a:pt x="4673" y="6751"/>
                    <a:pt x="5858" y="6751"/>
                  </a:cubicBezTo>
                  <a:cubicBezTo>
                    <a:pt x="5870" y="6751"/>
                    <a:pt x="5881" y="6751"/>
                    <a:pt x="5892" y="6751"/>
                  </a:cubicBezTo>
                  <a:cubicBezTo>
                    <a:pt x="5671" y="5729"/>
                    <a:pt x="5947" y="4652"/>
                    <a:pt x="5828" y="3611"/>
                  </a:cubicBezTo>
                  <a:cubicBezTo>
                    <a:pt x="5607" y="1715"/>
                    <a:pt x="4106" y="233"/>
                    <a:pt x="2210" y="30"/>
                  </a:cubicBezTo>
                  <a:cubicBezTo>
                    <a:pt x="2089" y="17"/>
                    <a:pt x="1961" y="1"/>
                    <a:pt x="18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736700" y="4273250"/>
              <a:ext cx="113725" cy="162750"/>
            </a:xfrm>
            <a:custGeom>
              <a:rect b="b" l="l" r="r" t="t"/>
              <a:pathLst>
                <a:path extrusionOk="0" h="6510" w="4549">
                  <a:moveTo>
                    <a:pt x="1" y="1"/>
                  </a:moveTo>
                  <a:lnTo>
                    <a:pt x="1" y="1"/>
                  </a:lnTo>
                  <a:cubicBezTo>
                    <a:pt x="10" y="29"/>
                    <a:pt x="10" y="56"/>
                    <a:pt x="19" y="75"/>
                  </a:cubicBezTo>
                  <a:cubicBezTo>
                    <a:pt x="37" y="157"/>
                    <a:pt x="65" y="231"/>
                    <a:pt x="93" y="305"/>
                  </a:cubicBezTo>
                  <a:cubicBezTo>
                    <a:pt x="194" y="572"/>
                    <a:pt x="323" y="829"/>
                    <a:pt x="489" y="1069"/>
                  </a:cubicBezTo>
                  <a:cubicBezTo>
                    <a:pt x="737" y="1419"/>
                    <a:pt x="1004" y="1750"/>
                    <a:pt x="1308" y="2054"/>
                  </a:cubicBezTo>
                  <a:cubicBezTo>
                    <a:pt x="1639" y="2404"/>
                    <a:pt x="2026" y="2763"/>
                    <a:pt x="2385" y="3186"/>
                  </a:cubicBezTo>
                  <a:cubicBezTo>
                    <a:pt x="2560" y="3389"/>
                    <a:pt x="2716" y="3601"/>
                    <a:pt x="2855" y="3831"/>
                  </a:cubicBezTo>
                  <a:cubicBezTo>
                    <a:pt x="2993" y="4042"/>
                    <a:pt x="3103" y="4263"/>
                    <a:pt x="3204" y="4494"/>
                  </a:cubicBezTo>
                  <a:lnTo>
                    <a:pt x="3490" y="5120"/>
                  </a:lnTo>
                  <a:cubicBezTo>
                    <a:pt x="3573" y="5313"/>
                    <a:pt x="3674" y="5488"/>
                    <a:pt x="3757" y="5653"/>
                  </a:cubicBezTo>
                  <a:cubicBezTo>
                    <a:pt x="3876" y="5911"/>
                    <a:pt x="4051" y="6151"/>
                    <a:pt x="4272" y="6344"/>
                  </a:cubicBezTo>
                  <a:cubicBezTo>
                    <a:pt x="4328" y="6390"/>
                    <a:pt x="4401" y="6436"/>
                    <a:pt x="4466" y="6473"/>
                  </a:cubicBezTo>
                  <a:cubicBezTo>
                    <a:pt x="4493" y="6482"/>
                    <a:pt x="4512" y="6500"/>
                    <a:pt x="4539" y="6510"/>
                  </a:cubicBezTo>
                  <a:cubicBezTo>
                    <a:pt x="4548" y="6500"/>
                    <a:pt x="4438" y="6454"/>
                    <a:pt x="4291" y="6316"/>
                  </a:cubicBezTo>
                  <a:cubicBezTo>
                    <a:pt x="4079" y="6123"/>
                    <a:pt x="3913" y="5884"/>
                    <a:pt x="3803" y="5626"/>
                  </a:cubicBezTo>
                  <a:cubicBezTo>
                    <a:pt x="3720" y="5460"/>
                    <a:pt x="3628" y="5285"/>
                    <a:pt x="3545" y="5092"/>
                  </a:cubicBezTo>
                  <a:cubicBezTo>
                    <a:pt x="3453" y="4899"/>
                    <a:pt x="3361" y="4687"/>
                    <a:pt x="3269" y="4466"/>
                  </a:cubicBezTo>
                  <a:cubicBezTo>
                    <a:pt x="3168" y="4236"/>
                    <a:pt x="3048" y="4006"/>
                    <a:pt x="2919" y="3794"/>
                  </a:cubicBezTo>
                  <a:cubicBezTo>
                    <a:pt x="2781" y="3564"/>
                    <a:pt x="2615" y="3343"/>
                    <a:pt x="2440" y="3140"/>
                  </a:cubicBezTo>
                  <a:cubicBezTo>
                    <a:pt x="2081" y="2717"/>
                    <a:pt x="1695" y="2349"/>
                    <a:pt x="1363" y="2008"/>
                  </a:cubicBezTo>
                  <a:cubicBezTo>
                    <a:pt x="1059" y="1704"/>
                    <a:pt x="783" y="1382"/>
                    <a:pt x="535" y="1041"/>
                  </a:cubicBezTo>
                  <a:cubicBezTo>
                    <a:pt x="369" y="811"/>
                    <a:pt x="231" y="553"/>
                    <a:pt x="120" y="296"/>
                  </a:cubicBezTo>
                  <a:cubicBezTo>
                    <a:pt x="37" y="102"/>
                    <a:pt x="10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4782500" y="4356350"/>
              <a:ext cx="16600" cy="58250"/>
            </a:xfrm>
            <a:custGeom>
              <a:rect b="b" l="l" r="r" t="t"/>
              <a:pathLst>
                <a:path extrusionOk="0" h="2330" w="664">
                  <a:moveTo>
                    <a:pt x="663" y="0"/>
                  </a:moveTo>
                  <a:cubicBezTo>
                    <a:pt x="599" y="111"/>
                    <a:pt x="553" y="212"/>
                    <a:pt x="516" y="332"/>
                  </a:cubicBezTo>
                  <a:cubicBezTo>
                    <a:pt x="443" y="534"/>
                    <a:pt x="341" y="820"/>
                    <a:pt x="249" y="1142"/>
                  </a:cubicBezTo>
                  <a:cubicBezTo>
                    <a:pt x="157" y="1464"/>
                    <a:pt x="93" y="1759"/>
                    <a:pt x="56" y="1980"/>
                  </a:cubicBezTo>
                  <a:cubicBezTo>
                    <a:pt x="19" y="2090"/>
                    <a:pt x="10" y="2210"/>
                    <a:pt x="1" y="2329"/>
                  </a:cubicBezTo>
                  <a:cubicBezTo>
                    <a:pt x="47" y="2219"/>
                    <a:pt x="83" y="2109"/>
                    <a:pt x="102" y="1989"/>
                  </a:cubicBezTo>
                  <a:cubicBezTo>
                    <a:pt x="157" y="1777"/>
                    <a:pt x="231" y="1483"/>
                    <a:pt x="323" y="1170"/>
                  </a:cubicBezTo>
                  <a:cubicBezTo>
                    <a:pt x="415" y="847"/>
                    <a:pt x="498" y="562"/>
                    <a:pt x="562" y="350"/>
                  </a:cubicBezTo>
                  <a:cubicBezTo>
                    <a:pt x="608" y="240"/>
                    <a:pt x="636" y="120"/>
                    <a:pt x="66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785025" y="4337375"/>
              <a:ext cx="62625" cy="14175"/>
            </a:xfrm>
            <a:custGeom>
              <a:rect b="b" l="l" r="r" t="t"/>
              <a:pathLst>
                <a:path extrusionOk="0" h="567" w="2505">
                  <a:moveTo>
                    <a:pt x="92" y="1"/>
                  </a:moveTo>
                  <a:cubicBezTo>
                    <a:pt x="61" y="1"/>
                    <a:pt x="31" y="2"/>
                    <a:pt x="1" y="4"/>
                  </a:cubicBezTo>
                  <a:cubicBezTo>
                    <a:pt x="121" y="41"/>
                    <a:pt x="240" y="69"/>
                    <a:pt x="369" y="87"/>
                  </a:cubicBezTo>
                  <a:cubicBezTo>
                    <a:pt x="599" y="124"/>
                    <a:pt x="912" y="189"/>
                    <a:pt x="1262" y="262"/>
                  </a:cubicBezTo>
                  <a:cubicBezTo>
                    <a:pt x="1603" y="345"/>
                    <a:pt x="1907" y="428"/>
                    <a:pt x="2137" y="483"/>
                  </a:cubicBezTo>
                  <a:cubicBezTo>
                    <a:pt x="2256" y="520"/>
                    <a:pt x="2385" y="548"/>
                    <a:pt x="2505" y="566"/>
                  </a:cubicBezTo>
                  <a:cubicBezTo>
                    <a:pt x="2395" y="511"/>
                    <a:pt x="2275" y="465"/>
                    <a:pt x="2155" y="437"/>
                  </a:cubicBezTo>
                  <a:cubicBezTo>
                    <a:pt x="1934" y="363"/>
                    <a:pt x="1621" y="271"/>
                    <a:pt x="1271" y="198"/>
                  </a:cubicBezTo>
                  <a:cubicBezTo>
                    <a:pt x="922" y="115"/>
                    <a:pt x="609" y="60"/>
                    <a:pt x="378" y="32"/>
                  </a:cubicBezTo>
                  <a:cubicBezTo>
                    <a:pt x="282" y="11"/>
                    <a:pt x="185" y="1"/>
                    <a:pt x="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734175" y="4302250"/>
              <a:ext cx="17750" cy="67700"/>
            </a:xfrm>
            <a:custGeom>
              <a:rect b="b" l="l" r="r" t="t"/>
              <a:pathLst>
                <a:path extrusionOk="0" h="2708" w="710">
                  <a:moveTo>
                    <a:pt x="709" y="1"/>
                  </a:moveTo>
                  <a:lnTo>
                    <a:pt x="709" y="1"/>
                  </a:lnTo>
                  <a:cubicBezTo>
                    <a:pt x="645" y="121"/>
                    <a:pt x="590" y="249"/>
                    <a:pt x="553" y="378"/>
                  </a:cubicBezTo>
                  <a:cubicBezTo>
                    <a:pt x="470" y="618"/>
                    <a:pt x="369" y="958"/>
                    <a:pt x="267" y="1327"/>
                  </a:cubicBezTo>
                  <a:cubicBezTo>
                    <a:pt x="166" y="1704"/>
                    <a:pt x="102" y="2045"/>
                    <a:pt x="56" y="2293"/>
                  </a:cubicBezTo>
                  <a:cubicBezTo>
                    <a:pt x="19" y="2431"/>
                    <a:pt x="0" y="2569"/>
                    <a:pt x="0" y="2708"/>
                  </a:cubicBezTo>
                  <a:cubicBezTo>
                    <a:pt x="46" y="2579"/>
                    <a:pt x="83" y="2441"/>
                    <a:pt x="102" y="2312"/>
                  </a:cubicBezTo>
                  <a:cubicBezTo>
                    <a:pt x="166" y="2063"/>
                    <a:pt x="240" y="1732"/>
                    <a:pt x="341" y="1345"/>
                  </a:cubicBezTo>
                  <a:cubicBezTo>
                    <a:pt x="442" y="968"/>
                    <a:pt x="534" y="636"/>
                    <a:pt x="608" y="397"/>
                  </a:cubicBezTo>
                  <a:cubicBezTo>
                    <a:pt x="645" y="268"/>
                    <a:pt x="682" y="130"/>
                    <a:pt x="7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4745000" y="4288825"/>
              <a:ext cx="72750" cy="8025"/>
            </a:xfrm>
            <a:custGeom>
              <a:rect b="b" l="l" r="r" t="t"/>
              <a:pathLst>
                <a:path extrusionOk="0" h="321" w="2910">
                  <a:moveTo>
                    <a:pt x="35" y="0"/>
                  </a:moveTo>
                  <a:cubicBezTo>
                    <a:pt x="13" y="0"/>
                    <a:pt x="1" y="2"/>
                    <a:pt x="0" y="4"/>
                  </a:cubicBezTo>
                  <a:cubicBezTo>
                    <a:pt x="0" y="32"/>
                    <a:pt x="654" y="114"/>
                    <a:pt x="1455" y="197"/>
                  </a:cubicBezTo>
                  <a:cubicBezTo>
                    <a:pt x="2151" y="269"/>
                    <a:pt x="2736" y="321"/>
                    <a:pt x="2877" y="321"/>
                  </a:cubicBezTo>
                  <a:cubicBezTo>
                    <a:pt x="2898" y="321"/>
                    <a:pt x="2909" y="319"/>
                    <a:pt x="2909" y="317"/>
                  </a:cubicBezTo>
                  <a:cubicBezTo>
                    <a:pt x="2909" y="289"/>
                    <a:pt x="2265" y="206"/>
                    <a:pt x="1464" y="124"/>
                  </a:cubicBezTo>
                  <a:cubicBezTo>
                    <a:pt x="759" y="52"/>
                    <a:pt x="180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549600" y="4493525"/>
              <a:ext cx="256175" cy="1850"/>
            </a:xfrm>
            <a:custGeom>
              <a:rect b="b" l="l" r="r" t="t"/>
              <a:pathLst>
                <a:path extrusionOk="0" h="74" w="10247">
                  <a:moveTo>
                    <a:pt x="5128" y="0"/>
                  </a:moveTo>
                  <a:cubicBezTo>
                    <a:pt x="2292" y="0"/>
                    <a:pt x="0" y="19"/>
                    <a:pt x="0" y="37"/>
                  </a:cubicBezTo>
                  <a:cubicBezTo>
                    <a:pt x="0" y="55"/>
                    <a:pt x="2292" y="74"/>
                    <a:pt x="5128" y="74"/>
                  </a:cubicBezTo>
                  <a:cubicBezTo>
                    <a:pt x="7954" y="74"/>
                    <a:pt x="10246" y="65"/>
                    <a:pt x="10246" y="37"/>
                  </a:cubicBezTo>
                  <a:cubicBezTo>
                    <a:pt x="10246" y="19"/>
                    <a:pt x="7954" y="0"/>
                    <a:pt x="51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593325" y="4567400"/>
              <a:ext cx="172625" cy="1850"/>
            </a:xfrm>
            <a:custGeom>
              <a:rect b="b" l="l" r="r" t="t"/>
              <a:pathLst>
                <a:path extrusionOk="0" h="74" w="6905">
                  <a:moveTo>
                    <a:pt x="3452" y="0"/>
                  </a:moveTo>
                  <a:cubicBezTo>
                    <a:pt x="1547" y="0"/>
                    <a:pt x="0" y="19"/>
                    <a:pt x="0" y="37"/>
                  </a:cubicBezTo>
                  <a:cubicBezTo>
                    <a:pt x="0" y="56"/>
                    <a:pt x="1547" y="74"/>
                    <a:pt x="3452" y="74"/>
                  </a:cubicBezTo>
                  <a:cubicBezTo>
                    <a:pt x="5358" y="74"/>
                    <a:pt x="6905" y="56"/>
                    <a:pt x="6905" y="37"/>
                  </a:cubicBezTo>
                  <a:cubicBezTo>
                    <a:pt x="6905" y="19"/>
                    <a:pt x="5358" y="0"/>
                    <a:pt x="345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594700" y="4577975"/>
              <a:ext cx="172650" cy="1875"/>
            </a:xfrm>
            <a:custGeom>
              <a:rect b="b" l="l" r="r" t="t"/>
              <a:pathLst>
                <a:path extrusionOk="0" h="75" w="6906">
                  <a:moveTo>
                    <a:pt x="3453" y="1"/>
                  </a:moveTo>
                  <a:cubicBezTo>
                    <a:pt x="1547" y="1"/>
                    <a:pt x="0" y="19"/>
                    <a:pt x="0" y="38"/>
                  </a:cubicBezTo>
                  <a:cubicBezTo>
                    <a:pt x="0" y="56"/>
                    <a:pt x="1547" y="74"/>
                    <a:pt x="3453" y="74"/>
                  </a:cubicBezTo>
                  <a:cubicBezTo>
                    <a:pt x="5358" y="74"/>
                    <a:pt x="6905" y="56"/>
                    <a:pt x="6905" y="38"/>
                  </a:cubicBezTo>
                  <a:cubicBezTo>
                    <a:pt x="6905" y="19"/>
                    <a:pt x="5358" y="1"/>
                    <a:pt x="345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588950" y="4558650"/>
              <a:ext cx="178400" cy="1875"/>
            </a:xfrm>
            <a:custGeom>
              <a:rect b="b" l="l" r="r" t="t"/>
              <a:pathLst>
                <a:path extrusionOk="0" h="75" w="7136">
                  <a:moveTo>
                    <a:pt x="3572" y="1"/>
                  </a:moveTo>
                  <a:cubicBezTo>
                    <a:pt x="1602" y="1"/>
                    <a:pt x="0" y="19"/>
                    <a:pt x="0" y="37"/>
                  </a:cubicBezTo>
                  <a:cubicBezTo>
                    <a:pt x="0" y="56"/>
                    <a:pt x="1602" y="74"/>
                    <a:pt x="3572" y="74"/>
                  </a:cubicBezTo>
                  <a:cubicBezTo>
                    <a:pt x="5542" y="74"/>
                    <a:pt x="7135" y="56"/>
                    <a:pt x="7135" y="37"/>
                  </a:cubicBezTo>
                  <a:cubicBezTo>
                    <a:pt x="7135" y="19"/>
                    <a:pt x="5542" y="1"/>
                    <a:pt x="357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0" name="Google Shape;4770;p88"/>
          <p:cNvGrpSpPr/>
          <p:nvPr/>
        </p:nvGrpSpPr>
        <p:grpSpPr>
          <a:xfrm>
            <a:off x="2147200" y="1307602"/>
            <a:ext cx="1560373" cy="987328"/>
            <a:chOff x="375750" y="1103825"/>
            <a:chExt cx="2017550" cy="1198650"/>
          </a:xfrm>
        </p:grpSpPr>
        <p:sp>
          <p:nvSpPr>
            <p:cNvPr id="4771" name="Google Shape;4771;p88"/>
            <p:cNvSpPr/>
            <p:nvPr/>
          </p:nvSpPr>
          <p:spPr>
            <a:xfrm>
              <a:off x="1671750" y="1170350"/>
              <a:ext cx="644450" cy="494600"/>
            </a:xfrm>
            <a:custGeom>
              <a:rect b="b" l="l" r="r" t="t"/>
              <a:pathLst>
                <a:path extrusionOk="0" h="19784" w="25778">
                  <a:moveTo>
                    <a:pt x="0" y="0"/>
                  </a:moveTo>
                  <a:lnTo>
                    <a:pt x="0" y="19784"/>
                  </a:lnTo>
                  <a:lnTo>
                    <a:pt x="25777" y="19784"/>
                  </a:lnTo>
                  <a:lnTo>
                    <a:pt x="25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1646875" y="1144800"/>
              <a:ext cx="694400" cy="545250"/>
            </a:xfrm>
            <a:custGeom>
              <a:rect b="b" l="l" r="r" t="t"/>
              <a:pathLst>
                <a:path extrusionOk="0" h="21810" w="27776">
                  <a:moveTo>
                    <a:pt x="27739" y="21782"/>
                  </a:moveTo>
                  <a:cubicBezTo>
                    <a:pt x="27739" y="21786"/>
                    <a:pt x="27739" y="21789"/>
                    <a:pt x="27739" y="21791"/>
                  </a:cubicBezTo>
                  <a:cubicBezTo>
                    <a:pt x="27739" y="21789"/>
                    <a:pt x="27739" y="21786"/>
                    <a:pt x="27739" y="21782"/>
                  </a:cubicBezTo>
                  <a:close/>
                  <a:moveTo>
                    <a:pt x="1" y="0"/>
                  </a:moveTo>
                  <a:lnTo>
                    <a:pt x="1" y="37"/>
                  </a:lnTo>
                  <a:lnTo>
                    <a:pt x="1" y="21782"/>
                  </a:lnTo>
                  <a:lnTo>
                    <a:pt x="1" y="21809"/>
                  </a:lnTo>
                  <a:lnTo>
                    <a:pt x="29" y="21809"/>
                  </a:lnTo>
                  <a:lnTo>
                    <a:pt x="27748" y="21782"/>
                  </a:lnTo>
                  <a:lnTo>
                    <a:pt x="56" y="21754"/>
                  </a:lnTo>
                  <a:lnTo>
                    <a:pt x="56" y="21754"/>
                  </a:lnTo>
                  <a:lnTo>
                    <a:pt x="56" y="65"/>
                  </a:lnTo>
                  <a:lnTo>
                    <a:pt x="27711" y="65"/>
                  </a:lnTo>
                  <a:cubicBezTo>
                    <a:pt x="27730" y="13035"/>
                    <a:pt x="27739" y="21400"/>
                    <a:pt x="27739" y="21782"/>
                  </a:cubicBezTo>
                  <a:lnTo>
                    <a:pt x="27739" y="21782"/>
                  </a:lnTo>
                  <a:cubicBezTo>
                    <a:pt x="27739" y="21404"/>
                    <a:pt x="27749" y="13020"/>
                    <a:pt x="27776" y="28"/>
                  </a:cubicBezTo>
                  <a:lnTo>
                    <a:pt x="277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1993950" y="1161125"/>
              <a:ext cx="16600" cy="503825"/>
            </a:xfrm>
            <a:custGeom>
              <a:rect b="b" l="l" r="r" t="t"/>
              <a:pathLst>
                <a:path extrusionOk="0" h="20153" w="664">
                  <a:moveTo>
                    <a:pt x="1" y="1"/>
                  </a:moveTo>
                  <a:lnTo>
                    <a:pt x="1" y="20153"/>
                  </a:lnTo>
                  <a:lnTo>
                    <a:pt x="664" y="2015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1671750" y="1410625"/>
              <a:ext cx="644450" cy="17050"/>
            </a:xfrm>
            <a:custGeom>
              <a:rect b="b" l="l" r="r" t="t"/>
              <a:pathLst>
                <a:path extrusionOk="0" h="682" w="25778">
                  <a:moveTo>
                    <a:pt x="0" y="0"/>
                  </a:moveTo>
                  <a:lnTo>
                    <a:pt x="0" y="681"/>
                  </a:lnTo>
                  <a:lnTo>
                    <a:pt x="25777" y="681"/>
                  </a:lnTo>
                  <a:lnTo>
                    <a:pt x="25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1788650" y="1238700"/>
              <a:ext cx="133975" cy="124525"/>
            </a:xfrm>
            <a:custGeom>
              <a:rect b="b" l="l" r="r" t="t"/>
              <a:pathLst>
                <a:path extrusionOk="0" h="4981" w="5359">
                  <a:moveTo>
                    <a:pt x="1455" y="0"/>
                  </a:moveTo>
                  <a:cubicBezTo>
                    <a:pt x="130" y="1022"/>
                    <a:pt x="1" y="2983"/>
                    <a:pt x="1188" y="4161"/>
                  </a:cubicBezTo>
                  <a:cubicBezTo>
                    <a:pt x="1738" y="4711"/>
                    <a:pt x="2451" y="4980"/>
                    <a:pt x="3160" y="4980"/>
                  </a:cubicBezTo>
                  <a:cubicBezTo>
                    <a:pt x="3985" y="4980"/>
                    <a:pt x="4805" y="4616"/>
                    <a:pt x="5359" y="3904"/>
                  </a:cubicBezTo>
                  <a:lnTo>
                    <a:pt x="5359" y="3904"/>
                  </a:lnTo>
                  <a:cubicBezTo>
                    <a:pt x="4871" y="4281"/>
                    <a:pt x="4273" y="4484"/>
                    <a:pt x="3656" y="4484"/>
                  </a:cubicBezTo>
                  <a:cubicBezTo>
                    <a:pt x="3652" y="4484"/>
                    <a:pt x="3648" y="4484"/>
                    <a:pt x="3644" y="4484"/>
                  </a:cubicBezTo>
                  <a:cubicBezTo>
                    <a:pt x="1340" y="4484"/>
                    <a:pt x="31" y="1829"/>
                    <a:pt x="14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88"/>
            <p:cNvSpPr/>
            <p:nvPr/>
          </p:nvSpPr>
          <p:spPr>
            <a:xfrm>
              <a:off x="2177400" y="1350100"/>
              <a:ext cx="17975" cy="18200"/>
            </a:xfrm>
            <a:custGeom>
              <a:rect b="b" l="l" r="r" t="t"/>
              <a:pathLst>
                <a:path extrusionOk="0" h="728" w="719">
                  <a:moveTo>
                    <a:pt x="359" y="0"/>
                  </a:moveTo>
                  <a:lnTo>
                    <a:pt x="285" y="129"/>
                  </a:lnTo>
                  <a:cubicBezTo>
                    <a:pt x="249" y="193"/>
                    <a:pt x="193" y="249"/>
                    <a:pt x="129" y="285"/>
                  </a:cubicBezTo>
                  <a:lnTo>
                    <a:pt x="0" y="359"/>
                  </a:lnTo>
                  <a:lnTo>
                    <a:pt x="129" y="433"/>
                  </a:lnTo>
                  <a:cubicBezTo>
                    <a:pt x="193" y="470"/>
                    <a:pt x="249" y="525"/>
                    <a:pt x="285" y="589"/>
                  </a:cubicBezTo>
                  <a:lnTo>
                    <a:pt x="359" y="727"/>
                  </a:lnTo>
                  <a:lnTo>
                    <a:pt x="424" y="598"/>
                  </a:lnTo>
                  <a:cubicBezTo>
                    <a:pt x="460" y="525"/>
                    <a:pt x="525" y="470"/>
                    <a:pt x="589" y="433"/>
                  </a:cubicBezTo>
                  <a:lnTo>
                    <a:pt x="718" y="368"/>
                  </a:lnTo>
                  <a:lnTo>
                    <a:pt x="589" y="295"/>
                  </a:lnTo>
                  <a:cubicBezTo>
                    <a:pt x="525" y="258"/>
                    <a:pt x="470" y="203"/>
                    <a:pt x="433" y="129"/>
                  </a:cubicBezTo>
                  <a:lnTo>
                    <a:pt x="3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88"/>
            <p:cNvSpPr/>
            <p:nvPr/>
          </p:nvSpPr>
          <p:spPr>
            <a:xfrm>
              <a:off x="1797875" y="1512575"/>
              <a:ext cx="17975" cy="18200"/>
            </a:xfrm>
            <a:custGeom>
              <a:rect b="b" l="l" r="r" t="t"/>
              <a:pathLst>
                <a:path extrusionOk="0" h="728" w="719">
                  <a:moveTo>
                    <a:pt x="359" y="1"/>
                  </a:moveTo>
                  <a:lnTo>
                    <a:pt x="286" y="129"/>
                  </a:lnTo>
                  <a:cubicBezTo>
                    <a:pt x="249" y="194"/>
                    <a:pt x="193" y="258"/>
                    <a:pt x="129" y="295"/>
                  </a:cubicBezTo>
                  <a:lnTo>
                    <a:pt x="0" y="360"/>
                  </a:lnTo>
                  <a:lnTo>
                    <a:pt x="129" y="433"/>
                  </a:lnTo>
                  <a:cubicBezTo>
                    <a:pt x="193" y="470"/>
                    <a:pt x="249" y="525"/>
                    <a:pt x="286" y="599"/>
                  </a:cubicBezTo>
                  <a:lnTo>
                    <a:pt x="359" y="728"/>
                  </a:lnTo>
                  <a:lnTo>
                    <a:pt x="424" y="599"/>
                  </a:lnTo>
                  <a:cubicBezTo>
                    <a:pt x="460" y="525"/>
                    <a:pt x="516" y="470"/>
                    <a:pt x="589" y="433"/>
                  </a:cubicBezTo>
                  <a:lnTo>
                    <a:pt x="718" y="369"/>
                  </a:lnTo>
                  <a:lnTo>
                    <a:pt x="589" y="295"/>
                  </a:lnTo>
                  <a:cubicBezTo>
                    <a:pt x="525" y="258"/>
                    <a:pt x="470" y="203"/>
                    <a:pt x="433" y="129"/>
                  </a:cubicBezTo>
                  <a:lnTo>
                    <a:pt x="35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1914325" y="1474825"/>
              <a:ext cx="7150" cy="7175"/>
            </a:xfrm>
            <a:custGeom>
              <a:rect b="b" l="l" r="r" t="t"/>
              <a:pathLst>
                <a:path extrusionOk="0" h="287" w="286">
                  <a:moveTo>
                    <a:pt x="139" y="1"/>
                  </a:moveTo>
                  <a:lnTo>
                    <a:pt x="111" y="47"/>
                  </a:lnTo>
                  <a:cubicBezTo>
                    <a:pt x="102" y="74"/>
                    <a:pt x="74" y="102"/>
                    <a:pt x="46" y="111"/>
                  </a:cubicBezTo>
                  <a:lnTo>
                    <a:pt x="0" y="139"/>
                  </a:lnTo>
                  <a:lnTo>
                    <a:pt x="46" y="166"/>
                  </a:lnTo>
                  <a:cubicBezTo>
                    <a:pt x="74" y="185"/>
                    <a:pt x="102" y="203"/>
                    <a:pt x="111" y="231"/>
                  </a:cubicBezTo>
                  <a:lnTo>
                    <a:pt x="139" y="286"/>
                  </a:lnTo>
                  <a:lnTo>
                    <a:pt x="166" y="231"/>
                  </a:lnTo>
                  <a:cubicBezTo>
                    <a:pt x="185" y="203"/>
                    <a:pt x="203" y="185"/>
                    <a:pt x="231" y="166"/>
                  </a:cubicBezTo>
                  <a:lnTo>
                    <a:pt x="286" y="139"/>
                  </a:lnTo>
                  <a:lnTo>
                    <a:pt x="231" y="111"/>
                  </a:lnTo>
                  <a:cubicBezTo>
                    <a:pt x="203" y="102"/>
                    <a:pt x="185" y="74"/>
                    <a:pt x="166" y="47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2135275" y="1547550"/>
              <a:ext cx="7150" cy="7175"/>
            </a:xfrm>
            <a:custGeom>
              <a:rect b="b" l="l" r="r" t="t"/>
              <a:pathLst>
                <a:path extrusionOk="0" h="287" w="286">
                  <a:moveTo>
                    <a:pt x="148" y="1"/>
                  </a:moveTo>
                  <a:lnTo>
                    <a:pt x="120" y="56"/>
                  </a:lnTo>
                  <a:cubicBezTo>
                    <a:pt x="102" y="84"/>
                    <a:pt x="83" y="102"/>
                    <a:pt x="56" y="121"/>
                  </a:cubicBezTo>
                  <a:lnTo>
                    <a:pt x="0" y="148"/>
                  </a:lnTo>
                  <a:lnTo>
                    <a:pt x="56" y="176"/>
                  </a:lnTo>
                  <a:cubicBezTo>
                    <a:pt x="83" y="185"/>
                    <a:pt x="102" y="213"/>
                    <a:pt x="120" y="240"/>
                  </a:cubicBezTo>
                  <a:lnTo>
                    <a:pt x="148" y="286"/>
                  </a:lnTo>
                  <a:lnTo>
                    <a:pt x="175" y="240"/>
                  </a:lnTo>
                  <a:cubicBezTo>
                    <a:pt x="185" y="213"/>
                    <a:pt x="212" y="185"/>
                    <a:pt x="240" y="176"/>
                  </a:cubicBezTo>
                  <a:lnTo>
                    <a:pt x="286" y="148"/>
                  </a:lnTo>
                  <a:lnTo>
                    <a:pt x="240" y="121"/>
                  </a:lnTo>
                  <a:cubicBezTo>
                    <a:pt x="212" y="102"/>
                    <a:pt x="185" y="84"/>
                    <a:pt x="175" y="56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1945400" y="1347325"/>
              <a:ext cx="7150" cy="7150"/>
            </a:xfrm>
            <a:custGeom>
              <a:rect b="b" l="l" r="r" t="t"/>
              <a:pathLst>
                <a:path extrusionOk="0" h="286" w="286">
                  <a:moveTo>
                    <a:pt x="148" y="1"/>
                  </a:moveTo>
                  <a:lnTo>
                    <a:pt x="120" y="47"/>
                  </a:lnTo>
                  <a:cubicBezTo>
                    <a:pt x="102" y="74"/>
                    <a:pt x="83" y="102"/>
                    <a:pt x="56" y="111"/>
                  </a:cubicBezTo>
                  <a:lnTo>
                    <a:pt x="0" y="139"/>
                  </a:lnTo>
                  <a:lnTo>
                    <a:pt x="56" y="166"/>
                  </a:lnTo>
                  <a:cubicBezTo>
                    <a:pt x="83" y="185"/>
                    <a:pt x="102" y="203"/>
                    <a:pt x="120" y="231"/>
                  </a:cubicBezTo>
                  <a:lnTo>
                    <a:pt x="148" y="286"/>
                  </a:lnTo>
                  <a:lnTo>
                    <a:pt x="175" y="231"/>
                  </a:lnTo>
                  <a:cubicBezTo>
                    <a:pt x="184" y="203"/>
                    <a:pt x="212" y="185"/>
                    <a:pt x="240" y="166"/>
                  </a:cubicBezTo>
                  <a:lnTo>
                    <a:pt x="286" y="139"/>
                  </a:lnTo>
                  <a:lnTo>
                    <a:pt x="240" y="111"/>
                  </a:lnTo>
                  <a:cubicBezTo>
                    <a:pt x="212" y="102"/>
                    <a:pt x="184" y="74"/>
                    <a:pt x="175" y="47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1623175" y="1282425"/>
              <a:ext cx="729850" cy="18675"/>
            </a:xfrm>
            <a:custGeom>
              <a:rect b="b" l="l" r="r" t="t"/>
              <a:pathLst>
                <a:path extrusionOk="0" h="747" w="29194">
                  <a:moveTo>
                    <a:pt x="1" y="0"/>
                  </a:moveTo>
                  <a:lnTo>
                    <a:pt x="1" y="746"/>
                  </a:lnTo>
                  <a:lnTo>
                    <a:pt x="29193" y="746"/>
                  </a:lnTo>
                  <a:lnTo>
                    <a:pt x="291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1623175" y="1247200"/>
              <a:ext cx="729850" cy="18675"/>
            </a:xfrm>
            <a:custGeom>
              <a:rect b="b" l="l" r="r" t="t"/>
              <a:pathLst>
                <a:path extrusionOk="0" h="747" w="29194">
                  <a:moveTo>
                    <a:pt x="1" y="1"/>
                  </a:moveTo>
                  <a:lnTo>
                    <a:pt x="1" y="747"/>
                  </a:lnTo>
                  <a:lnTo>
                    <a:pt x="29193" y="747"/>
                  </a:lnTo>
                  <a:lnTo>
                    <a:pt x="291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1623175" y="1211775"/>
              <a:ext cx="729850" cy="18650"/>
            </a:xfrm>
            <a:custGeom>
              <a:rect b="b" l="l" r="r" t="t"/>
              <a:pathLst>
                <a:path extrusionOk="0" h="746" w="29194">
                  <a:moveTo>
                    <a:pt x="1" y="0"/>
                  </a:moveTo>
                  <a:lnTo>
                    <a:pt x="1" y="746"/>
                  </a:lnTo>
                  <a:lnTo>
                    <a:pt x="29193" y="746"/>
                  </a:lnTo>
                  <a:lnTo>
                    <a:pt x="291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1623175" y="1176325"/>
              <a:ext cx="729850" cy="18675"/>
            </a:xfrm>
            <a:custGeom>
              <a:rect b="b" l="l" r="r" t="t"/>
              <a:pathLst>
                <a:path extrusionOk="0" h="747" w="29194">
                  <a:moveTo>
                    <a:pt x="1" y="0"/>
                  </a:moveTo>
                  <a:lnTo>
                    <a:pt x="1" y="746"/>
                  </a:lnTo>
                  <a:lnTo>
                    <a:pt x="29193" y="746"/>
                  </a:lnTo>
                  <a:lnTo>
                    <a:pt x="291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1623175" y="1140875"/>
              <a:ext cx="729850" cy="18900"/>
            </a:xfrm>
            <a:custGeom>
              <a:rect b="b" l="l" r="r" t="t"/>
              <a:pathLst>
                <a:path extrusionOk="0" h="756" w="29194">
                  <a:moveTo>
                    <a:pt x="1" y="1"/>
                  </a:moveTo>
                  <a:lnTo>
                    <a:pt x="1" y="756"/>
                  </a:lnTo>
                  <a:lnTo>
                    <a:pt x="29193" y="756"/>
                  </a:lnTo>
                  <a:lnTo>
                    <a:pt x="291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455850" y="1945950"/>
              <a:ext cx="222800" cy="46525"/>
            </a:xfrm>
            <a:custGeom>
              <a:rect b="b" l="l" r="r" t="t"/>
              <a:pathLst>
                <a:path extrusionOk="0" h="1861" w="8912">
                  <a:moveTo>
                    <a:pt x="930" y="1"/>
                  </a:moveTo>
                  <a:cubicBezTo>
                    <a:pt x="414" y="1"/>
                    <a:pt x="0" y="415"/>
                    <a:pt x="0" y="930"/>
                  </a:cubicBezTo>
                  <a:cubicBezTo>
                    <a:pt x="0" y="1446"/>
                    <a:pt x="414" y="1860"/>
                    <a:pt x="930" y="1860"/>
                  </a:cubicBezTo>
                  <a:lnTo>
                    <a:pt x="8912" y="1860"/>
                  </a:lnTo>
                  <a:lnTo>
                    <a:pt x="89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599450" y="1955850"/>
              <a:ext cx="79200" cy="26950"/>
            </a:xfrm>
            <a:custGeom>
              <a:rect b="b" l="l" r="r" t="t"/>
              <a:pathLst>
                <a:path extrusionOk="0" h="1078" w="3168">
                  <a:moveTo>
                    <a:pt x="203" y="1"/>
                  </a:moveTo>
                  <a:cubicBezTo>
                    <a:pt x="93" y="1"/>
                    <a:pt x="1" y="83"/>
                    <a:pt x="1" y="194"/>
                  </a:cubicBezTo>
                  <a:lnTo>
                    <a:pt x="1" y="875"/>
                  </a:lnTo>
                  <a:cubicBezTo>
                    <a:pt x="1" y="986"/>
                    <a:pt x="93" y="1078"/>
                    <a:pt x="203" y="1078"/>
                  </a:cubicBezTo>
                  <a:lnTo>
                    <a:pt x="3168" y="1078"/>
                  </a:lnTo>
                  <a:lnTo>
                    <a:pt x="316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455850" y="1899700"/>
              <a:ext cx="222800" cy="46275"/>
            </a:xfrm>
            <a:custGeom>
              <a:rect b="b" l="l" r="r" t="t"/>
              <a:pathLst>
                <a:path extrusionOk="0" h="1851" w="8912">
                  <a:moveTo>
                    <a:pt x="930" y="0"/>
                  </a:moveTo>
                  <a:cubicBezTo>
                    <a:pt x="414" y="0"/>
                    <a:pt x="0" y="415"/>
                    <a:pt x="0" y="930"/>
                  </a:cubicBezTo>
                  <a:cubicBezTo>
                    <a:pt x="0" y="1436"/>
                    <a:pt x="414" y="1851"/>
                    <a:pt x="930" y="1851"/>
                  </a:cubicBezTo>
                  <a:lnTo>
                    <a:pt x="8912" y="1851"/>
                  </a:lnTo>
                  <a:lnTo>
                    <a:pt x="891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599450" y="1909350"/>
              <a:ext cx="79200" cy="26975"/>
            </a:xfrm>
            <a:custGeom>
              <a:rect b="b" l="l" r="r" t="t"/>
              <a:pathLst>
                <a:path extrusionOk="0" h="1079" w="3168">
                  <a:moveTo>
                    <a:pt x="203" y="1"/>
                  </a:moveTo>
                  <a:cubicBezTo>
                    <a:pt x="93" y="1"/>
                    <a:pt x="1" y="84"/>
                    <a:pt x="1" y="203"/>
                  </a:cubicBezTo>
                  <a:lnTo>
                    <a:pt x="1" y="875"/>
                  </a:lnTo>
                  <a:cubicBezTo>
                    <a:pt x="1" y="986"/>
                    <a:pt x="93" y="1078"/>
                    <a:pt x="203" y="1078"/>
                  </a:cubicBezTo>
                  <a:lnTo>
                    <a:pt x="3168" y="1078"/>
                  </a:lnTo>
                  <a:lnTo>
                    <a:pt x="31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424775" y="2207875"/>
              <a:ext cx="23725" cy="93700"/>
            </a:xfrm>
            <a:custGeom>
              <a:rect b="b" l="l" r="r" t="t"/>
              <a:pathLst>
                <a:path extrusionOk="0" h="3748" w="949">
                  <a:moveTo>
                    <a:pt x="0" y="0"/>
                  </a:moveTo>
                  <a:lnTo>
                    <a:pt x="0" y="3747"/>
                  </a:lnTo>
                  <a:lnTo>
                    <a:pt x="948" y="374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722575" y="2207875"/>
              <a:ext cx="23500" cy="93700"/>
            </a:xfrm>
            <a:custGeom>
              <a:rect b="b" l="l" r="r" t="t"/>
              <a:pathLst>
                <a:path extrusionOk="0" h="3748" w="940">
                  <a:moveTo>
                    <a:pt x="1" y="0"/>
                  </a:moveTo>
                  <a:lnTo>
                    <a:pt x="1" y="3747"/>
                  </a:lnTo>
                  <a:lnTo>
                    <a:pt x="940" y="3747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424775" y="1991525"/>
              <a:ext cx="321775" cy="216375"/>
            </a:xfrm>
            <a:custGeom>
              <a:rect b="b" l="l" r="r" t="t"/>
              <a:pathLst>
                <a:path extrusionOk="0" h="8655" w="12871">
                  <a:moveTo>
                    <a:pt x="0" y="0"/>
                  </a:moveTo>
                  <a:lnTo>
                    <a:pt x="0" y="8654"/>
                  </a:lnTo>
                  <a:lnTo>
                    <a:pt x="12870" y="8654"/>
                  </a:lnTo>
                  <a:lnTo>
                    <a:pt x="128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456750" y="2024300"/>
              <a:ext cx="260350" cy="70125"/>
            </a:xfrm>
            <a:custGeom>
              <a:rect b="b" l="l" r="r" t="t"/>
              <a:pathLst>
                <a:path extrusionOk="0" h="2805" w="10414">
                  <a:moveTo>
                    <a:pt x="36" y="0"/>
                  </a:moveTo>
                  <a:cubicBezTo>
                    <a:pt x="35" y="0"/>
                    <a:pt x="31" y="4"/>
                    <a:pt x="29" y="6"/>
                  </a:cubicBezTo>
                  <a:lnTo>
                    <a:pt x="29" y="6"/>
                  </a:lnTo>
                  <a:lnTo>
                    <a:pt x="32" y="6"/>
                  </a:lnTo>
                  <a:lnTo>
                    <a:pt x="32" y="6"/>
                  </a:lnTo>
                  <a:cubicBezTo>
                    <a:pt x="35" y="2"/>
                    <a:pt x="36" y="0"/>
                    <a:pt x="36" y="0"/>
                  </a:cubicBezTo>
                  <a:close/>
                  <a:moveTo>
                    <a:pt x="28" y="6"/>
                  </a:move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8" y="7"/>
                    <a:pt x="29" y="6"/>
                  </a:cubicBezTo>
                  <a:lnTo>
                    <a:pt x="29" y="6"/>
                  </a:lnTo>
                  <a:lnTo>
                    <a:pt x="28" y="6"/>
                  </a:lnTo>
                  <a:close/>
                  <a:moveTo>
                    <a:pt x="32" y="6"/>
                  </a:moveTo>
                  <a:cubicBezTo>
                    <a:pt x="27" y="12"/>
                    <a:pt x="18" y="23"/>
                    <a:pt x="1" y="43"/>
                  </a:cubicBezTo>
                  <a:lnTo>
                    <a:pt x="1" y="1414"/>
                  </a:lnTo>
                  <a:lnTo>
                    <a:pt x="1" y="2768"/>
                  </a:lnTo>
                  <a:lnTo>
                    <a:pt x="1" y="2805"/>
                  </a:lnTo>
                  <a:lnTo>
                    <a:pt x="28" y="2805"/>
                  </a:lnTo>
                  <a:lnTo>
                    <a:pt x="7439" y="2786"/>
                  </a:lnTo>
                  <a:lnTo>
                    <a:pt x="9612" y="2777"/>
                  </a:lnTo>
                  <a:lnTo>
                    <a:pt x="9594" y="2777"/>
                  </a:lnTo>
                  <a:lnTo>
                    <a:pt x="7412" y="2768"/>
                  </a:lnTo>
                  <a:lnTo>
                    <a:pt x="56" y="2749"/>
                  </a:lnTo>
                  <a:lnTo>
                    <a:pt x="56" y="2749"/>
                  </a:lnTo>
                  <a:lnTo>
                    <a:pt x="56" y="1433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10358" y="61"/>
                  </a:lnTo>
                  <a:lnTo>
                    <a:pt x="10358" y="61"/>
                  </a:lnTo>
                  <a:cubicBezTo>
                    <a:pt x="10367" y="914"/>
                    <a:pt x="10376" y="1594"/>
                    <a:pt x="10376" y="2059"/>
                  </a:cubicBezTo>
                  <a:cubicBezTo>
                    <a:pt x="10376" y="2289"/>
                    <a:pt x="10376" y="2473"/>
                    <a:pt x="10376" y="2593"/>
                  </a:cubicBezTo>
                  <a:lnTo>
                    <a:pt x="10376" y="2740"/>
                  </a:lnTo>
                  <a:lnTo>
                    <a:pt x="10376" y="2786"/>
                  </a:lnTo>
                  <a:cubicBezTo>
                    <a:pt x="10385" y="2777"/>
                    <a:pt x="10395" y="2759"/>
                    <a:pt x="10404" y="2749"/>
                  </a:cubicBezTo>
                  <a:lnTo>
                    <a:pt x="10404" y="2611"/>
                  </a:lnTo>
                  <a:lnTo>
                    <a:pt x="10404" y="2077"/>
                  </a:lnTo>
                  <a:cubicBezTo>
                    <a:pt x="10404" y="1599"/>
                    <a:pt x="10413" y="908"/>
                    <a:pt x="10413" y="43"/>
                  </a:cubicBezTo>
                  <a:lnTo>
                    <a:pt x="10413" y="15"/>
                  </a:lnTo>
                  <a:lnTo>
                    <a:pt x="10385" y="15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571600" y="2048150"/>
              <a:ext cx="26500" cy="22750"/>
            </a:xfrm>
            <a:custGeom>
              <a:rect b="b" l="l" r="r" t="t"/>
              <a:pathLst>
                <a:path extrusionOk="0" h="910" w="1060">
                  <a:moveTo>
                    <a:pt x="608" y="0"/>
                  </a:moveTo>
                  <a:cubicBezTo>
                    <a:pt x="203" y="0"/>
                    <a:pt x="1" y="488"/>
                    <a:pt x="286" y="774"/>
                  </a:cubicBezTo>
                  <a:cubicBezTo>
                    <a:pt x="380" y="867"/>
                    <a:pt x="495" y="909"/>
                    <a:pt x="608" y="909"/>
                  </a:cubicBezTo>
                  <a:cubicBezTo>
                    <a:pt x="839" y="909"/>
                    <a:pt x="1059" y="733"/>
                    <a:pt x="1059" y="460"/>
                  </a:cubicBezTo>
                  <a:cubicBezTo>
                    <a:pt x="1059" y="203"/>
                    <a:pt x="857" y="0"/>
                    <a:pt x="6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56750" y="2106300"/>
              <a:ext cx="260350" cy="70050"/>
            </a:xfrm>
            <a:custGeom>
              <a:rect b="b" l="l" r="r" t="t"/>
              <a:pathLst>
                <a:path extrusionOk="0" h="2802" w="10414">
                  <a:moveTo>
                    <a:pt x="36" y="1"/>
                  </a:moveTo>
                  <a:cubicBezTo>
                    <a:pt x="36" y="1"/>
                    <a:pt x="35" y="2"/>
                    <a:pt x="33" y="3"/>
                  </a:cubicBezTo>
                  <a:lnTo>
                    <a:pt x="33" y="3"/>
                  </a:lnTo>
                  <a:lnTo>
                    <a:pt x="28" y="3"/>
                  </a:lnTo>
                  <a:cubicBezTo>
                    <a:pt x="27" y="6"/>
                    <a:pt x="27" y="7"/>
                    <a:pt x="28" y="7"/>
                  </a:cubicBezTo>
                  <a:cubicBezTo>
                    <a:pt x="29" y="7"/>
                    <a:pt x="31" y="5"/>
                    <a:pt x="33" y="3"/>
                  </a:cubicBez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cubicBezTo>
                    <a:pt x="35" y="1"/>
                    <a:pt x="36" y="1"/>
                    <a:pt x="36" y="1"/>
                  </a:cubicBezTo>
                  <a:close/>
                  <a:moveTo>
                    <a:pt x="33" y="3"/>
                  </a:moveTo>
                  <a:cubicBezTo>
                    <a:pt x="29" y="8"/>
                    <a:pt x="20" y="18"/>
                    <a:pt x="1" y="40"/>
                  </a:cubicBezTo>
                  <a:lnTo>
                    <a:pt x="1" y="1439"/>
                  </a:lnTo>
                  <a:lnTo>
                    <a:pt x="1" y="2793"/>
                  </a:lnTo>
                  <a:lnTo>
                    <a:pt x="1" y="2802"/>
                  </a:lnTo>
                  <a:lnTo>
                    <a:pt x="28" y="2802"/>
                  </a:lnTo>
                  <a:lnTo>
                    <a:pt x="7439" y="2784"/>
                  </a:lnTo>
                  <a:lnTo>
                    <a:pt x="9612" y="2774"/>
                  </a:lnTo>
                  <a:lnTo>
                    <a:pt x="9594" y="2774"/>
                  </a:lnTo>
                  <a:lnTo>
                    <a:pt x="7412" y="2765"/>
                  </a:lnTo>
                  <a:lnTo>
                    <a:pt x="56" y="2756"/>
                  </a:lnTo>
                  <a:lnTo>
                    <a:pt x="56" y="2756"/>
                  </a:lnTo>
                  <a:lnTo>
                    <a:pt x="56" y="1439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10358" y="59"/>
                  </a:lnTo>
                  <a:lnTo>
                    <a:pt x="10358" y="59"/>
                  </a:lnTo>
                  <a:cubicBezTo>
                    <a:pt x="10367" y="915"/>
                    <a:pt x="10376" y="1590"/>
                    <a:pt x="10376" y="2066"/>
                  </a:cubicBezTo>
                  <a:cubicBezTo>
                    <a:pt x="10376" y="2296"/>
                    <a:pt x="10376" y="2480"/>
                    <a:pt x="10376" y="2599"/>
                  </a:cubicBezTo>
                  <a:lnTo>
                    <a:pt x="10376" y="2747"/>
                  </a:lnTo>
                  <a:lnTo>
                    <a:pt x="10376" y="2774"/>
                  </a:lnTo>
                  <a:lnTo>
                    <a:pt x="10339" y="2774"/>
                  </a:lnTo>
                  <a:cubicBezTo>
                    <a:pt x="10344" y="2779"/>
                    <a:pt x="10351" y="2781"/>
                    <a:pt x="10359" y="2781"/>
                  </a:cubicBezTo>
                  <a:cubicBezTo>
                    <a:pt x="10364" y="2781"/>
                    <a:pt x="10370" y="2780"/>
                    <a:pt x="10376" y="2778"/>
                  </a:cubicBezTo>
                  <a:lnTo>
                    <a:pt x="10376" y="2778"/>
                  </a:lnTo>
                  <a:lnTo>
                    <a:pt x="10376" y="2793"/>
                  </a:lnTo>
                  <a:cubicBezTo>
                    <a:pt x="10385" y="2774"/>
                    <a:pt x="10395" y="2765"/>
                    <a:pt x="10404" y="2747"/>
                  </a:cubicBezTo>
                  <a:lnTo>
                    <a:pt x="10404" y="2609"/>
                  </a:lnTo>
                  <a:lnTo>
                    <a:pt x="10404" y="2075"/>
                  </a:lnTo>
                  <a:cubicBezTo>
                    <a:pt x="10404" y="1596"/>
                    <a:pt x="10413" y="915"/>
                    <a:pt x="10413" y="40"/>
                  </a:cubicBezTo>
                  <a:lnTo>
                    <a:pt x="10413" y="22"/>
                  </a:lnTo>
                  <a:lnTo>
                    <a:pt x="10385" y="22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571600" y="2130300"/>
              <a:ext cx="26500" cy="22700"/>
            </a:xfrm>
            <a:custGeom>
              <a:rect b="b" l="l" r="r" t="t"/>
              <a:pathLst>
                <a:path extrusionOk="0" h="908" w="1060">
                  <a:moveTo>
                    <a:pt x="608" y="1"/>
                  </a:moveTo>
                  <a:cubicBezTo>
                    <a:pt x="203" y="1"/>
                    <a:pt x="1" y="489"/>
                    <a:pt x="286" y="774"/>
                  </a:cubicBezTo>
                  <a:cubicBezTo>
                    <a:pt x="378" y="866"/>
                    <a:pt x="492" y="908"/>
                    <a:pt x="603" y="908"/>
                  </a:cubicBezTo>
                  <a:cubicBezTo>
                    <a:pt x="836" y="908"/>
                    <a:pt x="1059" y="726"/>
                    <a:pt x="1059" y="452"/>
                  </a:cubicBezTo>
                  <a:cubicBezTo>
                    <a:pt x="1059" y="203"/>
                    <a:pt x="857" y="1"/>
                    <a:pt x="6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923050" y="2196125"/>
              <a:ext cx="324775" cy="105450"/>
            </a:xfrm>
            <a:custGeom>
              <a:rect b="b" l="l" r="r" t="t"/>
              <a:pathLst>
                <a:path extrusionOk="0" h="4218" w="12991">
                  <a:moveTo>
                    <a:pt x="1" y="1"/>
                  </a:moveTo>
                  <a:lnTo>
                    <a:pt x="1" y="4217"/>
                  </a:lnTo>
                  <a:lnTo>
                    <a:pt x="12990" y="4217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909475" y="2166450"/>
              <a:ext cx="349850" cy="29700"/>
            </a:xfrm>
            <a:custGeom>
              <a:rect b="b" l="l" r="r" t="t"/>
              <a:pathLst>
                <a:path extrusionOk="0" h="1188" w="13994">
                  <a:moveTo>
                    <a:pt x="0" y="0"/>
                  </a:moveTo>
                  <a:lnTo>
                    <a:pt x="0" y="1188"/>
                  </a:lnTo>
                  <a:lnTo>
                    <a:pt x="13994" y="1188"/>
                  </a:lnTo>
                  <a:lnTo>
                    <a:pt x="1399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1077475" y="2166450"/>
              <a:ext cx="181850" cy="135125"/>
            </a:xfrm>
            <a:custGeom>
              <a:rect b="b" l="l" r="r" t="t"/>
              <a:pathLst>
                <a:path extrusionOk="0" h="5405" w="7274">
                  <a:moveTo>
                    <a:pt x="1" y="0"/>
                  </a:moveTo>
                  <a:lnTo>
                    <a:pt x="1" y="1077"/>
                  </a:lnTo>
                  <a:lnTo>
                    <a:pt x="277" y="5404"/>
                  </a:lnTo>
                  <a:lnTo>
                    <a:pt x="6813" y="5404"/>
                  </a:lnTo>
                  <a:lnTo>
                    <a:pt x="6813" y="1188"/>
                  </a:lnTo>
                  <a:lnTo>
                    <a:pt x="7274" y="1188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968400" y="2212925"/>
              <a:ext cx="65850" cy="16150"/>
            </a:xfrm>
            <a:custGeom>
              <a:rect b="b" l="l" r="r" t="t"/>
              <a:pathLst>
                <a:path extrusionOk="0" h="646" w="2634">
                  <a:moveTo>
                    <a:pt x="0" y="1"/>
                  </a:moveTo>
                  <a:lnTo>
                    <a:pt x="0" y="645"/>
                  </a:lnTo>
                  <a:lnTo>
                    <a:pt x="2633" y="64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959875" y="2248825"/>
              <a:ext cx="84725" cy="33650"/>
            </a:xfrm>
            <a:custGeom>
              <a:rect b="b" l="l" r="r" t="t"/>
              <a:pathLst>
                <a:path extrusionOk="0" h="1346" w="3389">
                  <a:moveTo>
                    <a:pt x="1" y="1"/>
                  </a:moveTo>
                  <a:lnTo>
                    <a:pt x="1" y="1345"/>
                  </a:lnTo>
                  <a:lnTo>
                    <a:pt x="3388" y="1345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81950" y="2300850"/>
              <a:ext cx="1903175" cy="1625"/>
            </a:xfrm>
            <a:custGeom>
              <a:rect b="b" l="l" r="r" t="t"/>
              <a:pathLst>
                <a:path extrusionOk="0" h="65" w="76127">
                  <a:moveTo>
                    <a:pt x="38068" y="1"/>
                  </a:moveTo>
                  <a:cubicBezTo>
                    <a:pt x="17041" y="1"/>
                    <a:pt x="1" y="19"/>
                    <a:pt x="1" y="28"/>
                  </a:cubicBezTo>
                  <a:cubicBezTo>
                    <a:pt x="1" y="47"/>
                    <a:pt x="17041" y="65"/>
                    <a:pt x="38059" y="65"/>
                  </a:cubicBezTo>
                  <a:cubicBezTo>
                    <a:pt x="59077" y="65"/>
                    <a:pt x="76127" y="47"/>
                    <a:pt x="76127" y="28"/>
                  </a:cubicBezTo>
                  <a:cubicBezTo>
                    <a:pt x="76127" y="19"/>
                    <a:pt x="59095" y="1"/>
                    <a:pt x="380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816725" y="1931925"/>
              <a:ext cx="1136050" cy="121075"/>
            </a:xfrm>
            <a:custGeom>
              <a:rect b="b" l="l" r="r" t="t"/>
              <a:pathLst>
                <a:path extrusionOk="0" h="4843" w="45442">
                  <a:moveTo>
                    <a:pt x="45387" y="0"/>
                  </a:moveTo>
                  <a:lnTo>
                    <a:pt x="0" y="138"/>
                  </a:lnTo>
                  <a:lnTo>
                    <a:pt x="0" y="4843"/>
                  </a:lnTo>
                  <a:lnTo>
                    <a:pt x="45442" y="4843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810725" y="1996600"/>
              <a:ext cx="1140675" cy="1625"/>
            </a:xfrm>
            <a:custGeom>
              <a:rect b="b" l="l" r="r" t="t"/>
              <a:pathLst>
                <a:path extrusionOk="0" h="65" w="45627">
                  <a:moveTo>
                    <a:pt x="22814" y="0"/>
                  </a:moveTo>
                  <a:cubicBezTo>
                    <a:pt x="10211" y="0"/>
                    <a:pt x="1" y="18"/>
                    <a:pt x="1" y="37"/>
                  </a:cubicBezTo>
                  <a:cubicBezTo>
                    <a:pt x="1" y="46"/>
                    <a:pt x="10211" y="64"/>
                    <a:pt x="22814" y="64"/>
                  </a:cubicBezTo>
                  <a:cubicBezTo>
                    <a:pt x="35408" y="64"/>
                    <a:pt x="45627" y="55"/>
                    <a:pt x="45627" y="37"/>
                  </a:cubicBezTo>
                  <a:cubicBezTo>
                    <a:pt x="45627" y="18"/>
                    <a:pt x="35417" y="0"/>
                    <a:pt x="2281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814425" y="1881050"/>
              <a:ext cx="307275" cy="103150"/>
            </a:xfrm>
            <a:custGeom>
              <a:rect b="b" l="l" r="r" t="t"/>
              <a:pathLst>
                <a:path extrusionOk="0" h="4126" w="12291">
                  <a:moveTo>
                    <a:pt x="3747" y="1"/>
                  </a:moveTo>
                  <a:cubicBezTo>
                    <a:pt x="2375" y="1"/>
                    <a:pt x="654" y="120"/>
                    <a:pt x="0" y="2302"/>
                  </a:cubicBezTo>
                  <a:cubicBezTo>
                    <a:pt x="804" y="3454"/>
                    <a:pt x="2115" y="4126"/>
                    <a:pt x="3496" y="4126"/>
                  </a:cubicBezTo>
                  <a:cubicBezTo>
                    <a:pt x="3759" y="4126"/>
                    <a:pt x="4025" y="4101"/>
                    <a:pt x="4290" y="4051"/>
                  </a:cubicBezTo>
                  <a:cubicBezTo>
                    <a:pt x="5119" y="3886"/>
                    <a:pt x="5901" y="3462"/>
                    <a:pt x="6758" y="3416"/>
                  </a:cubicBezTo>
                  <a:cubicBezTo>
                    <a:pt x="6821" y="3412"/>
                    <a:pt x="6884" y="3410"/>
                    <a:pt x="6948" y="3410"/>
                  </a:cubicBezTo>
                  <a:cubicBezTo>
                    <a:pt x="7866" y="3410"/>
                    <a:pt x="8765" y="3805"/>
                    <a:pt x="9684" y="3805"/>
                  </a:cubicBezTo>
                  <a:cubicBezTo>
                    <a:pt x="9721" y="3805"/>
                    <a:pt x="9758" y="3804"/>
                    <a:pt x="9796" y="3803"/>
                  </a:cubicBezTo>
                  <a:cubicBezTo>
                    <a:pt x="10827" y="3747"/>
                    <a:pt x="11766" y="3177"/>
                    <a:pt x="12290" y="2284"/>
                  </a:cubicBezTo>
                  <a:cubicBezTo>
                    <a:pt x="11563" y="1621"/>
                    <a:pt x="10817" y="958"/>
                    <a:pt x="9906" y="617"/>
                  </a:cubicBezTo>
                  <a:cubicBezTo>
                    <a:pt x="9031" y="286"/>
                    <a:pt x="8083" y="277"/>
                    <a:pt x="7153" y="277"/>
                  </a:cubicBezTo>
                  <a:cubicBezTo>
                    <a:pt x="5993" y="268"/>
                    <a:pt x="4907" y="1"/>
                    <a:pt x="3747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816500" y="1933075"/>
              <a:ext cx="287025" cy="30375"/>
            </a:xfrm>
            <a:custGeom>
              <a:rect b="b" l="l" r="r" t="t"/>
              <a:pathLst>
                <a:path extrusionOk="0" h="1215" w="11481">
                  <a:moveTo>
                    <a:pt x="11480" y="0"/>
                  </a:moveTo>
                  <a:cubicBezTo>
                    <a:pt x="11480" y="0"/>
                    <a:pt x="11471" y="0"/>
                    <a:pt x="11453" y="19"/>
                  </a:cubicBezTo>
                  <a:lnTo>
                    <a:pt x="11480" y="0"/>
                  </a:lnTo>
                  <a:close/>
                  <a:moveTo>
                    <a:pt x="11453" y="19"/>
                  </a:moveTo>
                  <a:lnTo>
                    <a:pt x="11370" y="55"/>
                  </a:lnTo>
                  <a:cubicBezTo>
                    <a:pt x="11296" y="101"/>
                    <a:pt x="11204" y="157"/>
                    <a:pt x="11066" y="230"/>
                  </a:cubicBezTo>
                  <a:cubicBezTo>
                    <a:pt x="10698" y="433"/>
                    <a:pt x="10302" y="580"/>
                    <a:pt x="9887" y="691"/>
                  </a:cubicBezTo>
                  <a:cubicBezTo>
                    <a:pt x="9666" y="772"/>
                    <a:pt x="9426" y="802"/>
                    <a:pt x="9171" y="802"/>
                  </a:cubicBezTo>
                  <a:cubicBezTo>
                    <a:pt x="8390" y="802"/>
                    <a:pt x="7461" y="517"/>
                    <a:pt x="6440" y="517"/>
                  </a:cubicBezTo>
                  <a:cubicBezTo>
                    <a:pt x="6201" y="517"/>
                    <a:pt x="5957" y="532"/>
                    <a:pt x="5708" y="571"/>
                  </a:cubicBezTo>
                  <a:cubicBezTo>
                    <a:pt x="5312" y="654"/>
                    <a:pt x="4925" y="764"/>
                    <a:pt x="4548" y="902"/>
                  </a:cubicBezTo>
                  <a:cubicBezTo>
                    <a:pt x="4198" y="1031"/>
                    <a:pt x="3839" y="1114"/>
                    <a:pt x="3471" y="1151"/>
                  </a:cubicBezTo>
                  <a:cubicBezTo>
                    <a:pt x="3380" y="1156"/>
                    <a:pt x="3290" y="1159"/>
                    <a:pt x="3199" y="1159"/>
                  </a:cubicBezTo>
                  <a:cubicBezTo>
                    <a:pt x="2662" y="1159"/>
                    <a:pt x="2125" y="1066"/>
                    <a:pt x="1620" y="893"/>
                  </a:cubicBezTo>
                  <a:cubicBezTo>
                    <a:pt x="1215" y="755"/>
                    <a:pt x="819" y="608"/>
                    <a:pt x="433" y="433"/>
                  </a:cubicBezTo>
                  <a:lnTo>
                    <a:pt x="120" y="295"/>
                  </a:lnTo>
                  <a:lnTo>
                    <a:pt x="37" y="258"/>
                  </a:lnTo>
                  <a:lnTo>
                    <a:pt x="0" y="249"/>
                  </a:lnTo>
                  <a:lnTo>
                    <a:pt x="0" y="249"/>
                  </a:lnTo>
                  <a:cubicBezTo>
                    <a:pt x="0" y="249"/>
                    <a:pt x="9" y="258"/>
                    <a:pt x="28" y="267"/>
                  </a:cubicBezTo>
                  <a:lnTo>
                    <a:pt x="111" y="304"/>
                  </a:lnTo>
                  <a:lnTo>
                    <a:pt x="424" y="451"/>
                  </a:lnTo>
                  <a:cubicBezTo>
                    <a:pt x="810" y="635"/>
                    <a:pt x="1206" y="801"/>
                    <a:pt x="1611" y="939"/>
                  </a:cubicBezTo>
                  <a:cubicBezTo>
                    <a:pt x="2124" y="1120"/>
                    <a:pt x="2663" y="1214"/>
                    <a:pt x="3206" y="1214"/>
                  </a:cubicBezTo>
                  <a:cubicBezTo>
                    <a:pt x="3298" y="1214"/>
                    <a:pt x="3389" y="1211"/>
                    <a:pt x="3480" y="1206"/>
                  </a:cubicBezTo>
                  <a:cubicBezTo>
                    <a:pt x="3848" y="1169"/>
                    <a:pt x="4217" y="1086"/>
                    <a:pt x="4576" y="958"/>
                  </a:cubicBezTo>
                  <a:cubicBezTo>
                    <a:pt x="4944" y="819"/>
                    <a:pt x="5330" y="709"/>
                    <a:pt x="5726" y="635"/>
                  </a:cubicBezTo>
                  <a:cubicBezTo>
                    <a:pt x="5966" y="597"/>
                    <a:pt x="6206" y="581"/>
                    <a:pt x="6442" y="581"/>
                  </a:cubicBezTo>
                  <a:cubicBezTo>
                    <a:pt x="6994" y="581"/>
                    <a:pt x="7529" y="666"/>
                    <a:pt x="8019" y="737"/>
                  </a:cubicBezTo>
                  <a:cubicBezTo>
                    <a:pt x="8350" y="801"/>
                    <a:pt x="8681" y="838"/>
                    <a:pt x="9022" y="847"/>
                  </a:cubicBezTo>
                  <a:cubicBezTo>
                    <a:pt x="9317" y="847"/>
                    <a:pt x="9611" y="810"/>
                    <a:pt x="9906" y="737"/>
                  </a:cubicBezTo>
                  <a:cubicBezTo>
                    <a:pt x="10311" y="626"/>
                    <a:pt x="10707" y="460"/>
                    <a:pt x="11084" y="249"/>
                  </a:cubicBezTo>
                  <a:cubicBezTo>
                    <a:pt x="11213" y="175"/>
                    <a:pt x="11314" y="111"/>
                    <a:pt x="11379" y="74"/>
                  </a:cubicBezTo>
                  <a:lnTo>
                    <a:pt x="11453" y="19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779900" y="1751025"/>
              <a:ext cx="1208325" cy="550550"/>
            </a:xfrm>
            <a:custGeom>
              <a:rect b="b" l="l" r="r" t="t"/>
              <a:pathLst>
                <a:path extrusionOk="0" h="22022" w="48333">
                  <a:moveTo>
                    <a:pt x="470" y="0"/>
                  </a:moveTo>
                  <a:cubicBezTo>
                    <a:pt x="212" y="0"/>
                    <a:pt x="0" y="212"/>
                    <a:pt x="0" y="470"/>
                  </a:cubicBezTo>
                  <a:lnTo>
                    <a:pt x="0" y="22021"/>
                  </a:lnTo>
                  <a:lnTo>
                    <a:pt x="1473" y="22021"/>
                  </a:lnTo>
                  <a:lnTo>
                    <a:pt x="1473" y="15209"/>
                  </a:lnTo>
                  <a:lnTo>
                    <a:pt x="46860" y="15209"/>
                  </a:lnTo>
                  <a:lnTo>
                    <a:pt x="46860" y="22021"/>
                  </a:lnTo>
                  <a:lnTo>
                    <a:pt x="48333" y="22021"/>
                  </a:lnTo>
                  <a:lnTo>
                    <a:pt x="48333" y="626"/>
                  </a:lnTo>
                  <a:cubicBezTo>
                    <a:pt x="48333" y="212"/>
                    <a:pt x="48121" y="0"/>
                    <a:pt x="47863" y="0"/>
                  </a:cubicBezTo>
                  <a:lnTo>
                    <a:pt x="47329" y="0"/>
                  </a:lnTo>
                  <a:cubicBezTo>
                    <a:pt x="47071" y="0"/>
                    <a:pt x="46860" y="212"/>
                    <a:pt x="46860" y="470"/>
                  </a:cubicBezTo>
                  <a:lnTo>
                    <a:pt x="46860" y="12079"/>
                  </a:lnTo>
                  <a:lnTo>
                    <a:pt x="1473" y="12079"/>
                  </a:lnTo>
                  <a:lnTo>
                    <a:pt x="1473" y="470"/>
                  </a:lnTo>
                  <a:cubicBezTo>
                    <a:pt x="1473" y="212"/>
                    <a:pt x="1262" y="0"/>
                    <a:pt x="100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1027550" y="1785075"/>
              <a:ext cx="377925" cy="147325"/>
            </a:xfrm>
            <a:custGeom>
              <a:rect b="b" l="l" r="r" t="t"/>
              <a:pathLst>
                <a:path extrusionOk="0" h="5893" w="15117">
                  <a:moveTo>
                    <a:pt x="12751" y="1"/>
                  </a:moveTo>
                  <a:lnTo>
                    <a:pt x="7209" y="516"/>
                  </a:lnTo>
                  <a:lnTo>
                    <a:pt x="3526" y="268"/>
                  </a:lnTo>
                  <a:cubicBezTo>
                    <a:pt x="3450" y="262"/>
                    <a:pt x="3375" y="259"/>
                    <a:pt x="3299" y="259"/>
                  </a:cubicBezTo>
                  <a:cubicBezTo>
                    <a:pt x="2369" y="259"/>
                    <a:pt x="1489" y="675"/>
                    <a:pt x="893" y="1391"/>
                  </a:cubicBezTo>
                  <a:lnTo>
                    <a:pt x="0" y="2459"/>
                  </a:lnTo>
                  <a:lnTo>
                    <a:pt x="1897" y="5893"/>
                  </a:lnTo>
                  <a:lnTo>
                    <a:pt x="15117" y="5865"/>
                  </a:lnTo>
                  <a:lnTo>
                    <a:pt x="1275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883000" y="1860775"/>
              <a:ext cx="212450" cy="71400"/>
            </a:xfrm>
            <a:custGeom>
              <a:rect b="b" l="l" r="r" t="t"/>
              <a:pathLst>
                <a:path extrusionOk="0" h="2856" w="8498">
                  <a:moveTo>
                    <a:pt x="1385" y="0"/>
                  </a:moveTo>
                  <a:cubicBezTo>
                    <a:pt x="630" y="0"/>
                    <a:pt x="1" y="612"/>
                    <a:pt x="1" y="1382"/>
                  </a:cubicBezTo>
                  <a:cubicBezTo>
                    <a:pt x="1" y="2137"/>
                    <a:pt x="590" y="2745"/>
                    <a:pt x="1345" y="2763"/>
                  </a:cubicBezTo>
                  <a:lnTo>
                    <a:pt x="7688" y="2855"/>
                  </a:lnTo>
                  <a:lnTo>
                    <a:pt x="8498" y="572"/>
                  </a:lnTo>
                  <a:lnTo>
                    <a:pt x="1557" y="11"/>
                  </a:lnTo>
                  <a:cubicBezTo>
                    <a:pt x="1499" y="4"/>
                    <a:pt x="1441" y="0"/>
                    <a:pt x="138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932475" y="1769675"/>
              <a:ext cx="177025" cy="106350"/>
            </a:xfrm>
            <a:custGeom>
              <a:rect b="b" l="l" r="r" t="t"/>
              <a:pathLst>
                <a:path extrusionOk="0" h="4254" w="7081">
                  <a:moveTo>
                    <a:pt x="1456" y="1"/>
                  </a:moveTo>
                  <a:cubicBezTo>
                    <a:pt x="790" y="1"/>
                    <a:pt x="219" y="519"/>
                    <a:pt x="176" y="1206"/>
                  </a:cubicBezTo>
                  <a:lnTo>
                    <a:pt x="1" y="3719"/>
                  </a:lnTo>
                  <a:lnTo>
                    <a:pt x="388" y="3784"/>
                  </a:lnTo>
                  <a:lnTo>
                    <a:pt x="5414" y="4253"/>
                  </a:lnTo>
                  <a:cubicBezTo>
                    <a:pt x="5423" y="4253"/>
                    <a:pt x="6777" y="4014"/>
                    <a:pt x="6970" y="3240"/>
                  </a:cubicBezTo>
                  <a:cubicBezTo>
                    <a:pt x="7081" y="2872"/>
                    <a:pt x="6970" y="2485"/>
                    <a:pt x="6694" y="2228"/>
                  </a:cubicBezTo>
                  <a:cubicBezTo>
                    <a:pt x="6491" y="2044"/>
                    <a:pt x="6243" y="1924"/>
                    <a:pt x="5967" y="1896"/>
                  </a:cubicBezTo>
                  <a:lnTo>
                    <a:pt x="5138" y="1795"/>
                  </a:lnTo>
                  <a:cubicBezTo>
                    <a:pt x="5138" y="1777"/>
                    <a:pt x="5138" y="847"/>
                    <a:pt x="3978" y="451"/>
                  </a:cubicBezTo>
                  <a:cubicBezTo>
                    <a:pt x="3398" y="239"/>
                    <a:pt x="2413" y="101"/>
                    <a:pt x="1603" y="9"/>
                  </a:cubicBezTo>
                  <a:cubicBezTo>
                    <a:pt x="1554" y="3"/>
                    <a:pt x="1505" y="1"/>
                    <a:pt x="14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983350" y="1778750"/>
              <a:ext cx="6000" cy="15400"/>
            </a:xfrm>
            <a:custGeom>
              <a:rect b="b" l="l" r="r" t="t"/>
              <a:pathLst>
                <a:path extrusionOk="0" h="616" w="240">
                  <a:moveTo>
                    <a:pt x="125" y="0"/>
                  </a:moveTo>
                  <a:cubicBezTo>
                    <a:pt x="121" y="0"/>
                    <a:pt x="116" y="2"/>
                    <a:pt x="111" y="5"/>
                  </a:cubicBezTo>
                  <a:cubicBezTo>
                    <a:pt x="83" y="14"/>
                    <a:pt x="157" y="152"/>
                    <a:pt x="129" y="318"/>
                  </a:cubicBezTo>
                  <a:cubicBezTo>
                    <a:pt x="102" y="484"/>
                    <a:pt x="1" y="594"/>
                    <a:pt x="10" y="613"/>
                  </a:cubicBezTo>
                  <a:cubicBezTo>
                    <a:pt x="12" y="615"/>
                    <a:pt x="16" y="616"/>
                    <a:pt x="21" y="616"/>
                  </a:cubicBezTo>
                  <a:cubicBezTo>
                    <a:pt x="40" y="616"/>
                    <a:pt x="75" y="602"/>
                    <a:pt x="111" y="567"/>
                  </a:cubicBezTo>
                  <a:cubicBezTo>
                    <a:pt x="175" y="502"/>
                    <a:pt x="212" y="419"/>
                    <a:pt x="221" y="336"/>
                  </a:cubicBezTo>
                  <a:cubicBezTo>
                    <a:pt x="240" y="244"/>
                    <a:pt x="221" y="162"/>
                    <a:pt x="185" y="79"/>
                  </a:cubicBezTo>
                  <a:cubicBezTo>
                    <a:pt x="162" y="33"/>
                    <a:pt x="145" y="0"/>
                    <a:pt x="1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975525" y="1817875"/>
              <a:ext cx="6250" cy="15400"/>
            </a:xfrm>
            <a:custGeom>
              <a:rect b="b" l="l" r="r" t="t"/>
              <a:pathLst>
                <a:path extrusionOk="0" h="616" w="250">
                  <a:moveTo>
                    <a:pt x="140" y="0"/>
                  </a:moveTo>
                  <a:cubicBezTo>
                    <a:pt x="136" y="0"/>
                    <a:pt x="133" y="2"/>
                    <a:pt x="129" y="5"/>
                  </a:cubicBezTo>
                  <a:cubicBezTo>
                    <a:pt x="102" y="14"/>
                    <a:pt x="166" y="152"/>
                    <a:pt x="139" y="318"/>
                  </a:cubicBezTo>
                  <a:cubicBezTo>
                    <a:pt x="111" y="484"/>
                    <a:pt x="1" y="585"/>
                    <a:pt x="19" y="613"/>
                  </a:cubicBezTo>
                  <a:cubicBezTo>
                    <a:pt x="21" y="615"/>
                    <a:pt x="24" y="616"/>
                    <a:pt x="29" y="616"/>
                  </a:cubicBezTo>
                  <a:cubicBezTo>
                    <a:pt x="45" y="616"/>
                    <a:pt x="75" y="602"/>
                    <a:pt x="111" y="567"/>
                  </a:cubicBezTo>
                  <a:cubicBezTo>
                    <a:pt x="175" y="511"/>
                    <a:pt x="221" y="429"/>
                    <a:pt x="231" y="336"/>
                  </a:cubicBezTo>
                  <a:cubicBezTo>
                    <a:pt x="249" y="254"/>
                    <a:pt x="240" y="162"/>
                    <a:pt x="203" y="79"/>
                  </a:cubicBezTo>
                  <a:cubicBezTo>
                    <a:pt x="180" y="33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976450" y="1797650"/>
              <a:ext cx="36150" cy="11150"/>
            </a:xfrm>
            <a:custGeom>
              <a:rect b="b" l="l" r="r" t="t"/>
              <a:pathLst>
                <a:path extrusionOk="0" h="446" w="1446">
                  <a:moveTo>
                    <a:pt x="1303" y="0"/>
                  </a:moveTo>
                  <a:cubicBezTo>
                    <a:pt x="1276" y="0"/>
                    <a:pt x="1250" y="5"/>
                    <a:pt x="1225" y="13"/>
                  </a:cubicBezTo>
                  <a:lnTo>
                    <a:pt x="884" y="78"/>
                  </a:lnTo>
                  <a:cubicBezTo>
                    <a:pt x="387" y="160"/>
                    <a:pt x="0" y="262"/>
                    <a:pt x="0" y="280"/>
                  </a:cubicBezTo>
                  <a:cubicBezTo>
                    <a:pt x="0" y="282"/>
                    <a:pt x="7" y="284"/>
                    <a:pt x="20" y="284"/>
                  </a:cubicBezTo>
                  <a:cubicBezTo>
                    <a:pt x="106" y="284"/>
                    <a:pt x="468" y="231"/>
                    <a:pt x="893" y="151"/>
                  </a:cubicBezTo>
                  <a:lnTo>
                    <a:pt x="1243" y="78"/>
                  </a:lnTo>
                  <a:cubicBezTo>
                    <a:pt x="1265" y="67"/>
                    <a:pt x="1289" y="62"/>
                    <a:pt x="1316" y="62"/>
                  </a:cubicBezTo>
                  <a:cubicBezTo>
                    <a:pt x="1334" y="62"/>
                    <a:pt x="1353" y="65"/>
                    <a:pt x="1372" y="68"/>
                  </a:cubicBezTo>
                  <a:cubicBezTo>
                    <a:pt x="1400" y="87"/>
                    <a:pt x="1400" y="124"/>
                    <a:pt x="1400" y="170"/>
                  </a:cubicBezTo>
                  <a:cubicBezTo>
                    <a:pt x="1381" y="262"/>
                    <a:pt x="1381" y="354"/>
                    <a:pt x="1400" y="446"/>
                  </a:cubicBezTo>
                  <a:cubicBezTo>
                    <a:pt x="1427" y="363"/>
                    <a:pt x="1446" y="271"/>
                    <a:pt x="1446" y="179"/>
                  </a:cubicBezTo>
                  <a:cubicBezTo>
                    <a:pt x="1446" y="151"/>
                    <a:pt x="1446" y="124"/>
                    <a:pt x="1446" y="105"/>
                  </a:cubicBezTo>
                  <a:cubicBezTo>
                    <a:pt x="1446" y="68"/>
                    <a:pt x="1427" y="41"/>
                    <a:pt x="1400" y="22"/>
                  </a:cubicBezTo>
                  <a:cubicBezTo>
                    <a:pt x="1369" y="7"/>
                    <a:pt x="1336" y="0"/>
                    <a:pt x="13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1042950" y="1814525"/>
              <a:ext cx="25125" cy="38475"/>
            </a:xfrm>
            <a:custGeom>
              <a:rect b="b" l="l" r="r" t="t"/>
              <a:pathLst>
                <a:path extrusionOk="0" h="1539" w="1005">
                  <a:moveTo>
                    <a:pt x="719" y="1"/>
                  </a:moveTo>
                  <a:cubicBezTo>
                    <a:pt x="627" y="572"/>
                    <a:pt x="378" y="1106"/>
                    <a:pt x="1" y="1538"/>
                  </a:cubicBezTo>
                  <a:cubicBezTo>
                    <a:pt x="1" y="1538"/>
                    <a:pt x="903" y="1262"/>
                    <a:pt x="1004" y="47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960575" y="1813275"/>
              <a:ext cx="6450" cy="19275"/>
            </a:xfrm>
            <a:custGeom>
              <a:rect b="b" l="l" r="r" t="t"/>
              <a:pathLst>
                <a:path extrusionOk="0" h="771" w="258">
                  <a:moveTo>
                    <a:pt x="206" y="0"/>
                  </a:moveTo>
                  <a:cubicBezTo>
                    <a:pt x="180" y="0"/>
                    <a:pt x="149" y="35"/>
                    <a:pt x="111" y="88"/>
                  </a:cubicBezTo>
                  <a:cubicBezTo>
                    <a:pt x="9" y="263"/>
                    <a:pt x="0" y="484"/>
                    <a:pt x="74" y="668"/>
                  </a:cubicBezTo>
                  <a:cubicBezTo>
                    <a:pt x="107" y="734"/>
                    <a:pt x="140" y="770"/>
                    <a:pt x="160" y="770"/>
                  </a:cubicBezTo>
                  <a:cubicBezTo>
                    <a:pt x="162" y="770"/>
                    <a:pt x="164" y="770"/>
                    <a:pt x="166" y="769"/>
                  </a:cubicBezTo>
                  <a:cubicBezTo>
                    <a:pt x="212" y="751"/>
                    <a:pt x="184" y="585"/>
                    <a:pt x="193" y="382"/>
                  </a:cubicBezTo>
                  <a:cubicBezTo>
                    <a:pt x="212" y="189"/>
                    <a:pt x="258" y="23"/>
                    <a:pt x="221" y="5"/>
                  </a:cubicBezTo>
                  <a:cubicBezTo>
                    <a:pt x="216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967000" y="1776800"/>
              <a:ext cx="7400" cy="14100"/>
            </a:xfrm>
            <a:custGeom>
              <a:rect b="b" l="l" r="r" t="t"/>
              <a:pathLst>
                <a:path extrusionOk="0" h="564" w="296">
                  <a:moveTo>
                    <a:pt x="243" y="0"/>
                  </a:moveTo>
                  <a:cubicBezTo>
                    <a:pt x="223" y="0"/>
                    <a:pt x="194" y="12"/>
                    <a:pt x="157" y="37"/>
                  </a:cubicBezTo>
                  <a:cubicBezTo>
                    <a:pt x="38" y="157"/>
                    <a:pt x="1" y="332"/>
                    <a:pt x="65" y="488"/>
                  </a:cubicBezTo>
                  <a:cubicBezTo>
                    <a:pt x="89" y="542"/>
                    <a:pt x="118" y="564"/>
                    <a:pt x="138" y="564"/>
                  </a:cubicBezTo>
                  <a:cubicBezTo>
                    <a:pt x="142" y="564"/>
                    <a:pt x="145" y="563"/>
                    <a:pt x="148" y="562"/>
                  </a:cubicBezTo>
                  <a:cubicBezTo>
                    <a:pt x="194" y="543"/>
                    <a:pt x="185" y="424"/>
                    <a:pt x="213" y="286"/>
                  </a:cubicBezTo>
                  <a:cubicBezTo>
                    <a:pt x="240" y="147"/>
                    <a:pt x="296" y="46"/>
                    <a:pt x="268" y="9"/>
                  </a:cubicBezTo>
                  <a:cubicBezTo>
                    <a:pt x="262" y="3"/>
                    <a:pt x="254" y="0"/>
                    <a:pt x="2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897050" y="1739000"/>
              <a:ext cx="101975" cy="137500"/>
            </a:xfrm>
            <a:custGeom>
              <a:rect b="b" l="l" r="r" t="t"/>
              <a:pathLst>
                <a:path extrusionOk="0" h="5500" w="4079">
                  <a:moveTo>
                    <a:pt x="2016" y="0"/>
                  </a:moveTo>
                  <a:cubicBezTo>
                    <a:pt x="1997" y="0"/>
                    <a:pt x="1979" y="1"/>
                    <a:pt x="1961" y="2"/>
                  </a:cubicBezTo>
                  <a:cubicBezTo>
                    <a:pt x="1869" y="21"/>
                    <a:pt x="1795" y="76"/>
                    <a:pt x="1749" y="150"/>
                  </a:cubicBezTo>
                  <a:cubicBezTo>
                    <a:pt x="1731" y="85"/>
                    <a:pt x="1676" y="39"/>
                    <a:pt x="1611" y="21"/>
                  </a:cubicBezTo>
                  <a:cubicBezTo>
                    <a:pt x="1587" y="16"/>
                    <a:pt x="1561" y="14"/>
                    <a:pt x="1536" y="14"/>
                  </a:cubicBezTo>
                  <a:cubicBezTo>
                    <a:pt x="1466" y="14"/>
                    <a:pt x="1393" y="31"/>
                    <a:pt x="1326" y="58"/>
                  </a:cubicBezTo>
                  <a:cubicBezTo>
                    <a:pt x="1243" y="76"/>
                    <a:pt x="1179" y="131"/>
                    <a:pt x="1133" y="196"/>
                  </a:cubicBezTo>
                  <a:cubicBezTo>
                    <a:pt x="1105" y="288"/>
                    <a:pt x="1114" y="380"/>
                    <a:pt x="1151" y="463"/>
                  </a:cubicBezTo>
                  <a:cubicBezTo>
                    <a:pt x="1243" y="748"/>
                    <a:pt x="1243" y="1107"/>
                    <a:pt x="1022" y="1319"/>
                  </a:cubicBezTo>
                  <a:cubicBezTo>
                    <a:pt x="847" y="1475"/>
                    <a:pt x="580" y="1521"/>
                    <a:pt x="433" y="1706"/>
                  </a:cubicBezTo>
                  <a:cubicBezTo>
                    <a:pt x="267" y="1908"/>
                    <a:pt x="322" y="2212"/>
                    <a:pt x="415" y="2451"/>
                  </a:cubicBezTo>
                  <a:cubicBezTo>
                    <a:pt x="497" y="2700"/>
                    <a:pt x="617" y="2967"/>
                    <a:pt x="543" y="3215"/>
                  </a:cubicBezTo>
                  <a:cubicBezTo>
                    <a:pt x="497" y="3399"/>
                    <a:pt x="359" y="3538"/>
                    <a:pt x="258" y="3703"/>
                  </a:cubicBezTo>
                  <a:cubicBezTo>
                    <a:pt x="65" y="3989"/>
                    <a:pt x="0" y="4338"/>
                    <a:pt x="74" y="4679"/>
                  </a:cubicBezTo>
                  <a:cubicBezTo>
                    <a:pt x="148" y="5020"/>
                    <a:pt x="387" y="5305"/>
                    <a:pt x="709" y="5443"/>
                  </a:cubicBezTo>
                  <a:cubicBezTo>
                    <a:pt x="810" y="5481"/>
                    <a:pt x="917" y="5499"/>
                    <a:pt x="1024" y="5499"/>
                  </a:cubicBezTo>
                  <a:cubicBezTo>
                    <a:pt x="1256" y="5499"/>
                    <a:pt x="1487" y="5411"/>
                    <a:pt x="1657" y="5241"/>
                  </a:cubicBezTo>
                  <a:cubicBezTo>
                    <a:pt x="1676" y="5231"/>
                    <a:pt x="1685" y="5213"/>
                    <a:pt x="1703" y="5204"/>
                  </a:cubicBezTo>
                  <a:cubicBezTo>
                    <a:pt x="2053" y="5261"/>
                    <a:pt x="2738" y="5333"/>
                    <a:pt x="3277" y="5333"/>
                  </a:cubicBezTo>
                  <a:cubicBezTo>
                    <a:pt x="3690" y="5333"/>
                    <a:pt x="4018" y="5291"/>
                    <a:pt x="4042" y="5167"/>
                  </a:cubicBezTo>
                  <a:cubicBezTo>
                    <a:pt x="4079" y="4946"/>
                    <a:pt x="2431" y="4605"/>
                    <a:pt x="2431" y="4605"/>
                  </a:cubicBezTo>
                  <a:cubicBezTo>
                    <a:pt x="2339" y="4053"/>
                    <a:pt x="1795" y="3943"/>
                    <a:pt x="1703" y="3786"/>
                  </a:cubicBezTo>
                  <a:cubicBezTo>
                    <a:pt x="1621" y="3639"/>
                    <a:pt x="1841" y="3031"/>
                    <a:pt x="2182" y="2534"/>
                  </a:cubicBezTo>
                  <a:cubicBezTo>
                    <a:pt x="2615" y="1917"/>
                    <a:pt x="2642" y="859"/>
                    <a:pt x="2642" y="500"/>
                  </a:cubicBezTo>
                  <a:cubicBezTo>
                    <a:pt x="2652" y="463"/>
                    <a:pt x="2652" y="426"/>
                    <a:pt x="2642" y="398"/>
                  </a:cubicBezTo>
                  <a:lnTo>
                    <a:pt x="2642" y="361"/>
                  </a:lnTo>
                  <a:cubicBezTo>
                    <a:pt x="2642" y="343"/>
                    <a:pt x="2633" y="315"/>
                    <a:pt x="2624" y="297"/>
                  </a:cubicBezTo>
                  <a:cubicBezTo>
                    <a:pt x="2550" y="177"/>
                    <a:pt x="2431" y="94"/>
                    <a:pt x="2302" y="67"/>
                  </a:cubicBezTo>
                  <a:cubicBezTo>
                    <a:pt x="2209" y="21"/>
                    <a:pt x="2110" y="0"/>
                    <a:pt x="20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905800" y="1747175"/>
              <a:ext cx="47200" cy="113775"/>
            </a:xfrm>
            <a:custGeom>
              <a:rect b="b" l="l" r="r" t="t"/>
              <a:pathLst>
                <a:path extrusionOk="0" h="4551" w="1888">
                  <a:moveTo>
                    <a:pt x="1657" y="0"/>
                  </a:moveTo>
                  <a:cubicBezTo>
                    <a:pt x="1557" y="0"/>
                    <a:pt x="1467" y="61"/>
                    <a:pt x="1436" y="154"/>
                  </a:cubicBezTo>
                  <a:cubicBezTo>
                    <a:pt x="1418" y="228"/>
                    <a:pt x="1436" y="301"/>
                    <a:pt x="1482" y="357"/>
                  </a:cubicBezTo>
                  <a:cubicBezTo>
                    <a:pt x="1491" y="375"/>
                    <a:pt x="1510" y="393"/>
                    <a:pt x="1528" y="403"/>
                  </a:cubicBezTo>
                  <a:cubicBezTo>
                    <a:pt x="1519" y="384"/>
                    <a:pt x="1501" y="366"/>
                    <a:pt x="1491" y="347"/>
                  </a:cubicBezTo>
                  <a:cubicBezTo>
                    <a:pt x="1455" y="292"/>
                    <a:pt x="1445" y="228"/>
                    <a:pt x="1464" y="163"/>
                  </a:cubicBezTo>
                  <a:cubicBezTo>
                    <a:pt x="1494" y="89"/>
                    <a:pt x="1565" y="45"/>
                    <a:pt x="1640" y="45"/>
                  </a:cubicBezTo>
                  <a:cubicBezTo>
                    <a:pt x="1658" y="45"/>
                    <a:pt x="1676" y="47"/>
                    <a:pt x="1694" y="53"/>
                  </a:cubicBezTo>
                  <a:cubicBezTo>
                    <a:pt x="1749" y="62"/>
                    <a:pt x="1795" y="108"/>
                    <a:pt x="1814" y="163"/>
                  </a:cubicBezTo>
                  <a:cubicBezTo>
                    <a:pt x="1841" y="228"/>
                    <a:pt x="1841" y="301"/>
                    <a:pt x="1814" y="366"/>
                  </a:cubicBezTo>
                  <a:cubicBezTo>
                    <a:pt x="1777" y="504"/>
                    <a:pt x="1611" y="596"/>
                    <a:pt x="1455" y="670"/>
                  </a:cubicBezTo>
                  <a:cubicBezTo>
                    <a:pt x="1298" y="743"/>
                    <a:pt x="1096" y="817"/>
                    <a:pt x="976" y="1010"/>
                  </a:cubicBezTo>
                  <a:cubicBezTo>
                    <a:pt x="930" y="1121"/>
                    <a:pt x="921" y="1231"/>
                    <a:pt x="958" y="1342"/>
                  </a:cubicBezTo>
                  <a:cubicBezTo>
                    <a:pt x="994" y="1452"/>
                    <a:pt x="1040" y="1544"/>
                    <a:pt x="1077" y="1645"/>
                  </a:cubicBezTo>
                  <a:cubicBezTo>
                    <a:pt x="1114" y="1747"/>
                    <a:pt x="1123" y="1857"/>
                    <a:pt x="1105" y="1968"/>
                  </a:cubicBezTo>
                  <a:cubicBezTo>
                    <a:pt x="1086" y="2078"/>
                    <a:pt x="1040" y="2189"/>
                    <a:pt x="985" y="2281"/>
                  </a:cubicBezTo>
                  <a:cubicBezTo>
                    <a:pt x="865" y="2474"/>
                    <a:pt x="718" y="2649"/>
                    <a:pt x="552" y="2805"/>
                  </a:cubicBezTo>
                  <a:cubicBezTo>
                    <a:pt x="396" y="2953"/>
                    <a:pt x="267" y="3128"/>
                    <a:pt x="166" y="3321"/>
                  </a:cubicBezTo>
                  <a:cubicBezTo>
                    <a:pt x="0" y="3671"/>
                    <a:pt x="83" y="4094"/>
                    <a:pt x="378" y="4352"/>
                  </a:cubicBezTo>
                  <a:cubicBezTo>
                    <a:pt x="488" y="4444"/>
                    <a:pt x="617" y="4509"/>
                    <a:pt x="755" y="4536"/>
                  </a:cubicBezTo>
                  <a:cubicBezTo>
                    <a:pt x="810" y="4545"/>
                    <a:pt x="865" y="4550"/>
                    <a:pt x="920" y="4550"/>
                  </a:cubicBezTo>
                  <a:cubicBezTo>
                    <a:pt x="974" y="4550"/>
                    <a:pt x="1027" y="4545"/>
                    <a:pt x="1077" y="4536"/>
                  </a:cubicBezTo>
                  <a:cubicBezTo>
                    <a:pt x="1142" y="4518"/>
                    <a:pt x="1206" y="4499"/>
                    <a:pt x="1271" y="4472"/>
                  </a:cubicBezTo>
                  <a:cubicBezTo>
                    <a:pt x="1289" y="4463"/>
                    <a:pt x="1307" y="4453"/>
                    <a:pt x="1326" y="4435"/>
                  </a:cubicBezTo>
                  <a:lnTo>
                    <a:pt x="1326" y="4435"/>
                  </a:lnTo>
                  <a:cubicBezTo>
                    <a:pt x="1243" y="4463"/>
                    <a:pt x="1160" y="4490"/>
                    <a:pt x="1077" y="4509"/>
                  </a:cubicBezTo>
                  <a:cubicBezTo>
                    <a:pt x="1035" y="4515"/>
                    <a:pt x="993" y="4518"/>
                    <a:pt x="951" y="4518"/>
                  </a:cubicBezTo>
                  <a:cubicBezTo>
                    <a:pt x="578" y="4518"/>
                    <a:pt x="249" y="4265"/>
                    <a:pt x="166" y="3892"/>
                  </a:cubicBezTo>
                  <a:cubicBezTo>
                    <a:pt x="120" y="3708"/>
                    <a:pt x="138" y="3514"/>
                    <a:pt x="221" y="3349"/>
                  </a:cubicBezTo>
                  <a:cubicBezTo>
                    <a:pt x="322" y="3164"/>
                    <a:pt x="442" y="2990"/>
                    <a:pt x="598" y="2842"/>
                  </a:cubicBezTo>
                  <a:cubicBezTo>
                    <a:pt x="764" y="2686"/>
                    <a:pt x="921" y="2502"/>
                    <a:pt x="1040" y="2308"/>
                  </a:cubicBezTo>
                  <a:cubicBezTo>
                    <a:pt x="1105" y="2207"/>
                    <a:pt x="1142" y="2087"/>
                    <a:pt x="1169" y="1968"/>
                  </a:cubicBezTo>
                  <a:cubicBezTo>
                    <a:pt x="1188" y="1857"/>
                    <a:pt x="1178" y="1738"/>
                    <a:pt x="1132" y="1627"/>
                  </a:cubicBezTo>
                  <a:cubicBezTo>
                    <a:pt x="1105" y="1517"/>
                    <a:pt x="1050" y="1415"/>
                    <a:pt x="1022" y="1323"/>
                  </a:cubicBezTo>
                  <a:cubicBezTo>
                    <a:pt x="985" y="1231"/>
                    <a:pt x="994" y="1130"/>
                    <a:pt x="1031" y="1038"/>
                  </a:cubicBezTo>
                  <a:cubicBezTo>
                    <a:pt x="1077" y="955"/>
                    <a:pt x="1151" y="891"/>
                    <a:pt x="1234" y="845"/>
                  </a:cubicBezTo>
                  <a:cubicBezTo>
                    <a:pt x="1307" y="799"/>
                    <a:pt x="1390" y="752"/>
                    <a:pt x="1482" y="716"/>
                  </a:cubicBezTo>
                  <a:cubicBezTo>
                    <a:pt x="1639" y="651"/>
                    <a:pt x="1814" y="550"/>
                    <a:pt x="1860" y="384"/>
                  </a:cubicBezTo>
                  <a:cubicBezTo>
                    <a:pt x="1887" y="311"/>
                    <a:pt x="1887" y="228"/>
                    <a:pt x="1860" y="154"/>
                  </a:cubicBezTo>
                  <a:cubicBezTo>
                    <a:pt x="1841" y="80"/>
                    <a:pt x="1777" y="25"/>
                    <a:pt x="1712" y="7"/>
                  </a:cubicBezTo>
                  <a:cubicBezTo>
                    <a:pt x="1694" y="2"/>
                    <a:pt x="1675" y="0"/>
                    <a:pt x="16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926500" y="1745250"/>
              <a:ext cx="31325" cy="105450"/>
            </a:xfrm>
            <a:custGeom>
              <a:rect b="b" l="l" r="r" t="t"/>
              <a:pathLst>
                <a:path extrusionOk="0" h="4218" w="1253">
                  <a:moveTo>
                    <a:pt x="921" y="1"/>
                  </a:moveTo>
                  <a:cubicBezTo>
                    <a:pt x="976" y="29"/>
                    <a:pt x="1032" y="65"/>
                    <a:pt x="1087" y="111"/>
                  </a:cubicBezTo>
                  <a:cubicBezTo>
                    <a:pt x="1133" y="167"/>
                    <a:pt x="1170" y="240"/>
                    <a:pt x="1188" y="314"/>
                  </a:cubicBezTo>
                  <a:cubicBezTo>
                    <a:pt x="1216" y="406"/>
                    <a:pt x="1207" y="507"/>
                    <a:pt x="1161" y="599"/>
                  </a:cubicBezTo>
                  <a:cubicBezTo>
                    <a:pt x="1105" y="701"/>
                    <a:pt x="1023" y="793"/>
                    <a:pt x="912" y="857"/>
                  </a:cubicBezTo>
                  <a:cubicBezTo>
                    <a:pt x="857" y="894"/>
                    <a:pt x="802" y="949"/>
                    <a:pt x="765" y="1004"/>
                  </a:cubicBezTo>
                  <a:cubicBezTo>
                    <a:pt x="719" y="1078"/>
                    <a:pt x="700" y="1161"/>
                    <a:pt x="719" y="1235"/>
                  </a:cubicBezTo>
                  <a:cubicBezTo>
                    <a:pt x="746" y="1317"/>
                    <a:pt x="765" y="1391"/>
                    <a:pt x="802" y="1465"/>
                  </a:cubicBezTo>
                  <a:cubicBezTo>
                    <a:pt x="829" y="1538"/>
                    <a:pt x="838" y="1612"/>
                    <a:pt x="848" y="1695"/>
                  </a:cubicBezTo>
                  <a:cubicBezTo>
                    <a:pt x="838" y="1861"/>
                    <a:pt x="802" y="2017"/>
                    <a:pt x="728" y="2164"/>
                  </a:cubicBezTo>
                  <a:cubicBezTo>
                    <a:pt x="581" y="2477"/>
                    <a:pt x="350" y="2726"/>
                    <a:pt x="203" y="2993"/>
                  </a:cubicBezTo>
                  <a:cubicBezTo>
                    <a:pt x="47" y="3223"/>
                    <a:pt x="1" y="3508"/>
                    <a:pt x="56" y="3785"/>
                  </a:cubicBezTo>
                  <a:cubicBezTo>
                    <a:pt x="102" y="3960"/>
                    <a:pt x="240" y="4116"/>
                    <a:pt x="415" y="4190"/>
                  </a:cubicBezTo>
                  <a:cubicBezTo>
                    <a:pt x="461" y="4199"/>
                    <a:pt x="507" y="4208"/>
                    <a:pt x="562" y="4217"/>
                  </a:cubicBezTo>
                  <a:cubicBezTo>
                    <a:pt x="599" y="4208"/>
                    <a:pt x="608" y="4208"/>
                    <a:pt x="608" y="4208"/>
                  </a:cubicBezTo>
                  <a:cubicBezTo>
                    <a:pt x="544" y="4199"/>
                    <a:pt x="479" y="4181"/>
                    <a:pt x="424" y="4162"/>
                  </a:cubicBezTo>
                  <a:cubicBezTo>
                    <a:pt x="268" y="4079"/>
                    <a:pt x="148" y="3941"/>
                    <a:pt x="102" y="3766"/>
                  </a:cubicBezTo>
                  <a:cubicBezTo>
                    <a:pt x="56" y="3508"/>
                    <a:pt x="111" y="3241"/>
                    <a:pt x="258" y="3021"/>
                  </a:cubicBezTo>
                  <a:cubicBezTo>
                    <a:pt x="396" y="2763"/>
                    <a:pt x="636" y="2523"/>
                    <a:pt x="792" y="2192"/>
                  </a:cubicBezTo>
                  <a:cubicBezTo>
                    <a:pt x="866" y="2035"/>
                    <a:pt x="903" y="1861"/>
                    <a:pt x="903" y="1686"/>
                  </a:cubicBezTo>
                  <a:cubicBezTo>
                    <a:pt x="903" y="1603"/>
                    <a:pt x="884" y="1520"/>
                    <a:pt x="857" y="1446"/>
                  </a:cubicBezTo>
                  <a:cubicBezTo>
                    <a:pt x="820" y="1373"/>
                    <a:pt x="802" y="1299"/>
                    <a:pt x="774" y="1225"/>
                  </a:cubicBezTo>
                  <a:cubicBezTo>
                    <a:pt x="756" y="1161"/>
                    <a:pt x="774" y="1096"/>
                    <a:pt x="811" y="1041"/>
                  </a:cubicBezTo>
                  <a:cubicBezTo>
                    <a:pt x="848" y="986"/>
                    <a:pt x="894" y="940"/>
                    <a:pt x="949" y="903"/>
                  </a:cubicBezTo>
                  <a:cubicBezTo>
                    <a:pt x="1050" y="829"/>
                    <a:pt x="1142" y="728"/>
                    <a:pt x="1197" y="618"/>
                  </a:cubicBezTo>
                  <a:cubicBezTo>
                    <a:pt x="1243" y="516"/>
                    <a:pt x="1253" y="406"/>
                    <a:pt x="1225" y="296"/>
                  </a:cubicBezTo>
                  <a:cubicBezTo>
                    <a:pt x="1197" y="222"/>
                    <a:pt x="1151" y="148"/>
                    <a:pt x="1096" y="93"/>
                  </a:cubicBezTo>
                  <a:cubicBezTo>
                    <a:pt x="1059" y="65"/>
                    <a:pt x="1013" y="38"/>
                    <a:pt x="976" y="10"/>
                  </a:cubicBezTo>
                  <a:cubicBezTo>
                    <a:pt x="958" y="1"/>
                    <a:pt x="940" y="1"/>
                    <a:pt x="92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1022700" y="1807875"/>
              <a:ext cx="2100" cy="2600"/>
            </a:xfrm>
            <a:custGeom>
              <a:rect b="b" l="l" r="r" t="t"/>
              <a:pathLst>
                <a:path extrusionOk="0" h="104" w="84">
                  <a:moveTo>
                    <a:pt x="56" y="0"/>
                  </a:moveTo>
                  <a:cubicBezTo>
                    <a:pt x="47" y="0"/>
                    <a:pt x="19" y="9"/>
                    <a:pt x="10" y="37"/>
                  </a:cubicBezTo>
                  <a:cubicBezTo>
                    <a:pt x="1" y="64"/>
                    <a:pt x="1" y="92"/>
                    <a:pt x="19" y="101"/>
                  </a:cubicBezTo>
                  <a:cubicBezTo>
                    <a:pt x="22" y="103"/>
                    <a:pt x="26" y="104"/>
                    <a:pt x="29" y="104"/>
                  </a:cubicBezTo>
                  <a:cubicBezTo>
                    <a:pt x="44" y="104"/>
                    <a:pt x="58" y="87"/>
                    <a:pt x="65" y="64"/>
                  </a:cubicBezTo>
                  <a:cubicBezTo>
                    <a:pt x="84" y="37"/>
                    <a:pt x="74" y="9"/>
                    <a:pt x="5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1233075" y="1793125"/>
              <a:ext cx="55250" cy="139275"/>
            </a:xfrm>
            <a:custGeom>
              <a:rect b="b" l="l" r="r" t="t"/>
              <a:pathLst>
                <a:path extrusionOk="0" h="5571" w="2210">
                  <a:moveTo>
                    <a:pt x="543" y="1"/>
                  </a:moveTo>
                  <a:lnTo>
                    <a:pt x="479" y="28"/>
                  </a:lnTo>
                  <a:cubicBezTo>
                    <a:pt x="240" y="84"/>
                    <a:pt x="83" y="323"/>
                    <a:pt x="37" y="562"/>
                  </a:cubicBezTo>
                  <a:cubicBezTo>
                    <a:pt x="9" y="802"/>
                    <a:pt x="28" y="1050"/>
                    <a:pt x="74" y="1290"/>
                  </a:cubicBezTo>
                  <a:cubicBezTo>
                    <a:pt x="175" y="1962"/>
                    <a:pt x="194" y="2643"/>
                    <a:pt x="129" y="3315"/>
                  </a:cubicBezTo>
                  <a:cubicBezTo>
                    <a:pt x="83" y="3849"/>
                    <a:pt x="0" y="4438"/>
                    <a:pt x="304" y="4871"/>
                  </a:cubicBezTo>
                  <a:cubicBezTo>
                    <a:pt x="497" y="5147"/>
                    <a:pt x="810" y="5313"/>
                    <a:pt x="1114" y="5460"/>
                  </a:cubicBezTo>
                  <a:cubicBezTo>
                    <a:pt x="1271" y="5534"/>
                    <a:pt x="1436" y="5571"/>
                    <a:pt x="1611" y="5571"/>
                  </a:cubicBezTo>
                  <a:cubicBezTo>
                    <a:pt x="1823" y="5571"/>
                    <a:pt x="1989" y="5423"/>
                    <a:pt x="2118" y="5304"/>
                  </a:cubicBezTo>
                  <a:cubicBezTo>
                    <a:pt x="2210" y="5221"/>
                    <a:pt x="2182" y="4963"/>
                    <a:pt x="2099" y="4714"/>
                  </a:cubicBezTo>
                  <a:cubicBezTo>
                    <a:pt x="1584" y="3140"/>
                    <a:pt x="1059" y="1566"/>
                    <a:pt x="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1262300" y="1764450"/>
              <a:ext cx="699000" cy="172775"/>
            </a:xfrm>
            <a:custGeom>
              <a:rect b="b" l="l" r="r" t="t"/>
              <a:pathLst>
                <a:path extrusionOk="0" h="6911" w="27960">
                  <a:moveTo>
                    <a:pt x="17561" y="1"/>
                  </a:moveTo>
                  <a:cubicBezTo>
                    <a:pt x="16911" y="1"/>
                    <a:pt x="16260" y="33"/>
                    <a:pt x="15614" y="80"/>
                  </a:cubicBezTo>
                  <a:cubicBezTo>
                    <a:pt x="13831" y="218"/>
                    <a:pt x="12055" y="463"/>
                    <a:pt x="10273" y="463"/>
                  </a:cubicBezTo>
                  <a:cubicBezTo>
                    <a:pt x="10031" y="463"/>
                    <a:pt x="9789" y="458"/>
                    <a:pt x="9547" y="448"/>
                  </a:cubicBezTo>
                  <a:cubicBezTo>
                    <a:pt x="7909" y="374"/>
                    <a:pt x="6297" y="52"/>
                    <a:pt x="4659" y="6"/>
                  </a:cubicBezTo>
                  <a:cubicBezTo>
                    <a:pt x="4547" y="3"/>
                    <a:pt x="4435" y="1"/>
                    <a:pt x="4322" y="1"/>
                  </a:cubicBezTo>
                  <a:cubicBezTo>
                    <a:pt x="2795" y="1"/>
                    <a:pt x="1218" y="303"/>
                    <a:pt x="0" y="1212"/>
                  </a:cubicBezTo>
                  <a:lnTo>
                    <a:pt x="2127" y="6911"/>
                  </a:lnTo>
                  <a:lnTo>
                    <a:pt x="27508" y="6690"/>
                  </a:lnTo>
                  <a:cubicBezTo>
                    <a:pt x="27960" y="6045"/>
                    <a:pt x="27812" y="5005"/>
                    <a:pt x="27380" y="4352"/>
                  </a:cubicBezTo>
                  <a:cubicBezTo>
                    <a:pt x="26947" y="3698"/>
                    <a:pt x="26275" y="3238"/>
                    <a:pt x="25621" y="2805"/>
                  </a:cubicBezTo>
                  <a:cubicBezTo>
                    <a:pt x="24351" y="1958"/>
                    <a:pt x="23071" y="1102"/>
                    <a:pt x="21635" y="605"/>
                  </a:cubicBezTo>
                  <a:cubicBezTo>
                    <a:pt x="20331" y="147"/>
                    <a:pt x="18949" y="1"/>
                    <a:pt x="175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1262300" y="1764450"/>
              <a:ext cx="699000" cy="172775"/>
            </a:xfrm>
            <a:custGeom>
              <a:rect b="b" l="l" r="r" t="t"/>
              <a:pathLst>
                <a:path extrusionOk="0" h="6911" w="27960">
                  <a:moveTo>
                    <a:pt x="17561" y="1"/>
                  </a:moveTo>
                  <a:cubicBezTo>
                    <a:pt x="16911" y="1"/>
                    <a:pt x="16260" y="33"/>
                    <a:pt x="15614" y="80"/>
                  </a:cubicBezTo>
                  <a:cubicBezTo>
                    <a:pt x="13831" y="218"/>
                    <a:pt x="12055" y="463"/>
                    <a:pt x="10273" y="463"/>
                  </a:cubicBezTo>
                  <a:cubicBezTo>
                    <a:pt x="10031" y="463"/>
                    <a:pt x="9789" y="458"/>
                    <a:pt x="9547" y="448"/>
                  </a:cubicBezTo>
                  <a:cubicBezTo>
                    <a:pt x="7909" y="374"/>
                    <a:pt x="6297" y="52"/>
                    <a:pt x="4659" y="6"/>
                  </a:cubicBezTo>
                  <a:cubicBezTo>
                    <a:pt x="4547" y="3"/>
                    <a:pt x="4435" y="1"/>
                    <a:pt x="4322" y="1"/>
                  </a:cubicBezTo>
                  <a:cubicBezTo>
                    <a:pt x="2795" y="1"/>
                    <a:pt x="1218" y="303"/>
                    <a:pt x="0" y="1212"/>
                  </a:cubicBezTo>
                  <a:lnTo>
                    <a:pt x="2127" y="6911"/>
                  </a:lnTo>
                  <a:lnTo>
                    <a:pt x="27508" y="6690"/>
                  </a:lnTo>
                  <a:cubicBezTo>
                    <a:pt x="27960" y="6045"/>
                    <a:pt x="27812" y="5005"/>
                    <a:pt x="27380" y="4352"/>
                  </a:cubicBezTo>
                  <a:cubicBezTo>
                    <a:pt x="26947" y="3698"/>
                    <a:pt x="26275" y="3238"/>
                    <a:pt x="25621" y="2805"/>
                  </a:cubicBezTo>
                  <a:cubicBezTo>
                    <a:pt x="24351" y="1958"/>
                    <a:pt x="23071" y="1102"/>
                    <a:pt x="21635" y="605"/>
                  </a:cubicBezTo>
                  <a:cubicBezTo>
                    <a:pt x="20331" y="147"/>
                    <a:pt x="18949" y="1"/>
                    <a:pt x="175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1242975" y="1785075"/>
              <a:ext cx="145000" cy="162875"/>
            </a:xfrm>
            <a:custGeom>
              <a:rect b="b" l="l" r="r" t="t"/>
              <a:pathLst>
                <a:path extrusionOk="0" h="6515" w="5800">
                  <a:moveTo>
                    <a:pt x="1372" y="1"/>
                  </a:moveTo>
                  <a:cubicBezTo>
                    <a:pt x="1372" y="1"/>
                    <a:pt x="285" y="111"/>
                    <a:pt x="129" y="369"/>
                  </a:cubicBezTo>
                  <a:cubicBezTo>
                    <a:pt x="0" y="571"/>
                    <a:pt x="83" y="1050"/>
                    <a:pt x="129" y="1289"/>
                  </a:cubicBezTo>
                  <a:cubicBezTo>
                    <a:pt x="322" y="2440"/>
                    <a:pt x="516" y="3600"/>
                    <a:pt x="856" y="4714"/>
                  </a:cubicBezTo>
                  <a:cubicBezTo>
                    <a:pt x="994" y="5174"/>
                    <a:pt x="1169" y="5635"/>
                    <a:pt x="1510" y="5975"/>
                  </a:cubicBezTo>
                  <a:cubicBezTo>
                    <a:pt x="1902" y="6351"/>
                    <a:pt x="2460" y="6515"/>
                    <a:pt x="3007" y="6515"/>
                  </a:cubicBezTo>
                  <a:cubicBezTo>
                    <a:pt x="3064" y="6515"/>
                    <a:pt x="3120" y="6513"/>
                    <a:pt x="3176" y="6509"/>
                  </a:cubicBezTo>
                  <a:cubicBezTo>
                    <a:pt x="3765" y="6472"/>
                    <a:pt x="4345" y="6270"/>
                    <a:pt x="4907" y="6067"/>
                  </a:cubicBezTo>
                  <a:cubicBezTo>
                    <a:pt x="5229" y="5948"/>
                    <a:pt x="5588" y="5800"/>
                    <a:pt x="5699" y="5478"/>
                  </a:cubicBezTo>
                  <a:cubicBezTo>
                    <a:pt x="5800" y="5202"/>
                    <a:pt x="5662" y="4907"/>
                    <a:pt x="5533" y="4631"/>
                  </a:cubicBezTo>
                  <a:cubicBezTo>
                    <a:pt x="5156" y="3886"/>
                    <a:pt x="4741" y="3149"/>
                    <a:pt x="4134" y="2569"/>
                  </a:cubicBezTo>
                  <a:cubicBezTo>
                    <a:pt x="3701" y="2155"/>
                    <a:pt x="3185" y="1833"/>
                    <a:pt x="2707" y="1474"/>
                  </a:cubicBezTo>
                  <a:cubicBezTo>
                    <a:pt x="2219" y="1115"/>
                    <a:pt x="1639" y="544"/>
                    <a:pt x="13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1395550" y="1792675"/>
              <a:ext cx="13850" cy="29475"/>
            </a:xfrm>
            <a:custGeom>
              <a:rect b="b" l="l" r="r" t="t"/>
              <a:pathLst>
                <a:path extrusionOk="0" h="1179" w="554">
                  <a:moveTo>
                    <a:pt x="553" y="0"/>
                  </a:moveTo>
                  <a:lnTo>
                    <a:pt x="553" y="0"/>
                  </a:lnTo>
                  <a:cubicBezTo>
                    <a:pt x="433" y="185"/>
                    <a:pt x="332" y="378"/>
                    <a:pt x="249" y="580"/>
                  </a:cubicBezTo>
                  <a:cubicBezTo>
                    <a:pt x="148" y="765"/>
                    <a:pt x="65" y="967"/>
                    <a:pt x="1" y="1179"/>
                  </a:cubicBezTo>
                  <a:cubicBezTo>
                    <a:pt x="120" y="995"/>
                    <a:pt x="222" y="811"/>
                    <a:pt x="314" y="608"/>
                  </a:cubicBezTo>
                  <a:cubicBezTo>
                    <a:pt x="415" y="415"/>
                    <a:pt x="489" y="212"/>
                    <a:pt x="55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1417650" y="1861250"/>
              <a:ext cx="34775" cy="18225"/>
            </a:xfrm>
            <a:custGeom>
              <a:rect b="b" l="l" r="r" t="t"/>
              <a:pathLst>
                <a:path extrusionOk="0" h="729" w="1391">
                  <a:moveTo>
                    <a:pt x="1" y="1"/>
                  </a:moveTo>
                  <a:lnTo>
                    <a:pt x="1" y="1"/>
                  </a:lnTo>
                  <a:cubicBezTo>
                    <a:pt x="442" y="277"/>
                    <a:pt x="912" y="526"/>
                    <a:pt x="1391" y="728"/>
                  </a:cubicBezTo>
                  <a:cubicBezTo>
                    <a:pt x="1170" y="581"/>
                    <a:pt x="949" y="452"/>
                    <a:pt x="709" y="332"/>
                  </a:cubicBezTo>
                  <a:cubicBezTo>
                    <a:pt x="479" y="203"/>
                    <a:pt x="249" y="9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1448500" y="1809475"/>
              <a:ext cx="32000" cy="30625"/>
            </a:xfrm>
            <a:custGeom>
              <a:rect b="b" l="l" r="r" t="t"/>
              <a:pathLst>
                <a:path extrusionOk="0" h="1225" w="1280">
                  <a:moveTo>
                    <a:pt x="1280" y="0"/>
                  </a:moveTo>
                  <a:cubicBezTo>
                    <a:pt x="820" y="378"/>
                    <a:pt x="396" y="783"/>
                    <a:pt x="0" y="1225"/>
                  </a:cubicBezTo>
                  <a:cubicBezTo>
                    <a:pt x="230" y="1041"/>
                    <a:pt x="451" y="847"/>
                    <a:pt x="654" y="636"/>
                  </a:cubicBezTo>
                  <a:cubicBezTo>
                    <a:pt x="875" y="442"/>
                    <a:pt x="1087" y="231"/>
                    <a:pt x="12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1416275" y="1913700"/>
              <a:ext cx="30625" cy="2250"/>
            </a:xfrm>
            <a:custGeom>
              <a:rect b="b" l="l" r="r" t="t"/>
              <a:pathLst>
                <a:path extrusionOk="0" h="90" w="1225">
                  <a:moveTo>
                    <a:pt x="323" y="0"/>
                  </a:moveTo>
                  <a:cubicBezTo>
                    <a:pt x="216" y="0"/>
                    <a:pt x="109" y="4"/>
                    <a:pt x="0" y="11"/>
                  </a:cubicBezTo>
                  <a:cubicBezTo>
                    <a:pt x="203" y="48"/>
                    <a:pt x="405" y="66"/>
                    <a:pt x="617" y="75"/>
                  </a:cubicBezTo>
                  <a:cubicBezTo>
                    <a:pt x="718" y="85"/>
                    <a:pt x="820" y="89"/>
                    <a:pt x="921" y="89"/>
                  </a:cubicBezTo>
                  <a:cubicBezTo>
                    <a:pt x="1022" y="89"/>
                    <a:pt x="1123" y="85"/>
                    <a:pt x="1225" y="75"/>
                  </a:cubicBezTo>
                  <a:cubicBezTo>
                    <a:pt x="926" y="28"/>
                    <a:pt x="626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1494300" y="1883350"/>
              <a:ext cx="27875" cy="23500"/>
            </a:xfrm>
            <a:custGeom>
              <a:rect b="b" l="l" r="r" t="t"/>
              <a:pathLst>
                <a:path extrusionOk="0" h="940" w="1115">
                  <a:moveTo>
                    <a:pt x="1114" y="1"/>
                  </a:moveTo>
                  <a:lnTo>
                    <a:pt x="1114" y="1"/>
                  </a:lnTo>
                  <a:cubicBezTo>
                    <a:pt x="912" y="129"/>
                    <a:pt x="718" y="277"/>
                    <a:pt x="543" y="443"/>
                  </a:cubicBezTo>
                  <a:cubicBezTo>
                    <a:pt x="350" y="599"/>
                    <a:pt x="166" y="765"/>
                    <a:pt x="0" y="940"/>
                  </a:cubicBezTo>
                  <a:cubicBezTo>
                    <a:pt x="203" y="811"/>
                    <a:pt x="396" y="663"/>
                    <a:pt x="580" y="498"/>
                  </a:cubicBezTo>
                  <a:cubicBezTo>
                    <a:pt x="774" y="341"/>
                    <a:pt x="948" y="176"/>
                    <a:pt x="1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1516625" y="1834325"/>
              <a:ext cx="32000" cy="9975"/>
            </a:xfrm>
            <a:custGeom>
              <a:rect b="b" l="l" r="r" t="t"/>
              <a:pathLst>
                <a:path extrusionOk="0" h="399" w="1280">
                  <a:moveTo>
                    <a:pt x="0" y="1"/>
                  </a:moveTo>
                  <a:cubicBezTo>
                    <a:pt x="0" y="19"/>
                    <a:pt x="295" y="56"/>
                    <a:pt x="645" y="166"/>
                  </a:cubicBezTo>
                  <a:cubicBezTo>
                    <a:pt x="980" y="278"/>
                    <a:pt x="1236" y="398"/>
                    <a:pt x="1275" y="398"/>
                  </a:cubicBezTo>
                  <a:cubicBezTo>
                    <a:pt x="1278" y="398"/>
                    <a:pt x="1279" y="398"/>
                    <a:pt x="1280" y="397"/>
                  </a:cubicBezTo>
                  <a:cubicBezTo>
                    <a:pt x="1096" y="268"/>
                    <a:pt x="884" y="166"/>
                    <a:pt x="663" y="111"/>
                  </a:cubicBezTo>
                  <a:cubicBezTo>
                    <a:pt x="451" y="28"/>
                    <a:pt x="221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1592800" y="1863800"/>
              <a:ext cx="18425" cy="24875"/>
            </a:xfrm>
            <a:custGeom>
              <a:rect b="b" l="l" r="r" t="t"/>
              <a:pathLst>
                <a:path extrusionOk="0" h="995" w="737">
                  <a:moveTo>
                    <a:pt x="737" y="0"/>
                  </a:moveTo>
                  <a:lnTo>
                    <a:pt x="737" y="0"/>
                  </a:lnTo>
                  <a:cubicBezTo>
                    <a:pt x="461" y="304"/>
                    <a:pt x="212" y="635"/>
                    <a:pt x="0" y="994"/>
                  </a:cubicBezTo>
                  <a:cubicBezTo>
                    <a:pt x="277" y="691"/>
                    <a:pt x="525" y="350"/>
                    <a:pt x="7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1570250" y="1792900"/>
              <a:ext cx="6000" cy="19600"/>
            </a:xfrm>
            <a:custGeom>
              <a:rect b="b" l="l" r="r" t="t"/>
              <a:pathLst>
                <a:path extrusionOk="0" h="784" w="240">
                  <a:moveTo>
                    <a:pt x="0" y="1"/>
                  </a:moveTo>
                  <a:lnTo>
                    <a:pt x="0" y="1"/>
                  </a:lnTo>
                  <a:cubicBezTo>
                    <a:pt x="9" y="139"/>
                    <a:pt x="37" y="277"/>
                    <a:pt x="83" y="406"/>
                  </a:cubicBezTo>
                  <a:cubicBezTo>
                    <a:pt x="120" y="535"/>
                    <a:pt x="166" y="663"/>
                    <a:pt x="240" y="783"/>
                  </a:cubicBezTo>
                  <a:cubicBezTo>
                    <a:pt x="230" y="645"/>
                    <a:pt x="194" y="507"/>
                    <a:pt x="148" y="387"/>
                  </a:cubicBezTo>
                  <a:cubicBezTo>
                    <a:pt x="120" y="249"/>
                    <a:pt x="65" y="120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1609600" y="1798650"/>
              <a:ext cx="28325" cy="20275"/>
            </a:xfrm>
            <a:custGeom>
              <a:rect b="b" l="l" r="r" t="t"/>
              <a:pathLst>
                <a:path extrusionOk="0" h="811" w="1133">
                  <a:moveTo>
                    <a:pt x="1133" y="1"/>
                  </a:moveTo>
                  <a:lnTo>
                    <a:pt x="1133" y="1"/>
                  </a:lnTo>
                  <a:cubicBezTo>
                    <a:pt x="930" y="111"/>
                    <a:pt x="728" y="240"/>
                    <a:pt x="553" y="378"/>
                  </a:cubicBezTo>
                  <a:cubicBezTo>
                    <a:pt x="350" y="507"/>
                    <a:pt x="166" y="654"/>
                    <a:pt x="1" y="811"/>
                  </a:cubicBezTo>
                  <a:cubicBezTo>
                    <a:pt x="203" y="700"/>
                    <a:pt x="406" y="572"/>
                    <a:pt x="590" y="433"/>
                  </a:cubicBezTo>
                  <a:cubicBezTo>
                    <a:pt x="783" y="305"/>
                    <a:pt x="967" y="166"/>
                    <a:pt x="11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1654250" y="1878975"/>
              <a:ext cx="19600" cy="26500"/>
            </a:xfrm>
            <a:custGeom>
              <a:rect b="b" l="l" r="r" t="t"/>
              <a:pathLst>
                <a:path extrusionOk="0" h="1060" w="784">
                  <a:moveTo>
                    <a:pt x="783" y="1"/>
                  </a:moveTo>
                  <a:lnTo>
                    <a:pt x="783" y="1"/>
                  </a:lnTo>
                  <a:cubicBezTo>
                    <a:pt x="627" y="157"/>
                    <a:pt x="488" y="332"/>
                    <a:pt x="369" y="516"/>
                  </a:cubicBezTo>
                  <a:cubicBezTo>
                    <a:pt x="231" y="682"/>
                    <a:pt x="111" y="866"/>
                    <a:pt x="1" y="1059"/>
                  </a:cubicBezTo>
                  <a:cubicBezTo>
                    <a:pt x="157" y="903"/>
                    <a:pt x="295" y="737"/>
                    <a:pt x="415" y="553"/>
                  </a:cubicBezTo>
                  <a:cubicBezTo>
                    <a:pt x="553" y="378"/>
                    <a:pt x="682" y="194"/>
                    <a:pt x="7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1685100" y="1820525"/>
              <a:ext cx="29250" cy="15450"/>
            </a:xfrm>
            <a:custGeom>
              <a:rect b="b" l="l" r="r" t="t"/>
              <a:pathLst>
                <a:path extrusionOk="0" h="618" w="1170">
                  <a:moveTo>
                    <a:pt x="0" y="0"/>
                  </a:moveTo>
                  <a:cubicBezTo>
                    <a:pt x="175" y="129"/>
                    <a:pt x="368" y="249"/>
                    <a:pt x="562" y="341"/>
                  </a:cubicBezTo>
                  <a:cubicBezTo>
                    <a:pt x="755" y="451"/>
                    <a:pt x="958" y="544"/>
                    <a:pt x="1169" y="617"/>
                  </a:cubicBezTo>
                  <a:cubicBezTo>
                    <a:pt x="985" y="488"/>
                    <a:pt x="792" y="378"/>
                    <a:pt x="599" y="286"/>
                  </a:cubicBezTo>
                  <a:cubicBezTo>
                    <a:pt x="405" y="175"/>
                    <a:pt x="203" y="7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1738025" y="1881975"/>
              <a:ext cx="26500" cy="22350"/>
            </a:xfrm>
            <a:custGeom>
              <a:rect b="b" l="l" r="r" t="t"/>
              <a:pathLst>
                <a:path extrusionOk="0" h="894" w="1060">
                  <a:moveTo>
                    <a:pt x="1059" y="0"/>
                  </a:moveTo>
                  <a:lnTo>
                    <a:pt x="1059" y="0"/>
                  </a:lnTo>
                  <a:cubicBezTo>
                    <a:pt x="673" y="267"/>
                    <a:pt x="323" y="562"/>
                    <a:pt x="1" y="893"/>
                  </a:cubicBezTo>
                  <a:cubicBezTo>
                    <a:pt x="194" y="764"/>
                    <a:pt x="378" y="626"/>
                    <a:pt x="544" y="470"/>
                  </a:cubicBezTo>
                  <a:cubicBezTo>
                    <a:pt x="728" y="332"/>
                    <a:pt x="903" y="166"/>
                    <a:pt x="10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1758500" y="1801200"/>
              <a:ext cx="22350" cy="29250"/>
            </a:xfrm>
            <a:custGeom>
              <a:rect b="b" l="l" r="r" t="t"/>
              <a:pathLst>
                <a:path extrusionOk="0" h="1170" w="894">
                  <a:moveTo>
                    <a:pt x="1" y="0"/>
                  </a:moveTo>
                  <a:lnTo>
                    <a:pt x="1" y="0"/>
                  </a:lnTo>
                  <a:cubicBezTo>
                    <a:pt x="268" y="414"/>
                    <a:pt x="562" y="810"/>
                    <a:pt x="894" y="1169"/>
                  </a:cubicBezTo>
                  <a:cubicBezTo>
                    <a:pt x="636" y="755"/>
                    <a:pt x="332" y="368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1813050" y="1829025"/>
              <a:ext cx="22350" cy="25125"/>
            </a:xfrm>
            <a:custGeom>
              <a:rect b="b" l="l" r="r" t="t"/>
              <a:pathLst>
                <a:path extrusionOk="0" h="1005" w="894">
                  <a:moveTo>
                    <a:pt x="894" y="1"/>
                  </a:moveTo>
                  <a:lnTo>
                    <a:pt x="894" y="1"/>
                  </a:lnTo>
                  <a:cubicBezTo>
                    <a:pt x="719" y="148"/>
                    <a:pt x="562" y="305"/>
                    <a:pt x="424" y="480"/>
                  </a:cubicBezTo>
                  <a:cubicBezTo>
                    <a:pt x="268" y="636"/>
                    <a:pt x="120" y="811"/>
                    <a:pt x="1" y="1004"/>
                  </a:cubicBezTo>
                  <a:cubicBezTo>
                    <a:pt x="166" y="857"/>
                    <a:pt x="332" y="691"/>
                    <a:pt x="470" y="526"/>
                  </a:cubicBezTo>
                  <a:cubicBezTo>
                    <a:pt x="627" y="360"/>
                    <a:pt x="765" y="185"/>
                    <a:pt x="8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1851725" y="1888875"/>
              <a:ext cx="13825" cy="23725"/>
            </a:xfrm>
            <a:custGeom>
              <a:rect b="b" l="l" r="r" t="t"/>
              <a:pathLst>
                <a:path extrusionOk="0" h="949" w="553">
                  <a:moveTo>
                    <a:pt x="0" y="1"/>
                  </a:moveTo>
                  <a:cubicBezTo>
                    <a:pt x="65" y="175"/>
                    <a:pt x="148" y="341"/>
                    <a:pt x="249" y="488"/>
                  </a:cubicBezTo>
                  <a:cubicBezTo>
                    <a:pt x="332" y="654"/>
                    <a:pt x="433" y="811"/>
                    <a:pt x="553" y="949"/>
                  </a:cubicBezTo>
                  <a:cubicBezTo>
                    <a:pt x="488" y="783"/>
                    <a:pt x="405" y="617"/>
                    <a:pt x="304" y="461"/>
                  </a:cubicBezTo>
                  <a:cubicBezTo>
                    <a:pt x="221" y="295"/>
                    <a:pt x="120" y="139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1903975" y="1866550"/>
              <a:ext cx="6700" cy="25125"/>
            </a:xfrm>
            <a:custGeom>
              <a:rect b="b" l="l" r="r" t="t"/>
              <a:pathLst>
                <a:path extrusionOk="0" h="1005" w="268">
                  <a:moveTo>
                    <a:pt x="267" y="1"/>
                  </a:moveTo>
                  <a:cubicBezTo>
                    <a:pt x="194" y="157"/>
                    <a:pt x="138" y="323"/>
                    <a:pt x="101" y="498"/>
                  </a:cubicBezTo>
                  <a:cubicBezTo>
                    <a:pt x="46" y="663"/>
                    <a:pt x="9" y="829"/>
                    <a:pt x="0" y="1004"/>
                  </a:cubicBezTo>
                  <a:cubicBezTo>
                    <a:pt x="129" y="682"/>
                    <a:pt x="221" y="350"/>
                    <a:pt x="2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1331575" y="1786225"/>
              <a:ext cx="27875" cy="5325"/>
            </a:xfrm>
            <a:custGeom>
              <a:rect b="b" l="l" r="r" t="t"/>
              <a:pathLst>
                <a:path extrusionOk="0" h="213" w="1115">
                  <a:moveTo>
                    <a:pt x="1114" y="1"/>
                  </a:moveTo>
                  <a:lnTo>
                    <a:pt x="1114" y="1"/>
                  </a:lnTo>
                  <a:cubicBezTo>
                    <a:pt x="921" y="10"/>
                    <a:pt x="737" y="28"/>
                    <a:pt x="553" y="74"/>
                  </a:cubicBezTo>
                  <a:cubicBezTo>
                    <a:pt x="360" y="102"/>
                    <a:pt x="175" y="148"/>
                    <a:pt x="0" y="212"/>
                  </a:cubicBezTo>
                  <a:cubicBezTo>
                    <a:pt x="185" y="212"/>
                    <a:pt x="378" y="185"/>
                    <a:pt x="562" y="139"/>
                  </a:cubicBezTo>
                  <a:cubicBezTo>
                    <a:pt x="746" y="111"/>
                    <a:pt x="930" y="65"/>
                    <a:pt x="11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948825" y="1870700"/>
              <a:ext cx="4400" cy="58475"/>
            </a:xfrm>
            <a:custGeom>
              <a:rect b="b" l="l" r="r" t="t"/>
              <a:pathLst>
                <a:path extrusionOk="0" h="2339" w="176">
                  <a:moveTo>
                    <a:pt x="166" y="0"/>
                  </a:moveTo>
                  <a:cubicBezTo>
                    <a:pt x="111" y="387"/>
                    <a:pt x="74" y="783"/>
                    <a:pt x="56" y="1169"/>
                  </a:cubicBezTo>
                  <a:cubicBezTo>
                    <a:pt x="19" y="1556"/>
                    <a:pt x="1" y="1952"/>
                    <a:pt x="1" y="2339"/>
                  </a:cubicBezTo>
                  <a:cubicBezTo>
                    <a:pt x="65" y="1952"/>
                    <a:pt x="102" y="1565"/>
                    <a:pt x="120" y="1179"/>
                  </a:cubicBezTo>
                  <a:cubicBezTo>
                    <a:pt x="157" y="783"/>
                    <a:pt x="176" y="396"/>
                    <a:pt x="1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992800" y="1870000"/>
              <a:ext cx="3700" cy="61025"/>
            </a:xfrm>
            <a:custGeom>
              <a:rect b="b" l="l" r="r" t="t"/>
              <a:pathLst>
                <a:path extrusionOk="0" h="2441" w="148">
                  <a:moveTo>
                    <a:pt x="138" y="1"/>
                  </a:moveTo>
                  <a:cubicBezTo>
                    <a:pt x="83" y="397"/>
                    <a:pt x="55" y="811"/>
                    <a:pt x="37" y="1216"/>
                  </a:cubicBezTo>
                  <a:cubicBezTo>
                    <a:pt x="9" y="1621"/>
                    <a:pt x="0" y="2035"/>
                    <a:pt x="9" y="2440"/>
                  </a:cubicBezTo>
                  <a:cubicBezTo>
                    <a:pt x="55" y="2035"/>
                    <a:pt x="92" y="1630"/>
                    <a:pt x="101" y="1225"/>
                  </a:cubicBezTo>
                  <a:cubicBezTo>
                    <a:pt x="138" y="811"/>
                    <a:pt x="147" y="406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1040425" y="1874600"/>
              <a:ext cx="3700" cy="57100"/>
            </a:xfrm>
            <a:custGeom>
              <a:rect b="b" l="l" r="r" t="t"/>
              <a:pathLst>
                <a:path extrusionOk="0" h="2284" w="148">
                  <a:moveTo>
                    <a:pt x="139" y="1"/>
                  </a:moveTo>
                  <a:cubicBezTo>
                    <a:pt x="111" y="111"/>
                    <a:pt x="102" y="222"/>
                    <a:pt x="93" y="332"/>
                  </a:cubicBezTo>
                  <a:cubicBezTo>
                    <a:pt x="74" y="544"/>
                    <a:pt x="56" y="839"/>
                    <a:pt x="47" y="1142"/>
                  </a:cubicBezTo>
                  <a:cubicBezTo>
                    <a:pt x="38" y="1446"/>
                    <a:pt x="28" y="1713"/>
                    <a:pt x="19" y="1943"/>
                  </a:cubicBezTo>
                  <a:cubicBezTo>
                    <a:pt x="1" y="2054"/>
                    <a:pt x="1" y="2164"/>
                    <a:pt x="19" y="2284"/>
                  </a:cubicBezTo>
                  <a:cubicBezTo>
                    <a:pt x="38" y="2173"/>
                    <a:pt x="56" y="2054"/>
                    <a:pt x="56" y="1943"/>
                  </a:cubicBezTo>
                  <a:cubicBezTo>
                    <a:pt x="74" y="1741"/>
                    <a:pt x="93" y="1437"/>
                    <a:pt x="102" y="1142"/>
                  </a:cubicBezTo>
                  <a:cubicBezTo>
                    <a:pt x="120" y="839"/>
                    <a:pt x="130" y="562"/>
                    <a:pt x="139" y="332"/>
                  </a:cubicBezTo>
                  <a:cubicBezTo>
                    <a:pt x="148" y="222"/>
                    <a:pt x="148" y="111"/>
                    <a:pt x="1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1087375" y="1869550"/>
              <a:ext cx="3725" cy="61925"/>
            </a:xfrm>
            <a:custGeom>
              <a:rect b="b" l="l" r="r" t="t"/>
              <a:pathLst>
                <a:path extrusionOk="0" h="2477" w="149">
                  <a:moveTo>
                    <a:pt x="139" y="0"/>
                  </a:moveTo>
                  <a:cubicBezTo>
                    <a:pt x="120" y="0"/>
                    <a:pt x="84" y="553"/>
                    <a:pt x="38" y="1234"/>
                  </a:cubicBezTo>
                  <a:cubicBezTo>
                    <a:pt x="10" y="1648"/>
                    <a:pt x="1" y="2062"/>
                    <a:pt x="10" y="2477"/>
                  </a:cubicBezTo>
                  <a:cubicBezTo>
                    <a:pt x="19" y="2477"/>
                    <a:pt x="65" y="1934"/>
                    <a:pt x="102" y="1243"/>
                  </a:cubicBezTo>
                  <a:cubicBezTo>
                    <a:pt x="139" y="829"/>
                    <a:pt x="148" y="415"/>
                    <a:pt x="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1083475" y="1795900"/>
              <a:ext cx="3250" cy="21650"/>
            </a:xfrm>
            <a:custGeom>
              <a:rect b="b" l="l" r="r" t="t"/>
              <a:pathLst>
                <a:path extrusionOk="0" h="866" w="130">
                  <a:moveTo>
                    <a:pt x="111" y="0"/>
                  </a:moveTo>
                  <a:cubicBezTo>
                    <a:pt x="65" y="138"/>
                    <a:pt x="37" y="286"/>
                    <a:pt x="28" y="433"/>
                  </a:cubicBezTo>
                  <a:cubicBezTo>
                    <a:pt x="9" y="571"/>
                    <a:pt x="0" y="718"/>
                    <a:pt x="19" y="866"/>
                  </a:cubicBezTo>
                  <a:cubicBezTo>
                    <a:pt x="65" y="728"/>
                    <a:pt x="92" y="580"/>
                    <a:pt x="92" y="433"/>
                  </a:cubicBezTo>
                  <a:cubicBezTo>
                    <a:pt x="120" y="295"/>
                    <a:pt x="129" y="148"/>
                    <a:pt x="1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1133650" y="1793825"/>
              <a:ext cx="5775" cy="138125"/>
            </a:xfrm>
            <a:custGeom>
              <a:rect b="b" l="l" r="r" t="t"/>
              <a:pathLst>
                <a:path extrusionOk="0" h="5525" w="231">
                  <a:moveTo>
                    <a:pt x="19" y="0"/>
                  </a:moveTo>
                  <a:cubicBezTo>
                    <a:pt x="0" y="0"/>
                    <a:pt x="28" y="1234"/>
                    <a:pt x="83" y="2762"/>
                  </a:cubicBezTo>
                  <a:cubicBezTo>
                    <a:pt x="138" y="4290"/>
                    <a:pt x="203" y="5524"/>
                    <a:pt x="212" y="5524"/>
                  </a:cubicBezTo>
                  <a:cubicBezTo>
                    <a:pt x="230" y="5524"/>
                    <a:pt x="203" y="4281"/>
                    <a:pt x="147" y="2762"/>
                  </a:cubicBezTo>
                  <a:cubicBezTo>
                    <a:pt x="92" y="1234"/>
                    <a:pt x="37" y="0"/>
                    <a:pt x="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1176900" y="1796575"/>
              <a:ext cx="10625" cy="134450"/>
            </a:xfrm>
            <a:custGeom>
              <a:rect b="b" l="l" r="r" t="t"/>
              <a:pathLst>
                <a:path extrusionOk="0" h="5378" w="425">
                  <a:moveTo>
                    <a:pt x="10" y="1"/>
                  </a:moveTo>
                  <a:cubicBezTo>
                    <a:pt x="1" y="75"/>
                    <a:pt x="1" y="139"/>
                    <a:pt x="10" y="213"/>
                  </a:cubicBezTo>
                  <a:cubicBezTo>
                    <a:pt x="10" y="342"/>
                    <a:pt x="19" y="544"/>
                    <a:pt x="38" y="783"/>
                  </a:cubicBezTo>
                  <a:cubicBezTo>
                    <a:pt x="65" y="1271"/>
                    <a:pt x="121" y="1953"/>
                    <a:pt x="176" y="2689"/>
                  </a:cubicBezTo>
                  <a:cubicBezTo>
                    <a:pt x="240" y="3426"/>
                    <a:pt x="296" y="4098"/>
                    <a:pt x="342" y="4595"/>
                  </a:cubicBezTo>
                  <a:cubicBezTo>
                    <a:pt x="360" y="4825"/>
                    <a:pt x="378" y="5018"/>
                    <a:pt x="388" y="5166"/>
                  </a:cubicBezTo>
                  <a:cubicBezTo>
                    <a:pt x="397" y="5239"/>
                    <a:pt x="406" y="5313"/>
                    <a:pt x="415" y="5377"/>
                  </a:cubicBezTo>
                  <a:cubicBezTo>
                    <a:pt x="424" y="5313"/>
                    <a:pt x="424" y="5239"/>
                    <a:pt x="415" y="5166"/>
                  </a:cubicBezTo>
                  <a:cubicBezTo>
                    <a:pt x="415" y="5037"/>
                    <a:pt x="406" y="4834"/>
                    <a:pt x="388" y="4595"/>
                  </a:cubicBezTo>
                  <a:cubicBezTo>
                    <a:pt x="360" y="4107"/>
                    <a:pt x="305" y="3426"/>
                    <a:pt x="240" y="2689"/>
                  </a:cubicBezTo>
                  <a:cubicBezTo>
                    <a:pt x="185" y="1953"/>
                    <a:pt x="130" y="1281"/>
                    <a:pt x="84" y="783"/>
                  </a:cubicBezTo>
                  <a:cubicBezTo>
                    <a:pt x="65" y="553"/>
                    <a:pt x="47" y="360"/>
                    <a:pt x="29" y="213"/>
                  </a:cubicBezTo>
                  <a:cubicBezTo>
                    <a:pt x="29" y="139"/>
                    <a:pt x="19" y="65"/>
                    <a:pt x="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1215125" y="1797725"/>
              <a:ext cx="17750" cy="133525"/>
            </a:xfrm>
            <a:custGeom>
              <a:rect b="b" l="l" r="r" t="t"/>
              <a:pathLst>
                <a:path extrusionOk="0" h="5341" w="710">
                  <a:moveTo>
                    <a:pt x="19" y="1"/>
                  </a:moveTo>
                  <a:cubicBezTo>
                    <a:pt x="0" y="1"/>
                    <a:pt x="138" y="1198"/>
                    <a:pt x="322" y="2680"/>
                  </a:cubicBezTo>
                  <a:cubicBezTo>
                    <a:pt x="506" y="4147"/>
                    <a:pt x="671" y="5341"/>
                    <a:pt x="690" y="5341"/>
                  </a:cubicBezTo>
                  <a:cubicBezTo>
                    <a:pt x="690" y="5341"/>
                    <a:pt x="691" y="5341"/>
                    <a:pt x="691" y="5340"/>
                  </a:cubicBezTo>
                  <a:cubicBezTo>
                    <a:pt x="709" y="5340"/>
                    <a:pt x="571" y="4144"/>
                    <a:pt x="387" y="2671"/>
                  </a:cubicBezTo>
                  <a:cubicBezTo>
                    <a:pt x="203" y="1198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2216275" y="1952700"/>
              <a:ext cx="136525" cy="138975"/>
            </a:xfrm>
            <a:custGeom>
              <a:rect b="b" l="l" r="r" t="t"/>
              <a:pathLst>
                <a:path extrusionOk="0" h="5559" w="5461">
                  <a:moveTo>
                    <a:pt x="4333" y="1"/>
                  </a:moveTo>
                  <a:cubicBezTo>
                    <a:pt x="3942" y="1"/>
                    <a:pt x="3521" y="157"/>
                    <a:pt x="3177" y="357"/>
                  </a:cubicBezTo>
                  <a:cubicBezTo>
                    <a:pt x="1345" y="1415"/>
                    <a:pt x="167" y="3312"/>
                    <a:pt x="1" y="5420"/>
                  </a:cubicBezTo>
                  <a:cubicBezTo>
                    <a:pt x="273" y="5515"/>
                    <a:pt x="568" y="5559"/>
                    <a:pt x="869" y="5559"/>
                  </a:cubicBezTo>
                  <a:cubicBezTo>
                    <a:pt x="1620" y="5559"/>
                    <a:pt x="2412" y="5288"/>
                    <a:pt x="2984" y="4868"/>
                  </a:cubicBezTo>
                  <a:cubicBezTo>
                    <a:pt x="3794" y="4278"/>
                    <a:pt x="4374" y="3432"/>
                    <a:pt x="4889" y="2575"/>
                  </a:cubicBezTo>
                  <a:cubicBezTo>
                    <a:pt x="5110" y="2207"/>
                    <a:pt x="5322" y="1830"/>
                    <a:pt x="5396" y="1406"/>
                  </a:cubicBezTo>
                  <a:cubicBezTo>
                    <a:pt x="5460" y="992"/>
                    <a:pt x="5359" y="513"/>
                    <a:pt x="5037" y="237"/>
                  </a:cubicBezTo>
                  <a:cubicBezTo>
                    <a:pt x="4835" y="69"/>
                    <a:pt x="4591" y="1"/>
                    <a:pt x="433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2241600" y="2107250"/>
              <a:ext cx="151700" cy="65750"/>
            </a:xfrm>
            <a:custGeom>
              <a:rect b="b" l="l" r="r" t="t"/>
              <a:pathLst>
                <a:path extrusionOk="0" h="2630" w="6068">
                  <a:moveTo>
                    <a:pt x="3645" y="0"/>
                  </a:moveTo>
                  <a:cubicBezTo>
                    <a:pt x="3240" y="0"/>
                    <a:pt x="2833" y="55"/>
                    <a:pt x="2440" y="159"/>
                  </a:cubicBezTo>
                  <a:cubicBezTo>
                    <a:pt x="1529" y="389"/>
                    <a:pt x="737" y="923"/>
                    <a:pt x="1" y="1503"/>
                  </a:cubicBezTo>
                  <a:lnTo>
                    <a:pt x="10" y="1503"/>
                  </a:lnTo>
                  <a:cubicBezTo>
                    <a:pt x="571" y="2248"/>
                    <a:pt x="1547" y="2580"/>
                    <a:pt x="2486" y="2626"/>
                  </a:cubicBezTo>
                  <a:cubicBezTo>
                    <a:pt x="2546" y="2628"/>
                    <a:pt x="2606" y="2629"/>
                    <a:pt x="2666" y="2629"/>
                  </a:cubicBezTo>
                  <a:cubicBezTo>
                    <a:pt x="3543" y="2629"/>
                    <a:pt x="4402" y="2384"/>
                    <a:pt x="5221" y="2074"/>
                  </a:cubicBezTo>
                  <a:cubicBezTo>
                    <a:pt x="5543" y="1945"/>
                    <a:pt x="5893" y="1779"/>
                    <a:pt x="5994" y="1457"/>
                  </a:cubicBezTo>
                  <a:cubicBezTo>
                    <a:pt x="6067" y="1208"/>
                    <a:pt x="6003" y="932"/>
                    <a:pt x="5828" y="739"/>
                  </a:cubicBezTo>
                  <a:cubicBezTo>
                    <a:pt x="5662" y="545"/>
                    <a:pt x="5441" y="398"/>
                    <a:pt x="5202" y="306"/>
                  </a:cubicBezTo>
                  <a:cubicBezTo>
                    <a:pt x="4710" y="96"/>
                    <a:pt x="4179" y="0"/>
                    <a:pt x="36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2202475" y="1846300"/>
              <a:ext cx="72975" cy="140875"/>
            </a:xfrm>
            <a:custGeom>
              <a:rect b="b" l="l" r="r" t="t"/>
              <a:pathLst>
                <a:path extrusionOk="0" h="5635" w="2919">
                  <a:moveTo>
                    <a:pt x="1776" y="0"/>
                  </a:moveTo>
                  <a:cubicBezTo>
                    <a:pt x="1503" y="0"/>
                    <a:pt x="1217" y="119"/>
                    <a:pt x="1013" y="304"/>
                  </a:cubicBezTo>
                  <a:cubicBezTo>
                    <a:pt x="709" y="580"/>
                    <a:pt x="544" y="976"/>
                    <a:pt x="424" y="1372"/>
                  </a:cubicBezTo>
                  <a:cubicBezTo>
                    <a:pt x="1" y="2725"/>
                    <a:pt x="93" y="4290"/>
                    <a:pt x="535" y="5635"/>
                  </a:cubicBezTo>
                  <a:lnTo>
                    <a:pt x="544" y="5635"/>
                  </a:lnTo>
                  <a:cubicBezTo>
                    <a:pt x="554" y="5635"/>
                    <a:pt x="564" y="5635"/>
                    <a:pt x="574" y="5635"/>
                  </a:cubicBezTo>
                  <a:cubicBezTo>
                    <a:pt x="1342" y="5635"/>
                    <a:pt x="1920" y="4953"/>
                    <a:pt x="2265" y="4272"/>
                  </a:cubicBezTo>
                  <a:cubicBezTo>
                    <a:pt x="2762" y="3296"/>
                    <a:pt x="2919" y="2191"/>
                    <a:pt x="2726" y="1114"/>
                  </a:cubicBezTo>
                  <a:cubicBezTo>
                    <a:pt x="2661" y="709"/>
                    <a:pt x="2505" y="286"/>
                    <a:pt x="2155" y="92"/>
                  </a:cubicBezTo>
                  <a:cubicBezTo>
                    <a:pt x="2040" y="29"/>
                    <a:pt x="1909" y="0"/>
                    <a:pt x="177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2117325" y="1884000"/>
              <a:ext cx="73450" cy="211350"/>
            </a:xfrm>
            <a:custGeom>
              <a:rect b="b" l="l" r="r" t="t"/>
              <a:pathLst>
                <a:path extrusionOk="0" h="8454" w="2938">
                  <a:moveTo>
                    <a:pt x="1308" y="0"/>
                  </a:moveTo>
                  <a:cubicBezTo>
                    <a:pt x="865" y="0"/>
                    <a:pt x="585" y="514"/>
                    <a:pt x="461" y="950"/>
                  </a:cubicBezTo>
                  <a:cubicBezTo>
                    <a:pt x="0" y="2543"/>
                    <a:pt x="102" y="4237"/>
                    <a:pt x="203" y="5885"/>
                  </a:cubicBezTo>
                  <a:cubicBezTo>
                    <a:pt x="258" y="6907"/>
                    <a:pt x="617" y="7781"/>
                    <a:pt x="1381" y="8453"/>
                  </a:cubicBezTo>
                  <a:cubicBezTo>
                    <a:pt x="2716" y="6180"/>
                    <a:pt x="2937" y="3408"/>
                    <a:pt x="2155" y="895"/>
                  </a:cubicBezTo>
                  <a:cubicBezTo>
                    <a:pt x="2026" y="490"/>
                    <a:pt x="1786" y="30"/>
                    <a:pt x="1354" y="2"/>
                  </a:cubicBezTo>
                  <a:cubicBezTo>
                    <a:pt x="1338" y="1"/>
                    <a:pt x="1323" y="0"/>
                    <a:pt x="130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2003175" y="2029850"/>
              <a:ext cx="114175" cy="93825"/>
            </a:xfrm>
            <a:custGeom>
              <a:rect b="b" l="l" r="r" t="t"/>
              <a:pathLst>
                <a:path extrusionOk="0" h="3753" w="4567">
                  <a:moveTo>
                    <a:pt x="749" y="0"/>
                  </a:moveTo>
                  <a:cubicBezTo>
                    <a:pt x="565" y="0"/>
                    <a:pt x="393" y="49"/>
                    <a:pt x="267" y="180"/>
                  </a:cubicBezTo>
                  <a:cubicBezTo>
                    <a:pt x="0" y="456"/>
                    <a:pt x="83" y="889"/>
                    <a:pt x="249" y="1220"/>
                  </a:cubicBezTo>
                  <a:cubicBezTo>
                    <a:pt x="516" y="1754"/>
                    <a:pt x="957" y="2187"/>
                    <a:pt x="1390" y="2601"/>
                  </a:cubicBezTo>
                  <a:cubicBezTo>
                    <a:pt x="1786" y="2978"/>
                    <a:pt x="2191" y="3356"/>
                    <a:pt x="2688" y="3568"/>
                  </a:cubicBezTo>
                  <a:cubicBezTo>
                    <a:pt x="2950" y="3682"/>
                    <a:pt x="3321" y="3752"/>
                    <a:pt x="3682" y="3752"/>
                  </a:cubicBezTo>
                  <a:cubicBezTo>
                    <a:pt x="4017" y="3752"/>
                    <a:pt x="4344" y="3691"/>
                    <a:pt x="4566" y="3549"/>
                  </a:cubicBezTo>
                  <a:cubicBezTo>
                    <a:pt x="4060" y="1975"/>
                    <a:pt x="2872" y="714"/>
                    <a:pt x="1326" y="125"/>
                  </a:cubicBezTo>
                  <a:cubicBezTo>
                    <a:pt x="1147" y="54"/>
                    <a:pt x="942" y="0"/>
                    <a:pt x="7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2170725" y="1972875"/>
              <a:ext cx="153075" cy="247450"/>
            </a:xfrm>
            <a:custGeom>
              <a:rect b="b" l="l" r="r" t="t"/>
              <a:pathLst>
                <a:path extrusionOk="0" h="9898" w="6123">
                  <a:moveTo>
                    <a:pt x="6122" y="1"/>
                  </a:moveTo>
                  <a:lnTo>
                    <a:pt x="6095" y="19"/>
                  </a:lnTo>
                  <a:cubicBezTo>
                    <a:pt x="6113" y="10"/>
                    <a:pt x="6122" y="1"/>
                    <a:pt x="6122" y="1"/>
                  </a:cubicBezTo>
                  <a:close/>
                  <a:moveTo>
                    <a:pt x="6095" y="19"/>
                  </a:moveTo>
                  <a:lnTo>
                    <a:pt x="6012" y="74"/>
                  </a:lnTo>
                  <a:lnTo>
                    <a:pt x="5726" y="268"/>
                  </a:lnTo>
                  <a:lnTo>
                    <a:pt x="5524" y="415"/>
                  </a:lnTo>
                  <a:cubicBezTo>
                    <a:pt x="5459" y="470"/>
                    <a:pt x="5377" y="535"/>
                    <a:pt x="5294" y="599"/>
                  </a:cubicBezTo>
                  <a:cubicBezTo>
                    <a:pt x="5128" y="737"/>
                    <a:pt x="4925" y="885"/>
                    <a:pt x="4732" y="1069"/>
                  </a:cubicBezTo>
                  <a:lnTo>
                    <a:pt x="4410" y="1354"/>
                  </a:lnTo>
                  <a:cubicBezTo>
                    <a:pt x="4299" y="1446"/>
                    <a:pt x="4198" y="1557"/>
                    <a:pt x="4078" y="1676"/>
                  </a:cubicBezTo>
                  <a:cubicBezTo>
                    <a:pt x="3848" y="1897"/>
                    <a:pt x="3627" y="2146"/>
                    <a:pt x="3388" y="2413"/>
                  </a:cubicBezTo>
                  <a:cubicBezTo>
                    <a:pt x="2357" y="3591"/>
                    <a:pt x="1538" y="4926"/>
                    <a:pt x="939" y="6371"/>
                  </a:cubicBezTo>
                  <a:cubicBezTo>
                    <a:pt x="810" y="6703"/>
                    <a:pt x="681" y="7016"/>
                    <a:pt x="589" y="7329"/>
                  </a:cubicBezTo>
                  <a:cubicBezTo>
                    <a:pt x="543" y="7476"/>
                    <a:pt x="488" y="7623"/>
                    <a:pt x="451" y="7762"/>
                  </a:cubicBezTo>
                  <a:cubicBezTo>
                    <a:pt x="405" y="7909"/>
                    <a:pt x="368" y="8047"/>
                    <a:pt x="332" y="8176"/>
                  </a:cubicBezTo>
                  <a:cubicBezTo>
                    <a:pt x="258" y="8434"/>
                    <a:pt x="212" y="8682"/>
                    <a:pt x="166" y="8885"/>
                  </a:cubicBezTo>
                  <a:cubicBezTo>
                    <a:pt x="147" y="8995"/>
                    <a:pt x="120" y="9096"/>
                    <a:pt x="111" y="9179"/>
                  </a:cubicBezTo>
                  <a:lnTo>
                    <a:pt x="65" y="9428"/>
                  </a:lnTo>
                  <a:cubicBezTo>
                    <a:pt x="46" y="9575"/>
                    <a:pt x="28" y="9695"/>
                    <a:pt x="19" y="9778"/>
                  </a:cubicBezTo>
                  <a:cubicBezTo>
                    <a:pt x="9" y="9815"/>
                    <a:pt x="9" y="9842"/>
                    <a:pt x="9" y="9870"/>
                  </a:cubicBezTo>
                  <a:cubicBezTo>
                    <a:pt x="0" y="9879"/>
                    <a:pt x="0" y="9888"/>
                    <a:pt x="9" y="9897"/>
                  </a:cubicBezTo>
                  <a:cubicBezTo>
                    <a:pt x="9" y="9897"/>
                    <a:pt x="9" y="9888"/>
                    <a:pt x="19" y="9870"/>
                  </a:cubicBezTo>
                  <a:cubicBezTo>
                    <a:pt x="19" y="9842"/>
                    <a:pt x="28" y="9815"/>
                    <a:pt x="37" y="9778"/>
                  </a:cubicBezTo>
                  <a:lnTo>
                    <a:pt x="92" y="9437"/>
                  </a:lnTo>
                  <a:cubicBezTo>
                    <a:pt x="111" y="9363"/>
                    <a:pt x="120" y="9271"/>
                    <a:pt x="138" y="9188"/>
                  </a:cubicBezTo>
                  <a:cubicBezTo>
                    <a:pt x="157" y="9096"/>
                    <a:pt x="184" y="8995"/>
                    <a:pt x="203" y="8894"/>
                  </a:cubicBezTo>
                  <a:cubicBezTo>
                    <a:pt x="249" y="8682"/>
                    <a:pt x="295" y="8443"/>
                    <a:pt x="378" y="8185"/>
                  </a:cubicBezTo>
                  <a:cubicBezTo>
                    <a:pt x="414" y="8056"/>
                    <a:pt x="451" y="7918"/>
                    <a:pt x="488" y="7780"/>
                  </a:cubicBezTo>
                  <a:cubicBezTo>
                    <a:pt x="534" y="7633"/>
                    <a:pt x="589" y="7495"/>
                    <a:pt x="635" y="7338"/>
                  </a:cubicBezTo>
                  <a:cubicBezTo>
                    <a:pt x="727" y="7034"/>
                    <a:pt x="866" y="6721"/>
                    <a:pt x="994" y="6390"/>
                  </a:cubicBezTo>
                  <a:cubicBezTo>
                    <a:pt x="1593" y="4954"/>
                    <a:pt x="2412" y="3628"/>
                    <a:pt x="3425" y="2450"/>
                  </a:cubicBezTo>
                  <a:cubicBezTo>
                    <a:pt x="3664" y="2183"/>
                    <a:pt x="3885" y="1925"/>
                    <a:pt x="4115" y="1704"/>
                  </a:cubicBezTo>
                  <a:cubicBezTo>
                    <a:pt x="4235" y="1593"/>
                    <a:pt x="4336" y="1483"/>
                    <a:pt x="4447" y="1382"/>
                  </a:cubicBezTo>
                  <a:lnTo>
                    <a:pt x="4760" y="1096"/>
                  </a:lnTo>
                  <a:cubicBezTo>
                    <a:pt x="4953" y="912"/>
                    <a:pt x="5146" y="765"/>
                    <a:pt x="5312" y="627"/>
                  </a:cubicBezTo>
                  <a:cubicBezTo>
                    <a:pt x="5395" y="562"/>
                    <a:pt x="5469" y="489"/>
                    <a:pt x="5542" y="433"/>
                  </a:cubicBezTo>
                  <a:lnTo>
                    <a:pt x="5745" y="286"/>
                  </a:lnTo>
                  <a:lnTo>
                    <a:pt x="6021" y="74"/>
                  </a:lnTo>
                  <a:lnTo>
                    <a:pt x="6095" y="19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2172325" y="2123825"/>
              <a:ext cx="195425" cy="87750"/>
            </a:xfrm>
            <a:custGeom>
              <a:rect b="b" l="l" r="r" t="t"/>
              <a:pathLst>
                <a:path extrusionOk="0" h="3510" w="7817">
                  <a:moveTo>
                    <a:pt x="6000" y="1"/>
                  </a:moveTo>
                  <a:cubicBezTo>
                    <a:pt x="3994" y="1"/>
                    <a:pt x="2079" y="880"/>
                    <a:pt x="765" y="2414"/>
                  </a:cubicBezTo>
                  <a:cubicBezTo>
                    <a:pt x="544" y="2653"/>
                    <a:pt x="350" y="2920"/>
                    <a:pt x="175" y="3197"/>
                  </a:cubicBezTo>
                  <a:cubicBezTo>
                    <a:pt x="111" y="3289"/>
                    <a:pt x="74" y="3371"/>
                    <a:pt x="47" y="3427"/>
                  </a:cubicBezTo>
                  <a:cubicBezTo>
                    <a:pt x="28" y="3445"/>
                    <a:pt x="10" y="3473"/>
                    <a:pt x="1" y="3510"/>
                  </a:cubicBezTo>
                  <a:cubicBezTo>
                    <a:pt x="19" y="3482"/>
                    <a:pt x="37" y="3454"/>
                    <a:pt x="56" y="3427"/>
                  </a:cubicBezTo>
                  <a:cubicBezTo>
                    <a:pt x="83" y="3381"/>
                    <a:pt x="129" y="3307"/>
                    <a:pt x="203" y="3206"/>
                  </a:cubicBezTo>
                  <a:cubicBezTo>
                    <a:pt x="378" y="2939"/>
                    <a:pt x="581" y="2681"/>
                    <a:pt x="792" y="2442"/>
                  </a:cubicBezTo>
                  <a:cubicBezTo>
                    <a:pt x="2147" y="907"/>
                    <a:pt x="4081" y="48"/>
                    <a:pt x="6083" y="48"/>
                  </a:cubicBezTo>
                  <a:cubicBezTo>
                    <a:pt x="6542" y="48"/>
                    <a:pt x="7006" y="93"/>
                    <a:pt x="7467" y="186"/>
                  </a:cubicBezTo>
                  <a:cubicBezTo>
                    <a:pt x="7586" y="205"/>
                    <a:pt x="7669" y="223"/>
                    <a:pt x="7725" y="232"/>
                  </a:cubicBezTo>
                  <a:cubicBezTo>
                    <a:pt x="7761" y="241"/>
                    <a:pt x="7789" y="251"/>
                    <a:pt x="7817" y="251"/>
                  </a:cubicBezTo>
                  <a:cubicBezTo>
                    <a:pt x="7798" y="241"/>
                    <a:pt x="7771" y="232"/>
                    <a:pt x="7743" y="223"/>
                  </a:cubicBezTo>
                  <a:cubicBezTo>
                    <a:pt x="7679" y="205"/>
                    <a:pt x="7596" y="177"/>
                    <a:pt x="7485" y="159"/>
                  </a:cubicBezTo>
                  <a:cubicBezTo>
                    <a:pt x="7163" y="85"/>
                    <a:pt x="6841" y="39"/>
                    <a:pt x="6519" y="20"/>
                  </a:cubicBezTo>
                  <a:cubicBezTo>
                    <a:pt x="6345" y="7"/>
                    <a:pt x="6172" y="1"/>
                    <a:pt x="600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2170725" y="1871150"/>
              <a:ext cx="74125" cy="335125"/>
            </a:xfrm>
            <a:custGeom>
              <a:rect b="b" l="l" r="r" t="t"/>
              <a:pathLst>
                <a:path extrusionOk="0" h="13405" w="2965">
                  <a:moveTo>
                    <a:pt x="2965" y="1"/>
                  </a:moveTo>
                  <a:cubicBezTo>
                    <a:pt x="2955" y="10"/>
                    <a:pt x="2955" y="28"/>
                    <a:pt x="2955" y="38"/>
                  </a:cubicBezTo>
                  <a:cubicBezTo>
                    <a:pt x="2946" y="65"/>
                    <a:pt x="2937" y="102"/>
                    <a:pt x="2928" y="139"/>
                  </a:cubicBezTo>
                  <a:cubicBezTo>
                    <a:pt x="2900" y="231"/>
                    <a:pt x="2863" y="360"/>
                    <a:pt x="2826" y="525"/>
                  </a:cubicBezTo>
                  <a:cubicBezTo>
                    <a:pt x="2734" y="866"/>
                    <a:pt x="2615" y="1354"/>
                    <a:pt x="2467" y="1952"/>
                  </a:cubicBezTo>
                  <a:cubicBezTo>
                    <a:pt x="2164" y="3158"/>
                    <a:pt x="1731" y="4815"/>
                    <a:pt x="1280" y="6657"/>
                  </a:cubicBezTo>
                  <a:cubicBezTo>
                    <a:pt x="1059" y="7587"/>
                    <a:pt x="856" y="8461"/>
                    <a:pt x="691" y="9271"/>
                  </a:cubicBezTo>
                  <a:cubicBezTo>
                    <a:pt x="525" y="10072"/>
                    <a:pt x="387" y="10799"/>
                    <a:pt x="286" y="11407"/>
                  </a:cubicBezTo>
                  <a:cubicBezTo>
                    <a:pt x="230" y="11720"/>
                    <a:pt x="193" y="11996"/>
                    <a:pt x="157" y="12236"/>
                  </a:cubicBezTo>
                  <a:cubicBezTo>
                    <a:pt x="120" y="12484"/>
                    <a:pt x="83" y="12696"/>
                    <a:pt x="65" y="12862"/>
                  </a:cubicBezTo>
                  <a:cubicBezTo>
                    <a:pt x="46" y="13037"/>
                    <a:pt x="28" y="13165"/>
                    <a:pt x="19" y="13267"/>
                  </a:cubicBezTo>
                  <a:cubicBezTo>
                    <a:pt x="9" y="13304"/>
                    <a:pt x="0" y="13340"/>
                    <a:pt x="0" y="13368"/>
                  </a:cubicBezTo>
                  <a:cubicBezTo>
                    <a:pt x="0" y="13377"/>
                    <a:pt x="0" y="13386"/>
                    <a:pt x="0" y="13405"/>
                  </a:cubicBezTo>
                  <a:cubicBezTo>
                    <a:pt x="9" y="13386"/>
                    <a:pt x="9" y="13377"/>
                    <a:pt x="9" y="13368"/>
                  </a:cubicBezTo>
                  <a:cubicBezTo>
                    <a:pt x="19" y="13340"/>
                    <a:pt x="19" y="13304"/>
                    <a:pt x="28" y="13267"/>
                  </a:cubicBezTo>
                  <a:cubicBezTo>
                    <a:pt x="46" y="13165"/>
                    <a:pt x="65" y="13037"/>
                    <a:pt x="92" y="12871"/>
                  </a:cubicBezTo>
                  <a:cubicBezTo>
                    <a:pt x="120" y="12696"/>
                    <a:pt x="147" y="12484"/>
                    <a:pt x="193" y="12245"/>
                  </a:cubicBezTo>
                  <a:cubicBezTo>
                    <a:pt x="230" y="12005"/>
                    <a:pt x="276" y="11720"/>
                    <a:pt x="332" y="11416"/>
                  </a:cubicBezTo>
                  <a:cubicBezTo>
                    <a:pt x="442" y="10809"/>
                    <a:pt x="580" y="10081"/>
                    <a:pt x="755" y="9280"/>
                  </a:cubicBezTo>
                  <a:cubicBezTo>
                    <a:pt x="921" y="8480"/>
                    <a:pt x="1123" y="7596"/>
                    <a:pt x="1344" y="6675"/>
                  </a:cubicBezTo>
                  <a:cubicBezTo>
                    <a:pt x="1786" y="4834"/>
                    <a:pt x="2219" y="3168"/>
                    <a:pt x="2513" y="1962"/>
                  </a:cubicBezTo>
                  <a:cubicBezTo>
                    <a:pt x="2661" y="1354"/>
                    <a:pt x="2780" y="866"/>
                    <a:pt x="2854" y="525"/>
                  </a:cubicBezTo>
                  <a:cubicBezTo>
                    <a:pt x="2891" y="369"/>
                    <a:pt x="2928" y="231"/>
                    <a:pt x="2946" y="139"/>
                  </a:cubicBezTo>
                  <a:cubicBezTo>
                    <a:pt x="2955" y="93"/>
                    <a:pt x="2965" y="65"/>
                    <a:pt x="2965" y="38"/>
                  </a:cubicBezTo>
                  <a:cubicBezTo>
                    <a:pt x="2965" y="28"/>
                    <a:pt x="2965" y="10"/>
                    <a:pt x="29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2145175" y="1927300"/>
              <a:ext cx="23275" cy="274150"/>
            </a:xfrm>
            <a:custGeom>
              <a:rect b="b" l="l" r="r" t="t"/>
              <a:pathLst>
                <a:path extrusionOk="0" h="10966" w="931">
                  <a:moveTo>
                    <a:pt x="138" y="1"/>
                  </a:moveTo>
                  <a:cubicBezTo>
                    <a:pt x="129" y="19"/>
                    <a:pt x="129" y="47"/>
                    <a:pt x="129" y="84"/>
                  </a:cubicBezTo>
                  <a:cubicBezTo>
                    <a:pt x="120" y="157"/>
                    <a:pt x="111" y="268"/>
                    <a:pt x="102" y="406"/>
                  </a:cubicBezTo>
                  <a:cubicBezTo>
                    <a:pt x="83" y="544"/>
                    <a:pt x="74" y="719"/>
                    <a:pt x="65" y="912"/>
                  </a:cubicBezTo>
                  <a:cubicBezTo>
                    <a:pt x="46" y="1115"/>
                    <a:pt x="37" y="1336"/>
                    <a:pt x="28" y="1584"/>
                  </a:cubicBezTo>
                  <a:cubicBezTo>
                    <a:pt x="9" y="2091"/>
                    <a:pt x="0" y="2689"/>
                    <a:pt x="9" y="3352"/>
                  </a:cubicBezTo>
                  <a:cubicBezTo>
                    <a:pt x="28" y="4006"/>
                    <a:pt x="65" y="4733"/>
                    <a:pt x="120" y="5497"/>
                  </a:cubicBezTo>
                  <a:cubicBezTo>
                    <a:pt x="249" y="7025"/>
                    <a:pt x="451" y="8397"/>
                    <a:pt x="617" y="9382"/>
                  </a:cubicBezTo>
                  <a:cubicBezTo>
                    <a:pt x="700" y="9870"/>
                    <a:pt x="783" y="10275"/>
                    <a:pt x="838" y="10542"/>
                  </a:cubicBezTo>
                  <a:lnTo>
                    <a:pt x="902" y="10864"/>
                  </a:lnTo>
                  <a:cubicBezTo>
                    <a:pt x="912" y="10892"/>
                    <a:pt x="921" y="10919"/>
                    <a:pt x="921" y="10938"/>
                  </a:cubicBezTo>
                  <a:cubicBezTo>
                    <a:pt x="921" y="10947"/>
                    <a:pt x="921" y="10956"/>
                    <a:pt x="930" y="10965"/>
                  </a:cubicBezTo>
                  <a:cubicBezTo>
                    <a:pt x="930" y="10956"/>
                    <a:pt x="930" y="10947"/>
                    <a:pt x="930" y="10938"/>
                  </a:cubicBezTo>
                  <a:lnTo>
                    <a:pt x="912" y="10855"/>
                  </a:lnTo>
                  <a:cubicBezTo>
                    <a:pt x="902" y="10781"/>
                    <a:pt x="884" y="10671"/>
                    <a:pt x="856" y="10542"/>
                  </a:cubicBezTo>
                  <a:cubicBezTo>
                    <a:pt x="810" y="10266"/>
                    <a:pt x="746" y="9870"/>
                    <a:pt x="663" y="9373"/>
                  </a:cubicBezTo>
                  <a:cubicBezTo>
                    <a:pt x="507" y="8388"/>
                    <a:pt x="313" y="7016"/>
                    <a:pt x="184" y="5497"/>
                  </a:cubicBezTo>
                  <a:cubicBezTo>
                    <a:pt x="120" y="4733"/>
                    <a:pt x="83" y="4006"/>
                    <a:pt x="65" y="3343"/>
                  </a:cubicBezTo>
                  <a:cubicBezTo>
                    <a:pt x="55" y="2689"/>
                    <a:pt x="55" y="2091"/>
                    <a:pt x="65" y="1594"/>
                  </a:cubicBezTo>
                  <a:cubicBezTo>
                    <a:pt x="74" y="1336"/>
                    <a:pt x="83" y="1115"/>
                    <a:pt x="92" y="912"/>
                  </a:cubicBezTo>
                  <a:cubicBezTo>
                    <a:pt x="102" y="719"/>
                    <a:pt x="111" y="544"/>
                    <a:pt x="120" y="406"/>
                  </a:cubicBezTo>
                  <a:cubicBezTo>
                    <a:pt x="129" y="268"/>
                    <a:pt x="138" y="167"/>
                    <a:pt x="138" y="8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2036300" y="2052975"/>
              <a:ext cx="134450" cy="155850"/>
            </a:xfrm>
            <a:custGeom>
              <a:rect b="b" l="l" r="r" t="t"/>
              <a:pathLst>
                <a:path extrusionOk="0" h="6234" w="5378">
                  <a:moveTo>
                    <a:pt x="1" y="1"/>
                  </a:moveTo>
                  <a:cubicBezTo>
                    <a:pt x="28" y="19"/>
                    <a:pt x="47" y="37"/>
                    <a:pt x="74" y="56"/>
                  </a:cubicBezTo>
                  <a:lnTo>
                    <a:pt x="286" y="185"/>
                  </a:lnTo>
                  <a:cubicBezTo>
                    <a:pt x="378" y="240"/>
                    <a:pt x="479" y="314"/>
                    <a:pt x="608" y="396"/>
                  </a:cubicBezTo>
                  <a:cubicBezTo>
                    <a:pt x="728" y="479"/>
                    <a:pt x="875" y="581"/>
                    <a:pt x="1023" y="691"/>
                  </a:cubicBezTo>
                  <a:lnTo>
                    <a:pt x="1262" y="866"/>
                  </a:lnTo>
                  <a:lnTo>
                    <a:pt x="1520" y="1068"/>
                  </a:lnTo>
                  <a:cubicBezTo>
                    <a:pt x="1695" y="1207"/>
                    <a:pt x="1879" y="1363"/>
                    <a:pt x="2063" y="1529"/>
                  </a:cubicBezTo>
                  <a:cubicBezTo>
                    <a:pt x="2468" y="1888"/>
                    <a:pt x="2855" y="2274"/>
                    <a:pt x="3214" y="2679"/>
                  </a:cubicBezTo>
                  <a:cubicBezTo>
                    <a:pt x="3573" y="3085"/>
                    <a:pt x="3913" y="3517"/>
                    <a:pt x="4217" y="3959"/>
                  </a:cubicBezTo>
                  <a:cubicBezTo>
                    <a:pt x="4355" y="4171"/>
                    <a:pt x="4493" y="4364"/>
                    <a:pt x="4604" y="4567"/>
                  </a:cubicBezTo>
                  <a:lnTo>
                    <a:pt x="4760" y="4834"/>
                  </a:lnTo>
                  <a:cubicBezTo>
                    <a:pt x="4806" y="4926"/>
                    <a:pt x="4852" y="5018"/>
                    <a:pt x="4889" y="5101"/>
                  </a:cubicBezTo>
                  <a:cubicBezTo>
                    <a:pt x="4935" y="5184"/>
                    <a:pt x="4981" y="5266"/>
                    <a:pt x="5009" y="5340"/>
                  </a:cubicBezTo>
                  <a:cubicBezTo>
                    <a:pt x="5046" y="5423"/>
                    <a:pt x="5083" y="5497"/>
                    <a:pt x="5110" y="5561"/>
                  </a:cubicBezTo>
                  <a:lnTo>
                    <a:pt x="5193" y="5754"/>
                  </a:lnTo>
                  <a:cubicBezTo>
                    <a:pt x="5221" y="5819"/>
                    <a:pt x="5239" y="5874"/>
                    <a:pt x="5257" y="5920"/>
                  </a:cubicBezTo>
                  <a:cubicBezTo>
                    <a:pt x="5294" y="6021"/>
                    <a:pt x="5322" y="6095"/>
                    <a:pt x="5350" y="6150"/>
                  </a:cubicBezTo>
                  <a:cubicBezTo>
                    <a:pt x="5359" y="6178"/>
                    <a:pt x="5368" y="6205"/>
                    <a:pt x="5377" y="6233"/>
                  </a:cubicBezTo>
                  <a:cubicBezTo>
                    <a:pt x="5377" y="6205"/>
                    <a:pt x="5368" y="6178"/>
                    <a:pt x="5359" y="6150"/>
                  </a:cubicBezTo>
                  <a:cubicBezTo>
                    <a:pt x="5331" y="6086"/>
                    <a:pt x="5313" y="6012"/>
                    <a:pt x="5276" y="5920"/>
                  </a:cubicBezTo>
                  <a:cubicBezTo>
                    <a:pt x="5257" y="5865"/>
                    <a:pt x="5248" y="5810"/>
                    <a:pt x="5221" y="5745"/>
                  </a:cubicBezTo>
                  <a:cubicBezTo>
                    <a:pt x="5193" y="5690"/>
                    <a:pt x="5165" y="5625"/>
                    <a:pt x="5138" y="5552"/>
                  </a:cubicBezTo>
                  <a:cubicBezTo>
                    <a:pt x="5110" y="5487"/>
                    <a:pt x="5073" y="5414"/>
                    <a:pt x="5046" y="5331"/>
                  </a:cubicBezTo>
                  <a:cubicBezTo>
                    <a:pt x="5018" y="5257"/>
                    <a:pt x="4972" y="5174"/>
                    <a:pt x="4926" y="5092"/>
                  </a:cubicBezTo>
                  <a:lnTo>
                    <a:pt x="4797" y="4815"/>
                  </a:lnTo>
                  <a:cubicBezTo>
                    <a:pt x="4742" y="4732"/>
                    <a:pt x="4696" y="4631"/>
                    <a:pt x="4641" y="4539"/>
                  </a:cubicBezTo>
                  <a:cubicBezTo>
                    <a:pt x="4530" y="4337"/>
                    <a:pt x="4392" y="4143"/>
                    <a:pt x="4263" y="3932"/>
                  </a:cubicBezTo>
                  <a:cubicBezTo>
                    <a:pt x="3950" y="3480"/>
                    <a:pt x="3619" y="3048"/>
                    <a:pt x="3260" y="2643"/>
                  </a:cubicBezTo>
                  <a:cubicBezTo>
                    <a:pt x="2891" y="2238"/>
                    <a:pt x="2505" y="1851"/>
                    <a:pt x="2100" y="1492"/>
                  </a:cubicBezTo>
                  <a:cubicBezTo>
                    <a:pt x="1906" y="1326"/>
                    <a:pt x="1722" y="1160"/>
                    <a:pt x="1547" y="1032"/>
                  </a:cubicBezTo>
                  <a:cubicBezTo>
                    <a:pt x="1455" y="958"/>
                    <a:pt x="1372" y="894"/>
                    <a:pt x="1290" y="829"/>
                  </a:cubicBezTo>
                  <a:lnTo>
                    <a:pt x="1050" y="654"/>
                  </a:lnTo>
                  <a:cubicBezTo>
                    <a:pt x="894" y="544"/>
                    <a:pt x="746" y="452"/>
                    <a:pt x="627" y="369"/>
                  </a:cubicBezTo>
                  <a:cubicBezTo>
                    <a:pt x="498" y="277"/>
                    <a:pt x="387" y="212"/>
                    <a:pt x="295" y="166"/>
                  </a:cubicBezTo>
                  <a:lnTo>
                    <a:pt x="84" y="47"/>
                  </a:lnTo>
                  <a:cubicBezTo>
                    <a:pt x="56" y="28"/>
                    <a:pt x="28" y="19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2241150" y="2038025"/>
              <a:ext cx="70225" cy="14075"/>
            </a:xfrm>
            <a:custGeom>
              <a:rect b="b" l="l" r="r" t="t"/>
              <a:pathLst>
                <a:path extrusionOk="0" h="563" w="2809">
                  <a:moveTo>
                    <a:pt x="2394" y="0"/>
                  </a:moveTo>
                  <a:cubicBezTo>
                    <a:pt x="1703" y="19"/>
                    <a:pt x="1031" y="147"/>
                    <a:pt x="387" y="387"/>
                  </a:cubicBezTo>
                  <a:cubicBezTo>
                    <a:pt x="267" y="433"/>
                    <a:pt x="166" y="470"/>
                    <a:pt x="101" y="506"/>
                  </a:cubicBezTo>
                  <a:cubicBezTo>
                    <a:pt x="65" y="516"/>
                    <a:pt x="28" y="534"/>
                    <a:pt x="0" y="562"/>
                  </a:cubicBezTo>
                  <a:cubicBezTo>
                    <a:pt x="1" y="562"/>
                    <a:pt x="2" y="563"/>
                    <a:pt x="4" y="563"/>
                  </a:cubicBezTo>
                  <a:cubicBezTo>
                    <a:pt x="29" y="563"/>
                    <a:pt x="173" y="501"/>
                    <a:pt x="405" y="424"/>
                  </a:cubicBezTo>
                  <a:cubicBezTo>
                    <a:pt x="1041" y="212"/>
                    <a:pt x="1713" y="83"/>
                    <a:pt x="2385" y="46"/>
                  </a:cubicBezTo>
                  <a:cubicBezTo>
                    <a:pt x="2652" y="37"/>
                    <a:pt x="2808" y="37"/>
                    <a:pt x="2808" y="28"/>
                  </a:cubicBezTo>
                  <a:cubicBezTo>
                    <a:pt x="2771" y="9"/>
                    <a:pt x="2734" y="0"/>
                    <a:pt x="269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2303275" y="2125475"/>
              <a:ext cx="33175" cy="35925"/>
            </a:xfrm>
            <a:custGeom>
              <a:rect b="b" l="l" r="r" t="t"/>
              <a:pathLst>
                <a:path extrusionOk="0" h="1437" w="1327">
                  <a:moveTo>
                    <a:pt x="1" y="0"/>
                  </a:moveTo>
                  <a:cubicBezTo>
                    <a:pt x="590" y="323"/>
                    <a:pt x="1050" y="820"/>
                    <a:pt x="1327" y="1437"/>
                  </a:cubicBezTo>
                  <a:cubicBezTo>
                    <a:pt x="1308" y="1335"/>
                    <a:pt x="1281" y="1243"/>
                    <a:pt x="1235" y="1151"/>
                  </a:cubicBezTo>
                  <a:cubicBezTo>
                    <a:pt x="1124" y="939"/>
                    <a:pt x="986" y="737"/>
                    <a:pt x="829" y="562"/>
                  </a:cubicBezTo>
                  <a:cubicBezTo>
                    <a:pt x="664" y="387"/>
                    <a:pt x="480" y="231"/>
                    <a:pt x="268" y="120"/>
                  </a:cubicBezTo>
                  <a:cubicBezTo>
                    <a:pt x="185" y="65"/>
                    <a:pt x="93" y="28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2226425" y="1917175"/>
              <a:ext cx="24650" cy="29950"/>
            </a:xfrm>
            <a:custGeom>
              <a:rect b="b" l="l" r="r" t="t"/>
              <a:pathLst>
                <a:path extrusionOk="0" h="1198" w="986">
                  <a:moveTo>
                    <a:pt x="976" y="1"/>
                  </a:moveTo>
                  <a:lnTo>
                    <a:pt x="976" y="1"/>
                  </a:lnTo>
                  <a:cubicBezTo>
                    <a:pt x="571" y="323"/>
                    <a:pt x="239" y="737"/>
                    <a:pt x="0" y="1198"/>
                  </a:cubicBezTo>
                  <a:cubicBezTo>
                    <a:pt x="0" y="1198"/>
                    <a:pt x="1" y="1198"/>
                    <a:pt x="1" y="1198"/>
                  </a:cubicBezTo>
                  <a:cubicBezTo>
                    <a:pt x="24" y="1198"/>
                    <a:pt x="207" y="907"/>
                    <a:pt x="479" y="590"/>
                  </a:cubicBezTo>
                  <a:cubicBezTo>
                    <a:pt x="746" y="259"/>
                    <a:pt x="985" y="19"/>
                    <a:pt x="9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2230550" y="1882425"/>
              <a:ext cx="4625" cy="26725"/>
            </a:xfrm>
            <a:custGeom>
              <a:rect b="b" l="l" r="r" t="t"/>
              <a:pathLst>
                <a:path extrusionOk="0" h="1069" w="185">
                  <a:moveTo>
                    <a:pt x="1" y="1"/>
                  </a:moveTo>
                  <a:cubicBezTo>
                    <a:pt x="19" y="360"/>
                    <a:pt x="84" y="719"/>
                    <a:pt x="185" y="1069"/>
                  </a:cubicBezTo>
                  <a:cubicBezTo>
                    <a:pt x="185" y="885"/>
                    <a:pt x="166" y="700"/>
                    <a:pt x="120" y="526"/>
                  </a:cubicBezTo>
                  <a:cubicBezTo>
                    <a:pt x="102" y="351"/>
                    <a:pt x="65" y="176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2147700" y="1991525"/>
              <a:ext cx="20975" cy="40300"/>
            </a:xfrm>
            <a:custGeom>
              <a:rect b="b" l="l" r="r" t="t"/>
              <a:pathLst>
                <a:path extrusionOk="0" h="1612" w="839">
                  <a:moveTo>
                    <a:pt x="838" y="0"/>
                  </a:moveTo>
                  <a:lnTo>
                    <a:pt x="838" y="0"/>
                  </a:lnTo>
                  <a:cubicBezTo>
                    <a:pt x="663" y="249"/>
                    <a:pt x="516" y="516"/>
                    <a:pt x="387" y="792"/>
                  </a:cubicBezTo>
                  <a:cubicBezTo>
                    <a:pt x="240" y="1059"/>
                    <a:pt x="111" y="1326"/>
                    <a:pt x="1" y="1612"/>
                  </a:cubicBezTo>
                  <a:cubicBezTo>
                    <a:pt x="166" y="1354"/>
                    <a:pt x="314" y="1096"/>
                    <a:pt x="442" y="820"/>
                  </a:cubicBezTo>
                  <a:cubicBezTo>
                    <a:pt x="590" y="553"/>
                    <a:pt x="728" y="286"/>
                    <a:pt x="8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2131350" y="1954700"/>
              <a:ext cx="15225" cy="30400"/>
            </a:xfrm>
            <a:custGeom>
              <a:rect b="b" l="l" r="r" t="t"/>
              <a:pathLst>
                <a:path extrusionOk="0" h="1216" w="609">
                  <a:moveTo>
                    <a:pt x="1" y="1"/>
                  </a:moveTo>
                  <a:lnTo>
                    <a:pt x="1" y="1"/>
                  </a:lnTo>
                  <a:cubicBezTo>
                    <a:pt x="75" y="212"/>
                    <a:pt x="167" y="415"/>
                    <a:pt x="277" y="617"/>
                  </a:cubicBezTo>
                  <a:cubicBezTo>
                    <a:pt x="369" y="829"/>
                    <a:pt x="480" y="1022"/>
                    <a:pt x="608" y="1216"/>
                  </a:cubicBezTo>
                  <a:cubicBezTo>
                    <a:pt x="535" y="995"/>
                    <a:pt x="443" y="792"/>
                    <a:pt x="332" y="590"/>
                  </a:cubicBezTo>
                  <a:cubicBezTo>
                    <a:pt x="240" y="378"/>
                    <a:pt x="130" y="185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2046900" y="2077900"/>
              <a:ext cx="29950" cy="3500"/>
            </a:xfrm>
            <a:custGeom>
              <a:rect b="b" l="l" r="r" t="t"/>
              <a:pathLst>
                <a:path extrusionOk="0" h="140" w="1198">
                  <a:moveTo>
                    <a:pt x="375" y="1"/>
                  </a:moveTo>
                  <a:cubicBezTo>
                    <a:pt x="249" y="1"/>
                    <a:pt x="121" y="15"/>
                    <a:pt x="0" y="44"/>
                  </a:cubicBezTo>
                  <a:cubicBezTo>
                    <a:pt x="0" y="62"/>
                    <a:pt x="267" y="53"/>
                    <a:pt x="599" y="81"/>
                  </a:cubicBezTo>
                  <a:cubicBezTo>
                    <a:pt x="884" y="96"/>
                    <a:pt x="1121" y="140"/>
                    <a:pt x="1182" y="140"/>
                  </a:cubicBezTo>
                  <a:cubicBezTo>
                    <a:pt x="1192" y="140"/>
                    <a:pt x="1197" y="138"/>
                    <a:pt x="1197" y="136"/>
                  </a:cubicBezTo>
                  <a:cubicBezTo>
                    <a:pt x="1004" y="53"/>
                    <a:pt x="810" y="16"/>
                    <a:pt x="599" y="16"/>
                  </a:cubicBezTo>
                  <a:cubicBezTo>
                    <a:pt x="526" y="6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2114100" y="2192900"/>
              <a:ext cx="116250" cy="108675"/>
            </a:xfrm>
            <a:custGeom>
              <a:rect b="b" l="l" r="r" t="t"/>
              <a:pathLst>
                <a:path extrusionOk="0" h="4347" w="4650">
                  <a:moveTo>
                    <a:pt x="4650" y="1"/>
                  </a:moveTo>
                  <a:lnTo>
                    <a:pt x="0" y="10"/>
                  </a:lnTo>
                  <a:lnTo>
                    <a:pt x="737" y="3904"/>
                  </a:lnTo>
                  <a:cubicBezTo>
                    <a:pt x="792" y="4162"/>
                    <a:pt x="1013" y="4346"/>
                    <a:pt x="1280" y="4346"/>
                  </a:cubicBezTo>
                  <a:lnTo>
                    <a:pt x="3462" y="4346"/>
                  </a:lnTo>
                  <a:cubicBezTo>
                    <a:pt x="3729" y="4346"/>
                    <a:pt x="3959" y="4153"/>
                    <a:pt x="4005" y="3886"/>
                  </a:cubicBezTo>
                  <a:lnTo>
                    <a:pt x="465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2114100" y="2193150"/>
              <a:ext cx="116250" cy="31550"/>
            </a:xfrm>
            <a:custGeom>
              <a:rect b="b" l="l" r="r" t="t"/>
              <a:pathLst>
                <a:path extrusionOk="0" h="1262" w="4650">
                  <a:moveTo>
                    <a:pt x="0" y="0"/>
                  </a:moveTo>
                  <a:lnTo>
                    <a:pt x="240" y="1261"/>
                  </a:lnTo>
                  <a:lnTo>
                    <a:pt x="4429" y="1261"/>
                  </a:lnTo>
                  <a:lnTo>
                    <a:pt x="465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2120075" y="2224675"/>
              <a:ext cx="104750" cy="11525"/>
            </a:xfrm>
            <a:custGeom>
              <a:rect b="b" l="l" r="r" t="t"/>
              <a:pathLst>
                <a:path extrusionOk="0" h="461" w="4190">
                  <a:moveTo>
                    <a:pt x="1" y="0"/>
                  </a:moveTo>
                  <a:lnTo>
                    <a:pt x="84" y="461"/>
                  </a:lnTo>
                  <a:lnTo>
                    <a:pt x="4125" y="461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6200" y="1103825"/>
              <a:ext cx="1175875" cy="576100"/>
            </a:xfrm>
            <a:custGeom>
              <a:rect b="b" l="l" r="r" t="t"/>
              <a:pathLst>
                <a:path extrusionOk="0" h="23044" w="47035">
                  <a:moveTo>
                    <a:pt x="47035" y="0"/>
                  </a:moveTo>
                  <a:lnTo>
                    <a:pt x="1" y="56"/>
                  </a:lnTo>
                  <a:lnTo>
                    <a:pt x="1" y="20917"/>
                  </a:lnTo>
                  <a:lnTo>
                    <a:pt x="27472" y="20917"/>
                  </a:lnTo>
                  <a:lnTo>
                    <a:pt x="27417" y="23043"/>
                  </a:lnTo>
                  <a:lnTo>
                    <a:pt x="29626" y="20834"/>
                  </a:lnTo>
                  <a:lnTo>
                    <a:pt x="47035" y="20889"/>
                  </a:lnTo>
                  <a:lnTo>
                    <a:pt x="47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952750" y="1169625"/>
              <a:ext cx="27400" cy="34100"/>
            </a:xfrm>
            <a:custGeom>
              <a:rect b="b" l="l" r="r" t="t"/>
              <a:pathLst>
                <a:path extrusionOk="0" h="1364" w="1096">
                  <a:moveTo>
                    <a:pt x="627" y="0"/>
                  </a:moveTo>
                  <a:cubicBezTo>
                    <a:pt x="612" y="0"/>
                    <a:pt x="596" y="1"/>
                    <a:pt x="580" y="1"/>
                  </a:cubicBezTo>
                  <a:cubicBezTo>
                    <a:pt x="203" y="1"/>
                    <a:pt x="19" y="176"/>
                    <a:pt x="19" y="407"/>
                  </a:cubicBezTo>
                  <a:cubicBezTo>
                    <a:pt x="19" y="894"/>
                    <a:pt x="792" y="729"/>
                    <a:pt x="792" y="977"/>
                  </a:cubicBezTo>
                  <a:cubicBezTo>
                    <a:pt x="792" y="1060"/>
                    <a:pt x="718" y="1115"/>
                    <a:pt x="534" y="1115"/>
                  </a:cubicBezTo>
                  <a:cubicBezTo>
                    <a:pt x="378" y="1115"/>
                    <a:pt x="230" y="1069"/>
                    <a:pt x="101" y="977"/>
                  </a:cubicBezTo>
                  <a:lnTo>
                    <a:pt x="0" y="1207"/>
                  </a:lnTo>
                  <a:cubicBezTo>
                    <a:pt x="157" y="1309"/>
                    <a:pt x="341" y="1364"/>
                    <a:pt x="534" y="1364"/>
                  </a:cubicBezTo>
                  <a:cubicBezTo>
                    <a:pt x="912" y="1364"/>
                    <a:pt x="1096" y="1171"/>
                    <a:pt x="1096" y="950"/>
                  </a:cubicBezTo>
                  <a:cubicBezTo>
                    <a:pt x="1096" y="462"/>
                    <a:pt x="332" y="637"/>
                    <a:pt x="332" y="388"/>
                  </a:cubicBezTo>
                  <a:cubicBezTo>
                    <a:pt x="332" y="305"/>
                    <a:pt x="396" y="241"/>
                    <a:pt x="580" y="241"/>
                  </a:cubicBezTo>
                  <a:cubicBezTo>
                    <a:pt x="709" y="241"/>
                    <a:pt x="829" y="278"/>
                    <a:pt x="948" y="342"/>
                  </a:cubicBezTo>
                  <a:lnTo>
                    <a:pt x="1040" y="112"/>
                  </a:lnTo>
                  <a:cubicBezTo>
                    <a:pt x="916" y="37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985200" y="1170100"/>
              <a:ext cx="24425" cy="32950"/>
            </a:xfrm>
            <a:custGeom>
              <a:rect b="b" l="l" r="r" t="t"/>
              <a:pathLst>
                <a:path extrusionOk="0" h="1318" w="977">
                  <a:moveTo>
                    <a:pt x="0" y="1"/>
                  </a:moveTo>
                  <a:lnTo>
                    <a:pt x="0" y="1317"/>
                  </a:lnTo>
                  <a:lnTo>
                    <a:pt x="976" y="1317"/>
                  </a:lnTo>
                  <a:lnTo>
                    <a:pt x="976" y="1069"/>
                  </a:lnTo>
                  <a:lnTo>
                    <a:pt x="313" y="1069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1013725" y="1170100"/>
              <a:ext cx="25575" cy="32950"/>
            </a:xfrm>
            <a:custGeom>
              <a:rect b="b" l="l" r="r" t="t"/>
              <a:pathLst>
                <a:path extrusionOk="0" h="1318" w="1023">
                  <a:moveTo>
                    <a:pt x="1" y="1"/>
                  </a:moveTo>
                  <a:lnTo>
                    <a:pt x="1" y="1317"/>
                  </a:lnTo>
                  <a:lnTo>
                    <a:pt x="1023" y="1317"/>
                  </a:lnTo>
                  <a:lnTo>
                    <a:pt x="1023" y="1078"/>
                  </a:lnTo>
                  <a:lnTo>
                    <a:pt x="314" y="1078"/>
                  </a:lnTo>
                  <a:lnTo>
                    <a:pt x="314" y="774"/>
                  </a:lnTo>
                  <a:lnTo>
                    <a:pt x="921" y="774"/>
                  </a:lnTo>
                  <a:lnTo>
                    <a:pt x="921" y="535"/>
                  </a:lnTo>
                  <a:lnTo>
                    <a:pt x="314" y="535"/>
                  </a:lnTo>
                  <a:lnTo>
                    <a:pt x="314" y="249"/>
                  </a:lnTo>
                  <a:lnTo>
                    <a:pt x="1004" y="249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1045500" y="1170100"/>
              <a:ext cx="25575" cy="32950"/>
            </a:xfrm>
            <a:custGeom>
              <a:rect b="b" l="l" r="r" t="t"/>
              <a:pathLst>
                <a:path extrusionOk="0" h="1318" w="1023">
                  <a:moveTo>
                    <a:pt x="0" y="1"/>
                  </a:moveTo>
                  <a:lnTo>
                    <a:pt x="0" y="1317"/>
                  </a:lnTo>
                  <a:lnTo>
                    <a:pt x="1022" y="1317"/>
                  </a:lnTo>
                  <a:lnTo>
                    <a:pt x="1022" y="1078"/>
                  </a:lnTo>
                  <a:lnTo>
                    <a:pt x="304" y="1078"/>
                  </a:lnTo>
                  <a:lnTo>
                    <a:pt x="304" y="774"/>
                  </a:lnTo>
                  <a:lnTo>
                    <a:pt x="921" y="774"/>
                  </a:lnTo>
                  <a:lnTo>
                    <a:pt x="921" y="535"/>
                  </a:lnTo>
                  <a:lnTo>
                    <a:pt x="304" y="535"/>
                  </a:lnTo>
                  <a:lnTo>
                    <a:pt x="304" y="249"/>
                  </a:lnTo>
                  <a:lnTo>
                    <a:pt x="994" y="249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1077025" y="1170100"/>
              <a:ext cx="28575" cy="32950"/>
            </a:xfrm>
            <a:custGeom>
              <a:rect b="b" l="l" r="r" t="t"/>
              <a:pathLst>
                <a:path extrusionOk="0" h="1318" w="1143">
                  <a:moveTo>
                    <a:pt x="553" y="249"/>
                  </a:moveTo>
                  <a:cubicBezTo>
                    <a:pt x="746" y="249"/>
                    <a:pt x="838" y="332"/>
                    <a:pt x="838" y="480"/>
                  </a:cubicBezTo>
                  <a:cubicBezTo>
                    <a:pt x="838" y="627"/>
                    <a:pt x="737" y="710"/>
                    <a:pt x="553" y="710"/>
                  </a:cubicBezTo>
                  <a:lnTo>
                    <a:pt x="304" y="710"/>
                  </a:lnTo>
                  <a:lnTo>
                    <a:pt x="304" y="249"/>
                  </a:lnTo>
                  <a:close/>
                  <a:moveTo>
                    <a:pt x="0" y="1"/>
                  </a:moveTo>
                  <a:lnTo>
                    <a:pt x="0" y="1317"/>
                  </a:lnTo>
                  <a:lnTo>
                    <a:pt x="304" y="1317"/>
                  </a:lnTo>
                  <a:lnTo>
                    <a:pt x="304" y="958"/>
                  </a:lnTo>
                  <a:lnTo>
                    <a:pt x="571" y="958"/>
                  </a:lnTo>
                  <a:cubicBezTo>
                    <a:pt x="921" y="958"/>
                    <a:pt x="1142" y="774"/>
                    <a:pt x="1142" y="480"/>
                  </a:cubicBezTo>
                  <a:cubicBezTo>
                    <a:pt x="1142" y="185"/>
                    <a:pt x="921" y="1"/>
                    <a:pt x="58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1120525" y="1170100"/>
              <a:ext cx="37075" cy="32950"/>
            </a:xfrm>
            <a:custGeom>
              <a:rect b="b" l="l" r="r" t="t"/>
              <a:pathLst>
                <a:path extrusionOk="0" h="1318" w="1483">
                  <a:moveTo>
                    <a:pt x="737" y="305"/>
                  </a:moveTo>
                  <a:lnTo>
                    <a:pt x="949" y="811"/>
                  </a:lnTo>
                  <a:lnTo>
                    <a:pt x="534" y="811"/>
                  </a:lnTo>
                  <a:lnTo>
                    <a:pt x="737" y="305"/>
                  </a:lnTo>
                  <a:close/>
                  <a:moveTo>
                    <a:pt x="590" y="1"/>
                  </a:moveTo>
                  <a:lnTo>
                    <a:pt x="0" y="1317"/>
                  </a:lnTo>
                  <a:lnTo>
                    <a:pt x="313" y="1317"/>
                  </a:lnTo>
                  <a:lnTo>
                    <a:pt x="433" y="1041"/>
                  </a:lnTo>
                  <a:lnTo>
                    <a:pt x="1041" y="1041"/>
                  </a:lnTo>
                  <a:lnTo>
                    <a:pt x="1160" y="1317"/>
                  </a:lnTo>
                  <a:lnTo>
                    <a:pt x="1483" y="1317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1161025" y="1170100"/>
              <a:ext cx="30175" cy="32950"/>
            </a:xfrm>
            <a:custGeom>
              <a:rect b="b" l="l" r="r" t="t"/>
              <a:pathLst>
                <a:path extrusionOk="0" h="1318" w="1207">
                  <a:moveTo>
                    <a:pt x="1" y="1"/>
                  </a:moveTo>
                  <a:lnTo>
                    <a:pt x="1" y="1317"/>
                  </a:lnTo>
                  <a:lnTo>
                    <a:pt x="305" y="1317"/>
                  </a:lnTo>
                  <a:lnTo>
                    <a:pt x="305" y="516"/>
                  </a:lnTo>
                  <a:lnTo>
                    <a:pt x="958" y="1317"/>
                  </a:lnTo>
                  <a:lnTo>
                    <a:pt x="1207" y="1317"/>
                  </a:lnTo>
                  <a:lnTo>
                    <a:pt x="1207" y="1"/>
                  </a:lnTo>
                  <a:lnTo>
                    <a:pt x="912" y="1"/>
                  </a:lnTo>
                  <a:lnTo>
                    <a:pt x="912" y="811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1194875" y="1170100"/>
              <a:ext cx="37075" cy="32950"/>
            </a:xfrm>
            <a:custGeom>
              <a:rect b="b" l="l" r="r" t="t"/>
              <a:pathLst>
                <a:path extrusionOk="0" h="1318" w="1483">
                  <a:moveTo>
                    <a:pt x="737" y="305"/>
                  </a:moveTo>
                  <a:lnTo>
                    <a:pt x="939" y="811"/>
                  </a:lnTo>
                  <a:lnTo>
                    <a:pt x="525" y="811"/>
                  </a:lnTo>
                  <a:lnTo>
                    <a:pt x="737" y="305"/>
                  </a:lnTo>
                  <a:close/>
                  <a:moveTo>
                    <a:pt x="589" y="1"/>
                  </a:moveTo>
                  <a:lnTo>
                    <a:pt x="0" y="1317"/>
                  </a:lnTo>
                  <a:lnTo>
                    <a:pt x="313" y="1317"/>
                  </a:lnTo>
                  <a:lnTo>
                    <a:pt x="423" y="1041"/>
                  </a:lnTo>
                  <a:lnTo>
                    <a:pt x="1040" y="1041"/>
                  </a:lnTo>
                  <a:lnTo>
                    <a:pt x="1160" y="1317"/>
                  </a:lnTo>
                  <a:lnTo>
                    <a:pt x="1482" y="1317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1235150" y="1170100"/>
              <a:ext cx="24400" cy="32950"/>
            </a:xfrm>
            <a:custGeom>
              <a:rect b="b" l="l" r="r" t="t"/>
              <a:pathLst>
                <a:path extrusionOk="0" h="1318" w="976">
                  <a:moveTo>
                    <a:pt x="0" y="1"/>
                  </a:moveTo>
                  <a:lnTo>
                    <a:pt x="0" y="1317"/>
                  </a:lnTo>
                  <a:lnTo>
                    <a:pt x="976" y="1317"/>
                  </a:lnTo>
                  <a:lnTo>
                    <a:pt x="976" y="1069"/>
                  </a:lnTo>
                  <a:lnTo>
                    <a:pt x="313" y="1069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1255625" y="1170100"/>
              <a:ext cx="33400" cy="32950"/>
            </a:xfrm>
            <a:custGeom>
              <a:rect b="b" l="l" r="r" t="t"/>
              <a:pathLst>
                <a:path extrusionOk="0" h="1318" w="1336">
                  <a:moveTo>
                    <a:pt x="0" y="1"/>
                  </a:moveTo>
                  <a:lnTo>
                    <a:pt x="516" y="848"/>
                  </a:lnTo>
                  <a:lnTo>
                    <a:pt x="516" y="1317"/>
                  </a:lnTo>
                  <a:lnTo>
                    <a:pt x="820" y="1317"/>
                  </a:lnTo>
                  <a:lnTo>
                    <a:pt x="820" y="857"/>
                  </a:lnTo>
                  <a:lnTo>
                    <a:pt x="1335" y="1"/>
                  </a:lnTo>
                  <a:lnTo>
                    <a:pt x="1032" y="1"/>
                  </a:lnTo>
                  <a:lnTo>
                    <a:pt x="682" y="590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1288775" y="1169625"/>
              <a:ext cx="27625" cy="34100"/>
            </a:xfrm>
            <a:custGeom>
              <a:rect b="b" l="l" r="r" t="t"/>
              <a:pathLst>
                <a:path extrusionOk="0" h="1364" w="1105">
                  <a:moveTo>
                    <a:pt x="637" y="0"/>
                  </a:moveTo>
                  <a:cubicBezTo>
                    <a:pt x="621" y="0"/>
                    <a:pt x="605" y="1"/>
                    <a:pt x="589" y="1"/>
                  </a:cubicBezTo>
                  <a:cubicBezTo>
                    <a:pt x="212" y="1"/>
                    <a:pt x="28" y="176"/>
                    <a:pt x="28" y="407"/>
                  </a:cubicBezTo>
                  <a:cubicBezTo>
                    <a:pt x="28" y="894"/>
                    <a:pt x="801" y="729"/>
                    <a:pt x="801" y="977"/>
                  </a:cubicBezTo>
                  <a:cubicBezTo>
                    <a:pt x="801" y="1060"/>
                    <a:pt x="727" y="1115"/>
                    <a:pt x="543" y="1115"/>
                  </a:cubicBezTo>
                  <a:cubicBezTo>
                    <a:pt x="387" y="1115"/>
                    <a:pt x="239" y="1069"/>
                    <a:pt x="111" y="977"/>
                  </a:cubicBezTo>
                  <a:lnTo>
                    <a:pt x="0" y="1207"/>
                  </a:lnTo>
                  <a:cubicBezTo>
                    <a:pt x="166" y="1309"/>
                    <a:pt x="350" y="1364"/>
                    <a:pt x="543" y="1364"/>
                  </a:cubicBezTo>
                  <a:cubicBezTo>
                    <a:pt x="921" y="1364"/>
                    <a:pt x="1105" y="1171"/>
                    <a:pt x="1105" y="950"/>
                  </a:cubicBezTo>
                  <a:cubicBezTo>
                    <a:pt x="1105" y="462"/>
                    <a:pt x="332" y="637"/>
                    <a:pt x="332" y="388"/>
                  </a:cubicBezTo>
                  <a:cubicBezTo>
                    <a:pt x="332" y="305"/>
                    <a:pt x="405" y="241"/>
                    <a:pt x="589" y="241"/>
                  </a:cubicBezTo>
                  <a:cubicBezTo>
                    <a:pt x="718" y="241"/>
                    <a:pt x="838" y="278"/>
                    <a:pt x="948" y="342"/>
                  </a:cubicBezTo>
                  <a:lnTo>
                    <a:pt x="1050" y="112"/>
                  </a:lnTo>
                  <a:cubicBezTo>
                    <a:pt x="925" y="37"/>
                    <a:pt x="779" y="0"/>
                    <a:pt x="6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1321450" y="1170100"/>
              <a:ext cx="7625" cy="32950"/>
            </a:xfrm>
            <a:custGeom>
              <a:rect b="b" l="l" r="r" t="t"/>
              <a:pathLst>
                <a:path extrusionOk="0" h="1318" w="305">
                  <a:moveTo>
                    <a:pt x="0" y="1"/>
                  </a:moveTo>
                  <a:lnTo>
                    <a:pt x="0" y="1317"/>
                  </a:lnTo>
                  <a:lnTo>
                    <a:pt x="304" y="1317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1334325" y="1169625"/>
              <a:ext cx="27650" cy="34100"/>
            </a:xfrm>
            <a:custGeom>
              <a:rect b="b" l="l" r="r" t="t"/>
              <a:pathLst>
                <a:path extrusionOk="0" h="1364" w="1106">
                  <a:moveTo>
                    <a:pt x="637" y="0"/>
                  </a:moveTo>
                  <a:cubicBezTo>
                    <a:pt x="621" y="0"/>
                    <a:pt x="606" y="1"/>
                    <a:pt x="590" y="1"/>
                  </a:cubicBezTo>
                  <a:cubicBezTo>
                    <a:pt x="213" y="1"/>
                    <a:pt x="29" y="176"/>
                    <a:pt x="29" y="407"/>
                  </a:cubicBezTo>
                  <a:cubicBezTo>
                    <a:pt x="29" y="894"/>
                    <a:pt x="802" y="729"/>
                    <a:pt x="802" y="977"/>
                  </a:cubicBezTo>
                  <a:cubicBezTo>
                    <a:pt x="802" y="1060"/>
                    <a:pt x="728" y="1115"/>
                    <a:pt x="544" y="1115"/>
                  </a:cubicBezTo>
                  <a:cubicBezTo>
                    <a:pt x="388" y="1115"/>
                    <a:pt x="231" y="1069"/>
                    <a:pt x="111" y="977"/>
                  </a:cubicBezTo>
                  <a:lnTo>
                    <a:pt x="1" y="1207"/>
                  </a:lnTo>
                  <a:cubicBezTo>
                    <a:pt x="167" y="1309"/>
                    <a:pt x="351" y="1364"/>
                    <a:pt x="544" y="1364"/>
                  </a:cubicBezTo>
                  <a:cubicBezTo>
                    <a:pt x="922" y="1364"/>
                    <a:pt x="1106" y="1171"/>
                    <a:pt x="1106" y="950"/>
                  </a:cubicBezTo>
                  <a:cubicBezTo>
                    <a:pt x="1106" y="462"/>
                    <a:pt x="332" y="637"/>
                    <a:pt x="332" y="388"/>
                  </a:cubicBezTo>
                  <a:cubicBezTo>
                    <a:pt x="332" y="305"/>
                    <a:pt x="406" y="241"/>
                    <a:pt x="590" y="241"/>
                  </a:cubicBezTo>
                  <a:cubicBezTo>
                    <a:pt x="719" y="241"/>
                    <a:pt x="839" y="278"/>
                    <a:pt x="949" y="342"/>
                  </a:cubicBezTo>
                  <a:lnTo>
                    <a:pt x="1050" y="112"/>
                  </a:lnTo>
                  <a:cubicBezTo>
                    <a:pt x="918" y="37"/>
                    <a:pt x="778" y="0"/>
                    <a:pt x="6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806375" y="1468625"/>
              <a:ext cx="21175" cy="21200"/>
            </a:xfrm>
            <a:custGeom>
              <a:rect b="b" l="l" r="r" t="t"/>
              <a:pathLst>
                <a:path extrusionOk="0" h="848" w="847">
                  <a:moveTo>
                    <a:pt x="377" y="166"/>
                  </a:moveTo>
                  <a:cubicBezTo>
                    <a:pt x="727" y="166"/>
                    <a:pt x="727" y="691"/>
                    <a:pt x="377" y="691"/>
                  </a:cubicBezTo>
                  <a:lnTo>
                    <a:pt x="193" y="691"/>
                  </a:lnTo>
                  <a:lnTo>
                    <a:pt x="193" y="166"/>
                  </a:lnTo>
                  <a:close/>
                  <a:moveTo>
                    <a:pt x="0" y="0"/>
                  </a:moveTo>
                  <a:lnTo>
                    <a:pt x="0" y="847"/>
                  </a:lnTo>
                  <a:lnTo>
                    <a:pt x="387" y="847"/>
                  </a:lnTo>
                  <a:cubicBezTo>
                    <a:pt x="654" y="847"/>
                    <a:pt x="847" y="681"/>
                    <a:pt x="847" y="424"/>
                  </a:cubicBezTo>
                  <a:cubicBezTo>
                    <a:pt x="847" y="175"/>
                    <a:pt x="663" y="0"/>
                    <a:pt x="38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831225" y="1468625"/>
              <a:ext cx="16600" cy="21200"/>
            </a:xfrm>
            <a:custGeom>
              <a:rect b="b" l="l" r="r" t="t"/>
              <a:pathLst>
                <a:path extrusionOk="0" h="848" w="664">
                  <a:moveTo>
                    <a:pt x="0" y="0"/>
                  </a:moveTo>
                  <a:lnTo>
                    <a:pt x="0" y="847"/>
                  </a:lnTo>
                  <a:lnTo>
                    <a:pt x="663" y="847"/>
                  </a:lnTo>
                  <a:lnTo>
                    <a:pt x="663" y="691"/>
                  </a:lnTo>
                  <a:lnTo>
                    <a:pt x="203" y="691"/>
                  </a:lnTo>
                  <a:lnTo>
                    <a:pt x="203" y="497"/>
                  </a:lnTo>
                  <a:lnTo>
                    <a:pt x="589" y="497"/>
                  </a:lnTo>
                  <a:lnTo>
                    <a:pt x="589" y="341"/>
                  </a:lnTo>
                  <a:lnTo>
                    <a:pt x="203" y="341"/>
                  </a:lnTo>
                  <a:lnTo>
                    <a:pt x="203" y="166"/>
                  </a:lnTo>
                  <a:lnTo>
                    <a:pt x="645" y="16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851700" y="1468625"/>
              <a:ext cx="16375" cy="21200"/>
            </a:xfrm>
            <a:custGeom>
              <a:rect b="b" l="l" r="r" t="t"/>
              <a:pathLst>
                <a:path extrusionOk="0" h="848" w="655">
                  <a:moveTo>
                    <a:pt x="1" y="0"/>
                  </a:moveTo>
                  <a:lnTo>
                    <a:pt x="1" y="847"/>
                  </a:lnTo>
                  <a:lnTo>
                    <a:pt x="654" y="847"/>
                  </a:lnTo>
                  <a:lnTo>
                    <a:pt x="654" y="691"/>
                  </a:lnTo>
                  <a:lnTo>
                    <a:pt x="194" y="691"/>
                  </a:lnTo>
                  <a:lnTo>
                    <a:pt x="194" y="497"/>
                  </a:lnTo>
                  <a:lnTo>
                    <a:pt x="581" y="497"/>
                  </a:lnTo>
                  <a:lnTo>
                    <a:pt x="581" y="341"/>
                  </a:lnTo>
                  <a:lnTo>
                    <a:pt x="194" y="341"/>
                  </a:lnTo>
                  <a:lnTo>
                    <a:pt x="194" y="166"/>
                  </a:lnTo>
                  <a:lnTo>
                    <a:pt x="636" y="166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871950" y="1468625"/>
              <a:ext cx="18225" cy="21200"/>
            </a:xfrm>
            <a:custGeom>
              <a:rect b="b" l="l" r="r" t="t"/>
              <a:pathLst>
                <a:path extrusionOk="0" h="848" w="729">
                  <a:moveTo>
                    <a:pt x="351" y="166"/>
                  </a:moveTo>
                  <a:cubicBezTo>
                    <a:pt x="470" y="166"/>
                    <a:pt x="535" y="221"/>
                    <a:pt x="535" y="313"/>
                  </a:cubicBezTo>
                  <a:cubicBezTo>
                    <a:pt x="535" y="405"/>
                    <a:pt x="470" y="460"/>
                    <a:pt x="351" y="460"/>
                  </a:cubicBezTo>
                  <a:lnTo>
                    <a:pt x="194" y="460"/>
                  </a:lnTo>
                  <a:lnTo>
                    <a:pt x="194" y="166"/>
                  </a:lnTo>
                  <a:close/>
                  <a:moveTo>
                    <a:pt x="1" y="0"/>
                  </a:moveTo>
                  <a:lnTo>
                    <a:pt x="1" y="847"/>
                  </a:lnTo>
                  <a:lnTo>
                    <a:pt x="194" y="847"/>
                  </a:lnTo>
                  <a:lnTo>
                    <a:pt x="194" y="617"/>
                  </a:lnTo>
                  <a:lnTo>
                    <a:pt x="360" y="617"/>
                  </a:lnTo>
                  <a:cubicBezTo>
                    <a:pt x="590" y="617"/>
                    <a:pt x="728" y="497"/>
                    <a:pt x="728" y="313"/>
                  </a:cubicBezTo>
                  <a:cubicBezTo>
                    <a:pt x="728" y="120"/>
                    <a:pt x="590" y="0"/>
                    <a:pt x="36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804750" y="1504525"/>
              <a:ext cx="17750" cy="21925"/>
            </a:xfrm>
            <a:custGeom>
              <a:rect b="b" l="l" r="r" t="t"/>
              <a:pathLst>
                <a:path extrusionOk="0" h="877" w="710">
                  <a:moveTo>
                    <a:pt x="369" y="0"/>
                  </a:moveTo>
                  <a:cubicBezTo>
                    <a:pt x="129" y="0"/>
                    <a:pt x="19" y="120"/>
                    <a:pt x="19" y="267"/>
                  </a:cubicBezTo>
                  <a:cubicBezTo>
                    <a:pt x="19" y="580"/>
                    <a:pt x="507" y="470"/>
                    <a:pt x="507" y="636"/>
                  </a:cubicBezTo>
                  <a:cubicBezTo>
                    <a:pt x="507" y="682"/>
                    <a:pt x="461" y="718"/>
                    <a:pt x="341" y="718"/>
                  </a:cubicBezTo>
                  <a:cubicBezTo>
                    <a:pt x="240" y="718"/>
                    <a:pt x="148" y="691"/>
                    <a:pt x="65" y="636"/>
                  </a:cubicBezTo>
                  <a:lnTo>
                    <a:pt x="1" y="783"/>
                  </a:lnTo>
                  <a:cubicBezTo>
                    <a:pt x="91" y="841"/>
                    <a:pt x="197" y="876"/>
                    <a:pt x="311" y="876"/>
                  </a:cubicBezTo>
                  <a:cubicBezTo>
                    <a:pt x="324" y="876"/>
                    <a:pt x="337" y="876"/>
                    <a:pt x="350" y="875"/>
                  </a:cubicBezTo>
                  <a:cubicBezTo>
                    <a:pt x="590" y="875"/>
                    <a:pt x="709" y="755"/>
                    <a:pt x="709" y="617"/>
                  </a:cubicBezTo>
                  <a:cubicBezTo>
                    <a:pt x="709" y="304"/>
                    <a:pt x="212" y="415"/>
                    <a:pt x="212" y="258"/>
                  </a:cubicBezTo>
                  <a:cubicBezTo>
                    <a:pt x="212" y="203"/>
                    <a:pt x="258" y="157"/>
                    <a:pt x="378" y="157"/>
                  </a:cubicBezTo>
                  <a:cubicBezTo>
                    <a:pt x="452" y="166"/>
                    <a:pt x="535" y="184"/>
                    <a:pt x="608" y="230"/>
                  </a:cubicBezTo>
                  <a:lnTo>
                    <a:pt x="663" y="83"/>
                  </a:lnTo>
                  <a:cubicBezTo>
                    <a:pt x="581" y="28"/>
                    <a:pt x="470" y="0"/>
                    <a:pt x="36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825700" y="1504975"/>
              <a:ext cx="15450" cy="21200"/>
            </a:xfrm>
            <a:custGeom>
              <a:rect b="b" l="l" r="r" t="t"/>
              <a:pathLst>
                <a:path extrusionOk="0" h="848" w="618">
                  <a:moveTo>
                    <a:pt x="0" y="1"/>
                  </a:moveTo>
                  <a:lnTo>
                    <a:pt x="0" y="848"/>
                  </a:lnTo>
                  <a:lnTo>
                    <a:pt x="617" y="848"/>
                  </a:lnTo>
                  <a:lnTo>
                    <a:pt x="617" y="691"/>
                  </a:lnTo>
                  <a:lnTo>
                    <a:pt x="194" y="69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843875" y="1504975"/>
              <a:ext cx="16375" cy="21200"/>
            </a:xfrm>
            <a:custGeom>
              <a:rect b="b" l="l" r="r" t="t"/>
              <a:pathLst>
                <a:path extrusionOk="0" h="848" w="655">
                  <a:moveTo>
                    <a:pt x="1" y="1"/>
                  </a:moveTo>
                  <a:lnTo>
                    <a:pt x="1" y="848"/>
                  </a:lnTo>
                  <a:lnTo>
                    <a:pt x="654" y="848"/>
                  </a:lnTo>
                  <a:lnTo>
                    <a:pt x="654" y="691"/>
                  </a:lnTo>
                  <a:lnTo>
                    <a:pt x="194" y="691"/>
                  </a:lnTo>
                  <a:lnTo>
                    <a:pt x="194" y="498"/>
                  </a:lnTo>
                  <a:lnTo>
                    <a:pt x="590" y="498"/>
                  </a:lnTo>
                  <a:lnTo>
                    <a:pt x="590" y="341"/>
                  </a:lnTo>
                  <a:lnTo>
                    <a:pt x="194" y="341"/>
                  </a:lnTo>
                  <a:lnTo>
                    <a:pt x="194" y="157"/>
                  </a:lnTo>
                  <a:lnTo>
                    <a:pt x="645" y="15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864125" y="1504975"/>
              <a:ext cx="16375" cy="21200"/>
            </a:xfrm>
            <a:custGeom>
              <a:rect b="b" l="l" r="r" t="t"/>
              <a:pathLst>
                <a:path extrusionOk="0" h="848" w="655">
                  <a:moveTo>
                    <a:pt x="1" y="1"/>
                  </a:moveTo>
                  <a:lnTo>
                    <a:pt x="1" y="848"/>
                  </a:lnTo>
                  <a:lnTo>
                    <a:pt x="654" y="848"/>
                  </a:lnTo>
                  <a:lnTo>
                    <a:pt x="654" y="691"/>
                  </a:lnTo>
                  <a:lnTo>
                    <a:pt x="194" y="691"/>
                  </a:lnTo>
                  <a:lnTo>
                    <a:pt x="194" y="498"/>
                  </a:lnTo>
                  <a:lnTo>
                    <a:pt x="590" y="498"/>
                  </a:lnTo>
                  <a:lnTo>
                    <a:pt x="590" y="341"/>
                  </a:lnTo>
                  <a:lnTo>
                    <a:pt x="194" y="341"/>
                  </a:lnTo>
                  <a:lnTo>
                    <a:pt x="194" y="157"/>
                  </a:lnTo>
                  <a:lnTo>
                    <a:pt x="645" y="15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884375" y="1504750"/>
              <a:ext cx="18450" cy="21425"/>
            </a:xfrm>
            <a:custGeom>
              <a:rect b="b" l="l" r="r" t="t"/>
              <a:pathLst>
                <a:path extrusionOk="0" h="857" w="738">
                  <a:moveTo>
                    <a:pt x="351" y="166"/>
                  </a:moveTo>
                  <a:cubicBezTo>
                    <a:pt x="470" y="166"/>
                    <a:pt x="535" y="221"/>
                    <a:pt x="535" y="314"/>
                  </a:cubicBezTo>
                  <a:cubicBezTo>
                    <a:pt x="535" y="406"/>
                    <a:pt x="480" y="461"/>
                    <a:pt x="351" y="461"/>
                  </a:cubicBezTo>
                  <a:lnTo>
                    <a:pt x="194" y="461"/>
                  </a:lnTo>
                  <a:lnTo>
                    <a:pt x="194" y="166"/>
                  </a:lnTo>
                  <a:close/>
                  <a:moveTo>
                    <a:pt x="1" y="1"/>
                  </a:moveTo>
                  <a:lnTo>
                    <a:pt x="1" y="857"/>
                  </a:lnTo>
                  <a:lnTo>
                    <a:pt x="194" y="857"/>
                  </a:lnTo>
                  <a:lnTo>
                    <a:pt x="194" y="627"/>
                  </a:lnTo>
                  <a:lnTo>
                    <a:pt x="369" y="627"/>
                  </a:lnTo>
                  <a:cubicBezTo>
                    <a:pt x="590" y="627"/>
                    <a:pt x="737" y="507"/>
                    <a:pt x="737" y="314"/>
                  </a:cubicBezTo>
                  <a:cubicBezTo>
                    <a:pt x="737" y="129"/>
                    <a:pt x="599" y="10"/>
                    <a:pt x="3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804750" y="1388300"/>
              <a:ext cx="17750" cy="21875"/>
            </a:xfrm>
            <a:custGeom>
              <a:rect b="b" l="l" r="r" t="t"/>
              <a:pathLst>
                <a:path extrusionOk="0" h="875" w="710">
                  <a:moveTo>
                    <a:pt x="369" y="0"/>
                  </a:moveTo>
                  <a:cubicBezTo>
                    <a:pt x="129" y="0"/>
                    <a:pt x="19" y="120"/>
                    <a:pt x="19" y="267"/>
                  </a:cubicBezTo>
                  <a:cubicBezTo>
                    <a:pt x="19" y="580"/>
                    <a:pt x="507" y="470"/>
                    <a:pt x="507" y="626"/>
                  </a:cubicBezTo>
                  <a:cubicBezTo>
                    <a:pt x="507" y="682"/>
                    <a:pt x="461" y="718"/>
                    <a:pt x="341" y="718"/>
                  </a:cubicBezTo>
                  <a:cubicBezTo>
                    <a:pt x="240" y="718"/>
                    <a:pt x="148" y="682"/>
                    <a:pt x="65" y="626"/>
                  </a:cubicBezTo>
                  <a:lnTo>
                    <a:pt x="1" y="774"/>
                  </a:lnTo>
                  <a:cubicBezTo>
                    <a:pt x="102" y="847"/>
                    <a:pt x="222" y="875"/>
                    <a:pt x="350" y="875"/>
                  </a:cubicBezTo>
                  <a:cubicBezTo>
                    <a:pt x="590" y="875"/>
                    <a:pt x="709" y="755"/>
                    <a:pt x="709" y="617"/>
                  </a:cubicBezTo>
                  <a:cubicBezTo>
                    <a:pt x="709" y="304"/>
                    <a:pt x="212" y="405"/>
                    <a:pt x="212" y="258"/>
                  </a:cubicBezTo>
                  <a:cubicBezTo>
                    <a:pt x="212" y="203"/>
                    <a:pt x="258" y="157"/>
                    <a:pt x="378" y="157"/>
                  </a:cubicBezTo>
                  <a:cubicBezTo>
                    <a:pt x="452" y="157"/>
                    <a:pt x="535" y="184"/>
                    <a:pt x="608" y="221"/>
                  </a:cubicBezTo>
                  <a:lnTo>
                    <a:pt x="663" y="74"/>
                  </a:lnTo>
                  <a:cubicBezTo>
                    <a:pt x="581" y="19"/>
                    <a:pt x="470" y="0"/>
                    <a:pt x="36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825700" y="1388750"/>
              <a:ext cx="15450" cy="21200"/>
            </a:xfrm>
            <a:custGeom>
              <a:rect b="b" l="l" r="r" t="t"/>
              <a:pathLst>
                <a:path extrusionOk="0" h="848" w="618">
                  <a:moveTo>
                    <a:pt x="0" y="1"/>
                  </a:moveTo>
                  <a:lnTo>
                    <a:pt x="0" y="848"/>
                  </a:lnTo>
                  <a:lnTo>
                    <a:pt x="617" y="848"/>
                  </a:lnTo>
                  <a:lnTo>
                    <a:pt x="617" y="691"/>
                  </a:lnTo>
                  <a:lnTo>
                    <a:pt x="194" y="69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843875" y="1388750"/>
              <a:ext cx="16375" cy="20975"/>
            </a:xfrm>
            <a:custGeom>
              <a:rect b="b" l="l" r="r" t="t"/>
              <a:pathLst>
                <a:path extrusionOk="0" h="839" w="655">
                  <a:moveTo>
                    <a:pt x="1" y="1"/>
                  </a:moveTo>
                  <a:lnTo>
                    <a:pt x="1" y="838"/>
                  </a:lnTo>
                  <a:lnTo>
                    <a:pt x="654" y="838"/>
                  </a:lnTo>
                  <a:lnTo>
                    <a:pt x="654" y="682"/>
                  </a:lnTo>
                  <a:lnTo>
                    <a:pt x="194" y="682"/>
                  </a:lnTo>
                  <a:lnTo>
                    <a:pt x="194" y="489"/>
                  </a:lnTo>
                  <a:lnTo>
                    <a:pt x="590" y="489"/>
                  </a:lnTo>
                  <a:lnTo>
                    <a:pt x="590" y="341"/>
                  </a:lnTo>
                  <a:lnTo>
                    <a:pt x="194" y="341"/>
                  </a:lnTo>
                  <a:lnTo>
                    <a:pt x="194" y="157"/>
                  </a:lnTo>
                  <a:lnTo>
                    <a:pt x="645" y="15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864125" y="1388750"/>
              <a:ext cx="16375" cy="20975"/>
            </a:xfrm>
            <a:custGeom>
              <a:rect b="b" l="l" r="r" t="t"/>
              <a:pathLst>
                <a:path extrusionOk="0" h="839" w="655">
                  <a:moveTo>
                    <a:pt x="1" y="1"/>
                  </a:moveTo>
                  <a:lnTo>
                    <a:pt x="1" y="838"/>
                  </a:lnTo>
                  <a:lnTo>
                    <a:pt x="654" y="838"/>
                  </a:lnTo>
                  <a:lnTo>
                    <a:pt x="654" y="682"/>
                  </a:lnTo>
                  <a:lnTo>
                    <a:pt x="194" y="682"/>
                  </a:lnTo>
                  <a:lnTo>
                    <a:pt x="194" y="489"/>
                  </a:lnTo>
                  <a:lnTo>
                    <a:pt x="590" y="489"/>
                  </a:lnTo>
                  <a:lnTo>
                    <a:pt x="590" y="341"/>
                  </a:lnTo>
                  <a:lnTo>
                    <a:pt x="194" y="341"/>
                  </a:lnTo>
                  <a:lnTo>
                    <a:pt x="194" y="157"/>
                  </a:lnTo>
                  <a:lnTo>
                    <a:pt x="645" y="15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884375" y="1388525"/>
              <a:ext cx="18450" cy="21200"/>
            </a:xfrm>
            <a:custGeom>
              <a:rect b="b" l="l" r="r" t="t"/>
              <a:pathLst>
                <a:path extrusionOk="0" h="848" w="738">
                  <a:moveTo>
                    <a:pt x="351" y="166"/>
                  </a:moveTo>
                  <a:cubicBezTo>
                    <a:pt x="470" y="166"/>
                    <a:pt x="535" y="221"/>
                    <a:pt x="535" y="313"/>
                  </a:cubicBezTo>
                  <a:cubicBezTo>
                    <a:pt x="535" y="406"/>
                    <a:pt x="480" y="461"/>
                    <a:pt x="351" y="461"/>
                  </a:cubicBezTo>
                  <a:lnTo>
                    <a:pt x="194" y="461"/>
                  </a:lnTo>
                  <a:lnTo>
                    <a:pt x="194" y="166"/>
                  </a:lnTo>
                  <a:close/>
                  <a:moveTo>
                    <a:pt x="1" y="0"/>
                  </a:moveTo>
                  <a:lnTo>
                    <a:pt x="1" y="847"/>
                  </a:lnTo>
                  <a:lnTo>
                    <a:pt x="194" y="847"/>
                  </a:lnTo>
                  <a:lnTo>
                    <a:pt x="194" y="617"/>
                  </a:lnTo>
                  <a:lnTo>
                    <a:pt x="369" y="617"/>
                  </a:lnTo>
                  <a:cubicBezTo>
                    <a:pt x="590" y="617"/>
                    <a:pt x="737" y="498"/>
                    <a:pt x="737" y="313"/>
                  </a:cubicBezTo>
                  <a:cubicBezTo>
                    <a:pt x="737" y="120"/>
                    <a:pt x="599" y="10"/>
                    <a:pt x="36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803600" y="1298525"/>
              <a:ext cx="23725" cy="20975"/>
            </a:xfrm>
            <a:custGeom>
              <a:rect b="b" l="l" r="r" t="t"/>
              <a:pathLst>
                <a:path extrusionOk="0" h="839" w="949">
                  <a:moveTo>
                    <a:pt x="470" y="185"/>
                  </a:moveTo>
                  <a:lnTo>
                    <a:pt x="608" y="516"/>
                  </a:lnTo>
                  <a:lnTo>
                    <a:pt x="341" y="516"/>
                  </a:lnTo>
                  <a:lnTo>
                    <a:pt x="470" y="185"/>
                  </a:lnTo>
                  <a:close/>
                  <a:moveTo>
                    <a:pt x="378" y="1"/>
                  </a:moveTo>
                  <a:lnTo>
                    <a:pt x="1" y="839"/>
                  </a:lnTo>
                  <a:lnTo>
                    <a:pt x="203" y="839"/>
                  </a:lnTo>
                  <a:lnTo>
                    <a:pt x="277" y="664"/>
                  </a:lnTo>
                  <a:lnTo>
                    <a:pt x="673" y="664"/>
                  </a:lnTo>
                  <a:lnTo>
                    <a:pt x="746" y="839"/>
                  </a:lnTo>
                  <a:lnTo>
                    <a:pt x="949" y="839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826375" y="1298300"/>
              <a:ext cx="34100" cy="21200"/>
            </a:xfrm>
            <a:custGeom>
              <a:rect b="b" l="l" r="r" t="t"/>
              <a:pathLst>
                <a:path extrusionOk="0" h="848" w="1364">
                  <a:moveTo>
                    <a:pt x="1" y="1"/>
                  </a:moveTo>
                  <a:lnTo>
                    <a:pt x="277" y="848"/>
                  </a:lnTo>
                  <a:lnTo>
                    <a:pt x="489" y="848"/>
                  </a:lnTo>
                  <a:lnTo>
                    <a:pt x="682" y="277"/>
                  </a:lnTo>
                  <a:lnTo>
                    <a:pt x="866" y="848"/>
                  </a:lnTo>
                  <a:lnTo>
                    <a:pt x="1078" y="848"/>
                  </a:lnTo>
                  <a:lnTo>
                    <a:pt x="1363" y="1"/>
                  </a:lnTo>
                  <a:lnTo>
                    <a:pt x="1170" y="1"/>
                  </a:lnTo>
                  <a:lnTo>
                    <a:pt x="968" y="608"/>
                  </a:lnTo>
                  <a:lnTo>
                    <a:pt x="774" y="1"/>
                  </a:lnTo>
                  <a:lnTo>
                    <a:pt x="599" y="1"/>
                  </a:lnTo>
                  <a:lnTo>
                    <a:pt x="397" y="59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859525" y="1298525"/>
              <a:ext cx="23975" cy="20975"/>
            </a:xfrm>
            <a:custGeom>
              <a:rect b="b" l="l" r="r" t="t"/>
              <a:pathLst>
                <a:path extrusionOk="0" h="839" w="959">
                  <a:moveTo>
                    <a:pt x="479" y="185"/>
                  </a:moveTo>
                  <a:lnTo>
                    <a:pt x="608" y="516"/>
                  </a:lnTo>
                  <a:lnTo>
                    <a:pt x="350" y="516"/>
                  </a:lnTo>
                  <a:lnTo>
                    <a:pt x="479" y="185"/>
                  </a:lnTo>
                  <a:close/>
                  <a:moveTo>
                    <a:pt x="378" y="1"/>
                  </a:moveTo>
                  <a:lnTo>
                    <a:pt x="1" y="839"/>
                  </a:lnTo>
                  <a:lnTo>
                    <a:pt x="203" y="839"/>
                  </a:lnTo>
                  <a:lnTo>
                    <a:pt x="277" y="664"/>
                  </a:lnTo>
                  <a:lnTo>
                    <a:pt x="673" y="664"/>
                  </a:lnTo>
                  <a:lnTo>
                    <a:pt x="746" y="839"/>
                  </a:lnTo>
                  <a:lnTo>
                    <a:pt x="958" y="839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885525" y="1298300"/>
              <a:ext cx="20300" cy="21200"/>
            </a:xfrm>
            <a:custGeom>
              <a:rect b="b" l="l" r="r" t="t"/>
              <a:pathLst>
                <a:path extrusionOk="0" h="848" w="812">
                  <a:moveTo>
                    <a:pt x="1" y="1"/>
                  </a:moveTo>
                  <a:lnTo>
                    <a:pt x="1" y="848"/>
                  </a:lnTo>
                  <a:lnTo>
                    <a:pt x="194" y="848"/>
                  </a:lnTo>
                  <a:lnTo>
                    <a:pt x="194" y="636"/>
                  </a:lnTo>
                  <a:lnTo>
                    <a:pt x="305" y="516"/>
                  </a:lnTo>
                  <a:lnTo>
                    <a:pt x="581" y="848"/>
                  </a:lnTo>
                  <a:lnTo>
                    <a:pt x="811" y="848"/>
                  </a:lnTo>
                  <a:lnTo>
                    <a:pt x="434" y="378"/>
                  </a:lnTo>
                  <a:lnTo>
                    <a:pt x="783" y="1"/>
                  </a:lnTo>
                  <a:lnTo>
                    <a:pt x="563" y="1"/>
                  </a:lnTo>
                  <a:lnTo>
                    <a:pt x="194" y="397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907850" y="1298525"/>
              <a:ext cx="16375" cy="20975"/>
            </a:xfrm>
            <a:custGeom>
              <a:rect b="b" l="l" r="r" t="t"/>
              <a:pathLst>
                <a:path extrusionOk="0" h="839" w="655">
                  <a:moveTo>
                    <a:pt x="1" y="1"/>
                  </a:moveTo>
                  <a:lnTo>
                    <a:pt x="1" y="839"/>
                  </a:lnTo>
                  <a:lnTo>
                    <a:pt x="655" y="839"/>
                  </a:lnTo>
                  <a:lnTo>
                    <a:pt x="655" y="682"/>
                  </a:lnTo>
                  <a:lnTo>
                    <a:pt x="194" y="682"/>
                  </a:lnTo>
                  <a:lnTo>
                    <a:pt x="194" y="489"/>
                  </a:lnTo>
                  <a:lnTo>
                    <a:pt x="590" y="489"/>
                  </a:lnTo>
                  <a:lnTo>
                    <a:pt x="590" y="341"/>
                  </a:lnTo>
                  <a:lnTo>
                    <a:pt x="194" y="341"/>
                  </a:lnTo>
                  <a:lnTo>
                    <a:pt x="194" y="157"/>
                  </a:lnTo>
                  <a:lnTo>
                    <a:pt x="636" y="157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524425" y="1353550"/>
              <a:ext cx="31775" cy="39825"/>
            </a:xfrm>
            <a:custGeom>
              <a:rect b="b" l="l" r="r" t="t"/>
              <a:pathLst>
                <a:path extrusionOk="0" h="1593" w="1271">
                  <a:moveTo>
                    <a:pt x="0" y="0"/>
                  </a:moveTo>
                  <a:lnTo>
                    <a:pt x="0" y="562"/>
                  </a:lnTo>
                  <a:lnTo>
                    <a:pt x="332" y="562"/>
                  </a:lnTo>
                  <a:lnTo>
                    <a:pt x="332" y="304"/>
                  </a:lnTo>
                  <a:lnTo>
                    <a:pt x="866" y="304"/>
                  </a:lnTo>
                  <a:lnTo>
                    <a:pt x="286" y="1593"/>
                  </a:lnTo>
                  <a:lnTo>
                    <a:pt x="682" y="1593"/>
                  </a:lnTo>
                  <a:lnTo>
                    <a:pt x="1271" y="23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559175" y="1352850"/>
              <a:ext cx="34100" cy="41225"/>
            </a:xfrm>
            <a:custGeom>
              <a:rect b="b" l="l" r="r" t="t"/>
              <a:pathLst>
                <a:path extrusionOk="0" h="1649" w="1364">
                  <a:moveTo>
                    <a:pt x="682" y="314"/>
                  </a:moveTo>
                  <a:cubicBezTo>
                    <a:pt x="866" y="314"/>
                    <a:pt x="995" y="461"/>
                    <a:pt x="995" y="829"/>
                  </a:cubicBezTo>
                  <a:cubicBezTo>
                    <a:pt x="995" y="1188"/>
                    <a:pt x="866" y="1335"/>
                    <a:pt x="682" y="1335"/>
                  </a:cubicBezTo>
                  <a:cubicBezTo>
                    <a:pt x="507" y="1335"/>
                    <a:pt x="378" y="1188"/>
                    <a:pt x="378" y="829"/>
                  </a:cubicBezTo>
                  <a:cubicBezTo>
                    <a:pt x="378" y="461"/>
                    <a:pt x="498" y="314"/>
                    <a:pt x="682" y="314"/>
                  </a:cubicBezTo>
                  <a:close/>
                  <a:moveTo>
                    <a:pt x="682" y="1"/>
                  </a:moveTo>
                  <a:cubicBezTo>
                    <a:pt x="295" y="1"/>
                    <a:pt x="1" y="304"/>
                    <a:pt x="1" y="829"/>
                  </a:cubicBezTo>
                  <a:cubicBezTo>
                    <a:pt x="1" y="1345"/>
                    <a:pt x="295" y="1648"/>
                    <a:pt x="682" y="1648"/>
                  </a:cubicBezTo>
                  <a:cubicBezTo>
                    <a:pt x="1078" y="1648"/>
                    <a:pt x="1363" y="1345"/>
                    <a:pt x="1363" y="829"/>
                  </a:cubicBezTo>
                  <a:cubicBezTo>
                    <a:pt x="1363" y="304"/>
                    <a:pt x="1078" y="1"/>
                    <a:pt x="68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595300" y="1353025"/>
              <a:ext cx="31800" cy="40350"/>
            </a:xfrm>
            <a:custGeom>
              <a:rect b="b" l="l" r="r" t="t"/>
              <a:pathLst>
                <a:path extrusionOk="0" h="1614" w="1272">
                  <a:moveTo>
                    <a:pt x="573" y="1"/>
                  </a:moveTo>
                  <a:cubicBezTo>
                    <a:pt x="346" y="1"/>
                    <a:pt x="138" y="109"/>
                    <a:pt x="1" y="297"/>
                  </a:cubicBezTo>
                  <a:lnTo>
                    <a:pt x="268" y="463"/>
                  </a:lnTo>
                  <a:cubicBezTo>
                    <a:pt x="337" y="368"/>
                    <a:pt x="446" y="306"/>
                    <a:pt x="573" y="306"/>
                  </a:cubicBezTo>
                  <a:cubicBezTo>
                    <a:pt x="582" y="306"/>
                    <a:pt x="591" y="306"/>
                    <a:pt x="599" y="307"/>
                  </a:cubicBezTo>
                  <a:cubicBezTo>
                    <a:pt x="765" y="307"/>
                    <a:pt x="848" y="380"/>
                    <a:pt x="848" y="500"/>
                  </a:cubicBezTo>
                  <a:cubicBezTo>
                    <a:pt x="848" y="583"/>
                    <a:pt x="830" y="666"/>
                    <a:pt x="682" y="794"/>
                  </a:cubicBezTo>
                  <a:lnTo>
                    <a:pt x="75" y="1374"/>
                  </a:lnTo>
                  <a:lnTo>
                    <a:pt x="75" y="1614"/>
                  </a:lnTo>
                  <a:lnTo>
                    <a:pt x="1271" y="1614"/>
                  </a:lnTo>
                  <a:lnTo>
                    <a:pt x="1271" y="1310"/>
                  </a:lnTo>
                  <a:lnTo>
                    <a:pt x="590" y="1319"/>
                  </a:lnTo>
                  <a:lnTo>
                    <a:pt x="958" y="969"/>
                  </a:lnTo>
                  <a:cubicBezTo>
                    <a:pt x="1179" y="767"/>
                    <a:pt x="1216" y="620"/>
                    <a:pt x="1216" y="472"/>
                  </a:cubicBezTo>
                  <a:cubicBezTo>
                    <a:pt x="1216" y="178"/>
                    <a:pt x="986" y="3"/>
                    <a:pt x="627" y="3"/>
                  </a:cubicBezTo>
                  <a:cubicBezTo>
                    <a:pt x="609" y="1"/>
                    <a:pt x="591" y="1"/>
                    <a:pt x="5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512675" y="1412925"/>
              <a:ext cx="20300" cy="23275"/>
            </a:xfrm>
            <a:custGeom>
              <a:rect b="b" l="l" r="r" t="t"/>
              <a:pathLst>
                <a:path extrusionOk="0" h="931" w="812">
                  <a:moveTo>
                    <a:pt x="397" y="175"/>
                  </a:moveTo>
                  <a:cubicBezTo>
                    <a:pt x="526" y="175"/>
                    <a:pt x="590" y="230"/>
                    <a:pt x="590" y="332"/>
                  </a:cubicBezTo>
                  <a:cubicBezTo>
                    <a:pt x="590" y="433"/>
                    <a:pt x="526" y="497"/>
                    <a:pt x="397" y="497"/>
                  </a:cubicBezTo>
                  <a:lnTo>
                    <a:pt x="222" y="497"/>
                  </a:lnTo>
                  <a:lnTo>
                    <a:pt x="222" y="175"/>
                  </a:lnTo>
                  <a:close/>
                  <a:moveTo>
                    <a:pt x="1" y="0"/>
                  </a:moveTo>
                  <a:lnTo>
                    <a:pt x="1" y="930"/>
                  </a:lnTo>
                  <a:lnTo>
                    <a:pt x="222" y="930"/>
                  </a:lnTo>
                  <a:lnTo>
                    <a:pt x="222" y="672"/>
                  </a:lnTo>
                  <a:lnTo>
                    <a:pt x="406" y="672"/>
                  </a:lnTo>
                  <a:cubicBezTo>
                    <a:pt x="655" y="672"/>
                    <a:pt x="811" y="543"/>
                    <a:pt x="811" y="332"/>
                  </a:cubicBezTo>
                  <a:cubicBezTo>
                    <a:pt x="811" y="129"/>
                    <a:pt x="655" y="0"/>
                    <a:pt x="4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535225" y="1410950"/>
              <a:ext cx="30200" cy="25500"/>
            </a:xfrm>
            <a:custGeom>
              <a:rect b="b" l="l" r="r" t="t"/>
              <a:pathLst>
                <a:path extrusionOk="0" h="1020" w="1208">
                  <a:moveTo>
                    <a:pt x="528" y="257"/>
                  </a:moveTo>
                  <a:cubicBezTo>
                    <a:pt x="673" y="257"/>
                    <a:pt x="814" y="368"/>
                    <a:pt x="821" y="540"/>
                  </a:cubicBezTo>
                  <a:cubicBezTo>
                    <a:pt x="821" y="705"/>
                    <a:pt x="692" y="843"/>
                    <a:pt x="535" y="843"/>
                  </a:cubicBezTo>
                  <a:cubicBezTo>
                    <a:pt x="277" y="834"/>
                    <a:pt x="139" y="530"/>
                    <a:pt x="323" y="346"/>
                  </a:cubicBezTo>
                  <a:cubicBezTo>
                    <a:pt x="382" y="285"/>
                    <a:pt x="455" y="257"/>
                    <a:pt x="528" y="257"/>
                  </a:cubicBezTo>
                  <a:close/>
                  <a:moveTo>
                    <a:pt x="529" y="0"/>
                  </a:moveTo>
                  <a:cubicBezTo>
                    <a:pt x="258" y="0"/>
                    <a:pt x="0" y="221"/>
                    <a:pt x="20" y="540"/>
                  </a:cubicBezTo>
                  <a:cubicBezTo>
                    <a:pt x="20" y="805"/>
                    <a:pt x="232" y="1019"/>
                    <a:pt x="494" y="1019"/>
                  </a:cubicBezTo>
                  <a:cubicBezTo>
                    <a:pt x="504" y="1019"/>
                    <a:pt x="515" y="1019"/>
                    <a:pt x="526" y="1018"/>
                  </a:cubicBezTo>
                  <a:cubicBezTo>
                    <a:pt x="986" y="1018"/>
                    <a:pt x="1207" y="457"/>
                    <a:pt x="876" y="144"/>
                  </a:cubicBezTo>
                  <a:cubicBezTo>
                    <a:pt x="773" y="44"/>
                    <a:pt x="650" y="0"/>
                    <a:pt x="52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565150" y="1412925"/>
              <a:ext cx="5325" cy="23275"/>
            </a:xfrm>
            <a:custGeom>
              <a:rect b="b" l="l" r="r" t="t"/>
              <a:pathLst>
                <a:path extrusionOk="0" h="931" w="213">
                  <a:moveTo>
                    <a:pt x="1" y="0"/>
                  </a:moveTo>
                  <a:lnTo>
                    <a:pt x="1" y="930"/>
                  </a:lnTo>
                  <a:lnTo>
                    <a:pt x="213" y="93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576200" y="1412925"/>
              <a:ext cx="21200" cy="23275"/>
            </a:xfrm>
            <a:custGeom>
              <a:rect b="b" l="l" r="r" t="t"/>
              <a:pathLst>
                <a:path extrusionOk="0" h="931" w="848">
                  <a:moveTo>
                    <a:pt x="1" y="0"/>
                  </a:moveTo>
                  <a:lnTo>
                    <a:pt x="1" y="930"/>
                  </a:lnTo>
                  <a:lnTo>
                    <a:pt x="213" y="930"/>
                  </a:lnTo>
                  <a:lnTo>
                    <a:pt x="213" y="359"/>
                  </a:lnTo>
                  <a:lnTo>
                    <a:pt x="673" y="930"/>
                  </a:lnTo>
                  <a:lnTo>
                    <a:pt x="848" y="930"/>
                  </a:lnTo>
                  <a:lnTo>
                    <a:pt x="848" y="0"/>
                  </a:lnTo>
                  <a:lnTo>
                    <a:pt x="636" y="0"/>
                  </a:lnTo>
                  <a:lnTo>
                    <a:pt x="636" y="56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600150" y="1412925"/>
              <a:ext cx="20275" cy="23275"/>
            </a:xfrm>
            <a:custGeom>
              <a:rect b="b" l="l" r="r" t="t"/>
              <a:pathLst>
                <a:path extrusionOk="0" h="931" w="811">
                  <a:moveTo>
                    <a:pt x="0" y="0"/>
                  </a:moveTo>
                  <a:lnTo>
                    <a:pt x="0" y="175"/>
                  </a:lnTo>
                  <a:lnTo>
                    <a:pt x="304" y="175"/>
                  </a:lnTo>
                  <a:lnTo>
                    <a:pt x="295" y="930"/>
                  </a:lnTo>
                  <a:lnTo>
                    <a:pt x="516" y="930"/>
                  </a:lnTo>
                  <a:lnTo>
                    <a:pt x="516" y="175"/>
                  </a:lnTo>
                  <a:lnTo>
                    <a:pt x="810" y="17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621325" y="1412450"/>
              <a:ext cx="19350" cy="24200"/>
            </a:xfrm>
            <a:custGeom>
              <a:rect b="b" l="l" r="r" t="t"/>
              <a:pathLst>
                <a:path extrusionOk="0" h="968" w="774">
                  <a:moveTo>
                    <a:pt x="415" y="1"/>
                  </a:moveTo>
                  <a:cubicBezTo>
                    <a:pt x="148" y="1"/>
                    <a:pt x="19" y="139"/>
                    <a:pt x="19" y="295"/>
                  </a:cubicBezTo>
                  <a:cubicBezTo>
                    <a:pt x="19" y="636"/>
                    <a:pt x="562" y="516"/>
                    <a:pt x="562" y="691"/>
                  </a:cubicBezTo>
                  <a:cubicBezTo>
                    <a:pt x="562" y="747"/>
                    <a:pt x="507" y="793"/>
                    <a:pt x="387" y="793"/>
                  </a:cubicBezTo>
                  <a:cubicBezTo>
                    <a:pt x="276" y="793"/>
                    <a:pt x="166" y="756"/>
                    <a:pt x="74" y="691"/>
                  </a:cubicBezTo>
                  <a:lnTo>
                    <a:pt x="0" y="857"/>
                  </a:lnTo>
                  <a:cubicBezTo>
                    <a:pt x="111" y="931"/>
                    <a:pt x="249" y="968"/>
                    <a:pt x="378" y="968"/>
                  </a:cubicBezTo>
                  <a:cubicBezTo>
                    <a:pt x="645" y="968"/>
                    <a:pt x="774" y="829"/>
                    <a:pt x="774" y="673"/>
                  </a:cubicBezTo>
                  <a:cubicBezTo>
                    <a:pt x="774" y="332"/>
                    <a:pt x="230" y="452"/>
                    <a:pt x="230" y="277"/>
                  </a:cubicBezTo>
                  <a:cubicBezTo>
                    <a:pt x="230" y="222"/>
                    <a:pt x="286" y="176"/>
                    <a:pt x="415" y="176"/>
                  </a:cubicBezTo>
                  <a:cubicBezTo>
                    <a:pt x="507" y="176"/>
                    <a:pt x="589" y="203"/>
                    <a:pt x="672" y="249"/>
                  </a:cubicBezTo>
                  <a:lnTo>
                    <a:pt x="737" y="84"/>
                  </a:lnTo>
                  <a:cubicBezTo>
                    <a:pt x="635" y="29"/>
                    <a:pt x="525" y="1"/>
                    <a:pt x="4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11875" y="1241225"/>
              <a:ext cx="316025" cy="304050"/>
            </a:xfrm>
            <a:custGeom>
              <a:rect b="b" l="l" r="r" t="t"/>
              <a:pathLst>
                <a:path extrusionOk="0" h="12162" w="12641">
                  <a:moveTo>
                    <a:pt x="6533" y="488"/>
                  </a:moveTo>
                  <a:cubicBezTo>
                    <a:pt x="6540" y="488"/>
                    <a:pt x="6548" y="488"/>
                    <a:pt x="6555" y="488"/>
                  </a:cubicBezTo>
                  <a:cubicBezTo>
                    <a:pt x="9649" y="488"/>
                    <a:pt x="12153" y="2993"/>
                    <a:pt x="12153" y="6086"/>
                  </a:cubicBezTo>
                  <a:cubicBezTo>
                    <a:pt x="12153" y="8350"/>
                    <a:pt x="10790" y="10385"/>
                    <a:pt x="8691" y="11260"/>
                  </a:cubicBezTo>
                  <a:cubicBezTo>
                    <a:pt x="8003" y="11545"/>
                    <a:pt x="7281" y="11683"/>
                    <a:pt x="6565" y="11683"/>
                  </a:cubicBezTo>
                  <a:cubicBezTo>
                    <a:pt x="5106" y="11683"/>
                    <a:pt x="3671" y="11110"/>
                    <a:pt x="2597" y="10035"/>
                  </a:cubicBezTo>
                  <a:cubicBezTo>
                    <a:pt x="995" y="8433"/>
                    <a:pt x="516" y="6031"/>
                    <a:pt x="1382" y="3941"/>
                  </a:cubicBezTo>
                  <a:cubicBezTo>
                    <a:pt x="2244" y="1849"/>
                    <a:pt x="4277" y="488"/>
                    <a:pt x="6533" y="488"/>
                  </a:cubicBezTo>
                  <a:close/>
                  <a:moveTo>
                    <a:pt x="6563" y="0"/>
                  </a:moveTo>
                  <a:cubicBezTo>
                    <a:pt x="4979" y="0"/>
                    <a:pt x="3421" y="618"/>
                    <a:pt x="2256" y="1777"/>
                  </a:cubicBezTo>
                  <a:cubicBezTo>
                    <a:pt x="516" y="3517"/>
                    <a:pt x="1" y="6141"/>
                    <a:pt x="940" y="8406"/>
                  </a:cubicBezTo>
                  <a:cubicBezTo>
                    <a:pt x="1879" y="10680"/>
                    <a:pt x="4097" y="12162"/>
                    <a:pt x="6555" y="12162"/>
                  </a:cubicBezTo>
                  <a:cubicBezTo>
                    <a:pt x="9916" y="12162"/>
                    <a:pt x="12632" y="9437"/>
                    <a:pt x="12641" y="6086"/>
                  </a:cubicBezTo>
                  <a:cubicBezTo>
                    <a:pt x="12641" y="3619"/>
                    <a:pt x="11159" y="1409"/>
                    <a:pt x="8885" y="461"/>
                  </a:cubicBezTo>
                  <a:cubicBezTo>
                    <a:pt x="8133" y="151"/>
                    <a:pt x="7345" y="0"/>
                    <a:pt x="6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15550" y="1235225"/>
              <a:ext cx="318350" cy="316050"/>
            </a:xfrm>
            <a:custGeom>
              <a:rect b="b" l="l" r="r" t="t"/>
              <a:pathLst>
                <a:path extrusionOk="0" h="12642" w="12734">
                  <a:moveTo>
                    <a:pt x="6324" y="1"/>
                  </a:moveTo>
                  <a:cubicBezTo>
                    <a:pt x="2846" y="1"/>
                    <a:pt x="1" y="2828"/>
                    <a:pt x="1" y="6326"/>
                  </a:cubicBezTo>
                  <a:cubicBezTo>
                    <a:pt x="1" y="9814"/>
                    <a:pt x="2846" y="12642"/>
                    <a:pt x="6324" y="12642"/>
                  </a:cubicBezTo>
                  <a:cubicBezTo>
                    <a:pt x="6352" y="12642"/>
                    <a:pt x="6380" y="12642"/>
                    <a:pt x="6408" y="12641"/>
                  </a:cubicBezTo>
                  <a:cubicBezTo>
                    <a:pt x="9898" y="12641"/>
                    <a:pt x="12733" y="9815"/>
                    <a:pt x="12733" y="6326"/>
                  </a:cubicBezTo>
                  <a:cubicBezTo>
                    <a:pt x="12733" y="6004"/>
                    <a:pt x="12491" y="5842"/>
                    <a:pt x="12250" y="5842"/>
                  </a:cubicBezTo>
                  <a:cubicBezTo>
                    <a:pt x="12008" y="5842"/>
                    <a:pt x="11766" y="6004"/>
                    <a:pt x="11766" y="6326"/>
                  </a:cubicBezTo>
                  <a:cubicBezTo>
                    <a:pt x="11766" y="8489"/>
                    <a:pt x="10459" y="10441"/>
                    <a:pt x="8461" y="11269"/>
                  </a:cubicBezTo>
                  <a:cubicBezTo>
                    <a:pt x="7795" y="11545"/>
                    <a:pt x="7096" y="11679"/>
                    <a:pt x="6404" y="11679"/>
                  </a:cubicBezTo>
                  <a:cubicBezTo>
                    <a:pt x="5011" y="11679"/>
                    <a:pt x="3645" y="11136"/>
                    <a:pt x="2625" y="10109"/>
                  </a:cubicBezTo>
                  <a:cubicBezTo>
                    <a:pt x="1087" y="8581"/>
                    <a:pt x="627" y="6271"/>
                    <a:pt x="1465" y="4273"/>
                  </a:cubicBezTo>
                  <a:cubicBezTo>
                    <a:pt x="2293" y="2266"/>
                    <a:pt x="4245" y="968"/>
                    <a:pt x="6408" y="968"/>
                  </a:cubicBezTo>
                  <a:cubicBezTo>
                    <a:pt x="7053" y="968"/>
                    <a:pt x="7053" y="1"/>
                    <a:pt x="6408" y="1"/>
                  </a:cubicBezTo>
                  <a:cubicBezTo>
                    <a:pt x="6380" y="1"/>
                    <a:pt x="6352" y="1"/>
                    <a:pt x="63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973225" y="1317675"/>
              <a:ext cx="482875" cy="217950"/>
            </a:xfrm>
            <a:custGeom>
              <a:rect b="b" l="l" r="r" t="t"/>
              <a:pathLst>
                <a:path extrusionOk="0" h="8718" w="19315">
                  <a:moveTo>
                    <a:pt x="855" y="0"/>
                  </a:moveTo>
                  <a:cubicBezTo>
                    <a:pt x="442" y="0"/>
                    <a:pt x="50" y="207"/>
                    <a:pt x="0" y="616"/>
                  </a:cubicBezTo>
                  <a:lnTo>
                    <a:pt x="0" y="8717"/>
                  </a:lnTo>
                  <a:lnTo>
                    <a:pt x="19315" y="8717"/>
                  </a:lnTo>
                  <a:cubicBezTo>
                    <a:pt x="19315" y="8717"/>
                    <a:pt x="16700" y="6765"/>
                    <a:pt x="16111" y="6545"/>
                  </a:cubicBezTo>
                  <a:cubicBezTo>
                    <a:pt x="15840" y="6441"/>
                    <a:pt x="15562" y="6399"/>
                    <a:pt x="15280" y="6399"/>
                  </a:cubicBezTo>
                  <a:cubicBezTo>
                    <a:pt x="14093" y="6399"/>
                    <a:pt x="12832" y="7139"/>
                    <a:pt x="11657" y="7139"/>
                  </a:cubicBezTo>
                  <a:cubicBezTo>
                    <a:pt x="11349" y="7139"/>
                    <a:pt x="11047" y="7088"/>
                    <a:pt x="10753" y="6959"/>
                  </a:cubicBezTo>
                  <a:cubicBezTo>
                    <a:pt x="9777" y="6535"/>
                    <a:pt x="9326" y="5431"/>
                    <a:pt x="8848" y="4473"/>
                  </a:cubicBezTo>
                  <a:cubicBezTo>
                    <a:pt x="8393" y="3573"/>
                    <a:pt x="7632" y="2624"/>
                    <a:pt x="6651" y="2624"/>
                  </a:cubicBezTo>
                  <a:cubicBezTo>
                    <a:pt x="6598" y="2624"/>
                    <a:pt x="6545" y="2626"/>
                    <a:pt x="6491" y="2632"/>
                  </a:cubicBezTo>
                  <a:cubicBezTo>
                    <a:pt x="5548" y="2739"/>
                    <a:pt x="4750" y="3729"/>
                    <a:pt x="3859" y="3729"/>
                  </a:cubicBezTo>
                  <a:cubicBezTo>
                    <a:pt x="3749" y="3729"/>
                    <a:pt x="3639" y="3715"/>
                    <a:pt x="3526" y="3681"/>
                  </a:cubicBezTo>
                  <a:cubicBezTo>
                    <a:pt x="2873" y="3497"/>
                    <a:pt x="2551" y="2779"/>
                    <a:pt x="2385" y="2116"/>
                  </a:cubicBezTo>
                  <a:cubicBezTo>
                    <a:pt x="2219" y="1463"/>
                    <a:pt x="2109" y="735"/>
                    <a:pt x="1612" y="275"/>
                  </a:cubicBezTo>
                  <a:cubicBezTo>
                    <a:pt x="1413" y="91"/>
                    <a:pt x="1129" y="0"/>
                    <a:pt x="85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946300" y="1534675"/>
              <a:ext cx="522700" cy="1400"/>
            </a:xfrm>
            <a:custGeom>
              <a:rect b="b" l="l" r="r" t="t"/>
              <a:pathLst>
                <a:path extrusionOk="0" h="56" w="20908">
                  <a:moveTo>
                    <a:pt x="10459" y="0"/>
                  </a:moveTo>
                  <a:cubicBezTo>
                    <a:pt x="4677" y="0"/>
                    <a:pt x="0" y="10"/>
                    <a:pt x="0" y="28"/>
                  </a:cubicBezTo>
                  <a:cubicBezTo>
                    <a:pt x="0" y="46"/>
                    <a:pt x="4686" y="56"/>
                    <a:pt x="10449" y="56"/>
                  </a:cubicBezTo>
                  <a:cubicBezTo>
                    <a:pt x="16222" y="56"/>
                    <a:pt x="20908" y="46"/>
                    <a:pt x="20908" y="28"/>
                  </a:cubicBezTo>
                  <a:cubicBezTo>
                    <a:pt x="20908" y="10"/>
                    <a:pt x="16231" y="0"/>
                    <a:pt x="10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946300" y="1446050"/>
              <a:ext cx="522700" cy="1650"/>
            </a:xfrm>
            <a:custGeom>
              <a:rect b="b" l="l" r="r" t="t"/>
              <a:pathLst>
                <a:path extrusionOk="0" h="66" w="20908">
                  <a:moveTo>
                    <a:pt x="10449" y="1"/>
                  </a:moveTo>
                  <a:cubicBezTo>
                    <a:pt x="4677" y="1"/>
                    <a:pt x="0" y="10"/>
                    <a:pt x="0" y="29"/>
                  </a:cubicBezTo>
                  <a:cubicBezTo>
                    <a:pt x="0" y="47"/>
                    <a:pt x="4686" y="65"/>
                    <a:pt x="10449" y="65"/>
                  </a:cubicBezTo>
                  <a:cubicBezTo>
                    <a:pt x="16222" y="65"/>
                    <a:pt x="20908" y="47"/>
                    <a:pt x="20908" y="29"/>
                  </a:cubicBezTo>
                  <a:cubicBezTo>
                    <a:pt x="20908" y="10"/>
                    <a:pt x="16231" y="1"/>
                    <a:pt x="104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946300" y="1357675"/>
              <a:ext cx="522700" cy="1425"/>
            </a:xfrm>
            <a:custGeom>
              <a:rect b="b" l="l" r="r" t="t"/>
              <a:pathLst>
                <a:path extrusionOk="0" h="57" w="20908">
                  <a:moveTo>
                    <a:pt x="10449" y="1"/>
                  </a:moveTo>
                  <a:cubicBezTo>
                    <a:pt x="4677" y="1"/>
                    <a:pt x="0" y="10"/>
                    <a:pt x="0" y="28"/>
                  </a:cubicBezTo>
                  <a:cubicBezTo>
                    <a:pt x="0" y="47"/>
                    <a:pt x="4686" y="56"/>
                    <a:pt x="10449" y="56"/>
                  </a:cubicBezTo>
                  <a:cubicBezTo>
                    <a:pt x="16222" y="56"/>
                    <a:pt x="20908" y="47"/>
                    <a:pt x="20908" y="28"/>
                  </a:cubicBezTo>
                  <a:cubicBezTo>
                    <a:pt x="20908" y="10"/>
                    <a:pt x="16231" y="1"/>
                    <a:pt x="104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946300" y="1273450"/>
              <a:ext cx="522700" cy="1625"/>
            </a:xfrm>
            <a:custGeom>
              <a:rect b="b" l="l" r="r" t="t"/>
              <a:pathLst>
                <a:path extrusionOk="0" h="65" w="20908">
                  <a:moveTo>
                    <a:pt x="10449" y="0"/>
                  </a:moveTo>
                  <a:cubicBezTo>
                    <a:pt x="4677" y="0"/>
                    <a:pt x="0" y="19"/>
                    <a:pt x="0" y="37"/>
                  </a:cubicBezTo>
                  <a:cubicBezTo>
                    <a:pt x="0" y="56"/>
                    <a:pt x="4686" y="65"/>
                    <a:pt x="10449" y="65"/>
                  </a:cubicBezTo>
                  <a:cubicBezTo>
                    <a:pt x="16222" y="65"/>
                    <a:pt x="20908" y="56"/>
                    <a:pt x="20908" y="37"/>
                  </a:cubicBezTo>
                  <a:cubicBezTo>
                    <a:pt x="20908" y="19"/>
                    <a:pt x="16231" y="0"/>
                    <a:pt x="104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5750" y="1103825"/>
              <a:ext cx="1176325" cy="577950"/>
            </a:xfrm>
            <a:custGeom>
              <a:rect b="b" l="l" r="r" t="t"/>
              <a:pathLst>
                <a:path extrusionOk="0" h="23118" w="47053">
                  <a:moveTo>
                    <a:pt x="47025" y="0"/>
                  </a:moveTo>
                  <a:lnTo>
                    <a:pt x="19" y="10"/>
                  </a:lnTo>
                  <a:lnTo>
                    <a:pt x="0" y="10"/>
                  </a:lnTo>
                  <a:lnTo>
                    <a:pt x="0" y="28"/>
                  </a:lnTo>
                  <a:cubicBezTo>
                    <a:pt x="9" y="12944"/>
                    <a:pt x="19" y="20742"/>
                    <a:pt x="19" y="20917"/>
                  </a:cubicBezTo>
                  <a:cubicBezTo>
                    <a:pt x="19" y="20742"/>
                    <a:pt x="28" y="12955"/>
                    <a:pt x="46" y="56"/>
                  </a:cubicBezTo>
                  <a:lnTo>
                    <a:pt x="46" y="56"/>
                  </a:lnTo>
                  <a:lnTo>
                    <a:pt x="46998" y="65"/>
                  </a:lnTo>
                  <a:lnTo>
                    <a:pt x="46998" y="65"/>
                  </a:lnTo>
                  <a:lnTo>
                    <a:pt x="46998" y="1519"/>
                  </a:lnTo>
                  <a:lnTo>
                    <a:pt x="46998" y="20834"/>
                  </a:lnTo>
                  <a:lnTo>
                    <a:pt x="29644" y="20834"/>
                  </a:lnTo>
                  <a:lnTo>
                    <a:pt x="29635" y="20843"/>
                  </a:lnTo>
                  <a:lnTo>
                    <a:pt x="27490" y="22979"/>
                  </a:lnTo>
                  <a:lnTo>
                    <a:pt x="27490" y="22979"/>
                  </a:lnTo>
                  <a:lnTo>
                    <a:pt x="27490" y="20917"/>
                  </a:lnTo>
                  <a:lnTo>
                    <a:pt x="27490" y="20889"/>
                  </a:lnTo>
                  <a:lnTo>
                    <a:pt x="27471" y="20889"/>
                  </a:lnTo>
                  <a:lnTo>
                    <a:pt x="19" y="20917"/>
                  </a:lnTo>
                  <a:lnTo>
                    <a:pt x="27444" y="20954"/>
                  </a:lnTo>
                  <a:lnTo>
                    <a:pt x="27444" y="20954"/>
                  </a:lnTo>
                  <a:lnTo>
                    <a:pt x="27444" y="23053"/>
                  </a:lnTo>
                  <a:lnTo>
                    <a:pt x="27444" y="23117"/>
                  </a:lnTo>
                  <a:lnTo>
                    <a:pt x="27481" y="23071"/>
                  </a:lnTo>
                  <a:cubicBezTo>
                    <a:pt x="28187" y="22365"/>
                    <a:pt x="28911" y="21650"/>
                    <a:pt x="29663" y="20898"/>
                  </a:cubicBezTo>
                  <a:lnTo>
                    <a:pt x="47053" y="20898"/>
                  </a:lnTo>
                  <a:lnTo>
                    <a:pt x="47053" y="20862"/>
                  </a:lnTo>
                  <a:lnTo>
                    <a:pt x="47053" y="1519"/>
                  </a:lnTo>
                  <a:lnTo>
                    <a:pt x="4705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4" name="Google Shape;4924;p89"/>
          <p:cNvGrpSpPr/>
          <p:nvPr/>
        </p:nvGrpSpPr>
        <p:grpSpPr>
          <a:xfrm>
            <a:off x="635850" y="549425"/>
            <a:ext cx="3899643" cy="1518373"/>
            <a:chOff x="635850" y="549425"/>
            <a:chExt cx="3899643" cy="1518373"/>
          </a:xfrm>
        </p:grpSpPr>
        <p:sp>
          <p:nvSpPr>
            <p:cNvPr id="4925" name="Google Shape;4925;p89"/>
            <p:cNvSpPr/>
            <p:nvPr/>
          </p:nvSpPr>
          <p:spPr>
            <a:xfrm>
              <a:off x="635850" y="677325"/>
              <a:ext cx="3742062" cy="1390473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89"/>
            <p:cNvSpPr/>
            <p:nvPr/>
          </p:nvSpPr>
          <p:spPr>
            <a:xfrm>
              <a:off x="722475" y="549425"/>
              <a:ext cx="3800400" cy="1390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89"/>
            <p:cNvSpPr/>
            <p:nvPr/>
          </p:nvSpPr>
          <p:spPr>
            <a:xfrm>
              <a:off x="916799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89"/>
            <p:cNvSpPr/>
            <p:nvPr/>
          </p:nvSpPr>
          <p:spPr>
            <a:xfrm>
              <a:off x="104732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9" name="Google Shape;4929;p89"/>
            <p:cNvCxnSpPr/>
            <p:nvPr/>
          </p:nvCxnSpPr>
          <p:spPr>
            <a:xfrm>
              <a:off x="722493" y="808936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30" name="Google Shape;4930;p89"/>
            <p:cNvSpPr/>
            <p:nvPr/>
          </p:nvSpPr>
          <p:spPr>
            <a:xfrm>
              <a:off x="117784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1" name="Google Shape;4931;p89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Trebuchet MS"/>
                <a:ea typeface="Trebuchet MS"/>
                <a:cs typeface="Trebuchet MS"/>
                <a:sym typeface="Trebuchet MS"/>
              </a:rPr>
              <a:t>Thanks</a:t>
            </a:r>
            <a:endParaRPr b="1" sz="7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2" name="Google Shape;4932;p89"/>
          <p:cNvSpPr txBox="1"/>
          <p:nvPr>
            <p:ph idx="1" type="subTitle"/>
          </p:nvPr>
        </p:nvSpPr>
        <p:spPr>
          <a:xfrm>
            <a:off x="932517" y="2464229"/>
            <a:ext cx="3168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Do you have any queries?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/>
          </a:p>
        </p:txBody>
      </p:sp>
      <p:grpSp>
        <p:nvGrpSpPr>
          <p:cNvPr id="4933" name="Google Shape;4933;p89"/>
          <p:cNvGrpSpPr/>
          <p:nvPr/>
        </p:nvGrpSpPr>
        <p:grpSpPr>
          <a:xfrm>
            <a:off x="5482204" y="825675"/>
            <a:ext cx="4067622" cy="3865867"/>
            <a:chOff x="5199975" y="1097500"/>
            <a:chExt cx="3781724" cy="3594150"/>
          </a:xfrm>
        </p:grpSpPr>
        <p:sp>
          <p:nvSpPr>
            <p:cNvPr id="4934" name="Google Shape;4934;p89"/>
            <p:cNvSpPr/>
            <p:nvPr/>
          </p:nvSpPr>
          <p:spPr>
            <a:xfrm>
              <a:off x="5533009" y="1699984"/>
              <a:ext cx="213409" cy="457502"/>
            </a:xfrm>
            <a:custGeom>
              <a:rect b="b" l="l" r="r" t="t"/>
              <a:pathLst>
                <a:path extrusionOk="0" h="13285" w="6197">
                  <a:moveTo>
                    <a:pt x="1" y="0"/>
                  </a:moveTo>
                  <a:lnTo>
                    <a:pt x="1" y="13284"/>
                  </a:lnTo>
                  <a:lnTo>
                    <a:pt x="6197" y="13284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89"/>
            <p:cNvSpPr/>
            <p:nvPr/>
          </p:nvSpPr>
          <p:spPr>
            <a:xfrm>
              <a:off x="5755433" y="2189324"/>
              <a:ext cx="262620" cy="442143"/>
            </a:xfrm>
            <a:custGeom>
              <a:rect b="b" l="l" r="r" t="t"/>
              <a:pathLst>
                <a:path extrusionOk="0" h="12839" w="7626">
                  <a:moveTo>
                    <a:pt x="1" y="0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89"/>
            <p:cNvSpPr/>
            <p:nvPr/>
          </p:nvSpPr>
          <p:spPr>
            <a:xfrm>
              <a:off x="6049898" y="1277175"/>
              <a:ext cx="489013" cy="414972"/>
            </a:xfrm>
            <a:custGeom>
              <a:rect b="b" l="l" r="r" t="t"/>
              <a:pathLst>
                <a:path extrusionOk="0" h="12050" w="14200">
                  <a:moveTo>
                    <a:pt x="1" y="0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89"/>
            <p:cNvSpPr/>
            <p:nvPr/>
          </p:nvSpPr>
          <p:spPr>
            <a:xfrm>
              <a:off x="5533009" y="2189324"/>
              <a:ext cx="213409" cy="442143"/>
            </a:xfrm>
            <a:custGeom>
              <a:rect b="b" l="l" r="r" t="t"/>
              <a:pathLst>
                <a:path extrusionOk="0" h="12839" w="6197">
                  <a:moveTo>
                    <a:pt x="1" y="0"/>
                  </a:moveTo>
                  <a:lnTo>
                    <a:pt x="1" y="12839"/>
                  </a:lnTo>
                  <a:lnTo>
                    <a:pt x="6197" y="12839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89"/>
            <p:cNvSpPr/>
            <p:nvPr/>
          </p:nvSpPr>
          <p:spPr>
            <a:xfrm>
              <a:off x="6308170" y="2189324"/>
              <a:ext cx="230731" cy="442143"/>
            </a:xfrm>
            <a:custGeom>
              <a:rect b="b" l="l" r="r" t="t"/>
              <a:pathLst>
                <a:path extrusionOk="0" h="12839" w="6700">
                  <a:moveTo>
                    <a:pt x="0" y="0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89"/>
            <p:cNvSpPr/>
            <p:nvPr/>
          </p:nvSpPr>
          <p:spPr>
            <a:xfrm>
              <a:off x="5755433" y="1699984"/>
              <a:ext cx="262620" cy="457502"/>
            </a:xfrm>
            <a:custGeom>
              <a:rect b="b" l="l" r="r" t="t"/>
              <a:pathLst>
                <a:path extrusionOk="0" h="13285" w="7626">
                  <a:moveTo>
                    <a:pt x="1" y="0"/>
                  </a:moveTo>
                  <a:lnTo>
                    <a:pt x="1" y="13284"/>
                  </a:lnTo>
                  <a:lnTo>
                    <a:pt x="7626" y="13284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89"/>
            <p:cNvSpPr/>
            <p:nvPr/>
          </p:nvSpPr>
          <p:spPr>
            <a:xfrm>
              <a:off x="6308170" y="1699984"/>
              <a:ext cx="230731" cy="457502"/>
            </a:xfrm>
            <a:custGeom>
              <a:rect b="b" l="l" r="r" t="t"/>
              <a:pathLst>
                <a:path extrusionOk="0" h="13285" w="6700">
                  <a:moveTo>
                    <a:pt x="0" y="0"/>
                  </a:moveTo>
                  <a:lnTo>
                    <a:pt x="0" y="13284"/>
                  </a:lnTo>
                  <a:lnTo>
                    <a:pt x="6699" y="13284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89"/>
            <p:cNvSpPr/>
            <p:nvPr/>
          </p:nvSpPr>
          <p:spPr>
            <a:xfrm>
              <a:off x="5533009" y="2639304"/>
              <a:ext cx="213409" cy="398063"/>
            </a:xfrm>
            <a:custGeom>
              <a:rect b="b" l="l" r="r" t="t"/>
              <a:pathLst>
                <a:path extrusionOk="0" h="11559" w="6197">
                  <a:moveTo>
                    <a:pt x="1" y="0"/>
                  </a:moveTo>
                  <a:lnTo>
                    <a:pt x="1" y="11558"/>
                  </a:lnTo>
                  <a:lnTo>
                    <a:pt x="6197" y="11558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89"/>
            <p:cNvSpPr/>
            <p:nvPr/>
          </p:nvSpPr>
          <p:spPr>
            <a:xfrm>
              <a:off x="5533009" y="1277175"/>
              <a:ext cx="485052" cy="414972"/>
            </a:xfrm>
            <a:custGeom>
              <a:rect b="b" l="l" r="r" t="t"/>
              <a:pathLst>
                <a:path extrusionOk="0" h="12050" w="14085">
                  <a:moveTo>
                    <a:pt x="1" y="0"/>
                  </a:moveTo>
                  <a:lnTo>
                    <a:pt x="1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89"/>
            <p:cNvSpPr/>
            <p:nvPr/>
          </p:nvSpPr>
          <p:spPr>
            <a:xfrm>
              <a:off x="5755433" y="2639304"/>
              <a:ext cx="262620" cy="398063"/>
            </a:xfrm>
            <a:custGeom>
              <a:rect b="b" l="l" r="r" t="t"/>
              <a:pathLst>
                <a:path extrusionOk="0" h="11559" w="7626">
                  <a:moveTo>
                    <a:pt x="1" y="0"/>
                  </a:moveTo>
                  <a:lnTo>
                    <a:pt x="1" y="11558"/>
                  </a:lnTo>
                  <a:lnTo>
                    <a:pt x="7626" y="1155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89"/>
            <p:cNvSpPr/>
            <p:nvPr/>
          </p:nvSpPr>
          <p:spPr>
            <a:xfrm>
              <a:off x="6308170" y="2639304"/>
              <a:ext cx="230731" cy="398063"/>
            </a:xfrm>
            <a:custGeom>
              <a:rect b="b" l="l" r="r" t="t"/>
              <a:pathLst>
                <a:path extrusionOk="0" h="11559" w="6700">
                  <a:moveTo>
                    <a:pt x="0" y="0"/>
                  </a:moveTo>
                  <a:lnTo>
                    <a:pt x="0" y="11558"/>
                  </a:lnTo>
                  <a:lnTo>
                    <a:pt x="6699" y="11558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89"/>
            <p:cNvSpPr/>
            <p:nvPr/>
          </p:nvSpPr>
          <p:spPr>
            <a:xfrm>
              <a:off x="6049898" y="1699984"/>
              <a:ext cx="249259" cy="457502"/>
            </a:xfrm>
            <a:custGeom>
              <a:rect b="b" l="l" r="r" t="t"/>
              <a:pathLst>
                <a:path extrusionOk="0" h="13285" w="7238">
                  <a:moveTo>
                    <a:pt x="1" y="0"/>
                  </a:moveTo>
                  <a:lnTo>
                    <a:pt x="1" y="13284"/>
                  </a:lnTo>
                  <a:lnTo>
                    <a:pt x="7237" y="13284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89"/>
            <p:cNvSpPr/>
            <p:nvPr/>
          </p:nvSpPr>
          <p:spPr>
            <a:xfrm>
              <a:off x="6049898" y="2639304"/>
              <a:ext cx="249259" cy="398063"/>
            </a:xfrm>
            <a:custGeom>
              <a:rect b="b" l="l" r="r" t="t"/>
              <a:pathLst>
                <a:path extrusionOk="0" h="11559" w="7238">
                  <a:moveTo>
                    <a:pt x="1" y="0"/>
                  </a:moveTo>
                  <a:lnTo>
                    <a:pt x="1" y="11558"/>
                  </a:lnTo>
                  <a:lnTo>
                    <a:pt x="7237" y="11558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89"/>
            <p:cNvSpPr/>
            <p:nvPr/>
          </p:nvSpPr>
          <p:spPr>
            <a:xfrm>
              <a:off x="6049898" y="2189324"/>
              <a:ext cx="249259" cy="442143"/>
            </a:xfrm>
            <a:custGeom>
              <a:rect b="b" l="l" r="r" t="t"/>
              <a:pathLst>
                <a:path extrusionOk="0" h="12839" w="7238">
                  <a:moveTo>
                    <a:pt x="1" y="0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89"/>
            <p:cNvSpPr/>
            <p:nvPr/>
          </p:nvSpPr>
          <p:spPr>
            <a:xfrm>
              <a:off x="7956499" y="1681079"/>
              <a:ext cx="213409" cy="457502"/>
            </a:xfrm>
            <a:custGeom>
              <a:rect b="b" l="l" r="r" t="t"/>
              <a:pathLst>
                <a:path extrusionOk="0" h="13285" w="6197">
                  <a:moveTo>
                    <a:pt x="0" y="1"/>
                  </a:moveTo>
                  <a:lnTo>
                    <a:pt x="0" y="13285"/>
                  </a:lnTo>
                  <a:lnTo>
                    <a:pt x="6197" y="13285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89"/>
            <p:cNvSpPr/>
            <p:nvPr/>
          </p:nvSpPr>
          <p:spPr>
            <a:xfrm>
              <a:off x="8178923" y="2170419"/>
              <a:ext cx="262620" cy="442143"/>
            </a:xfrm>
            <a:custGeom>
              <a:rect b="b" l="l" r="r" t="t"/>
              <a:pathLst>
                <a:path extrusionOk="0" h="12839" w="7626">
                  <a:moveTo>
                    <a:pt x="1" y="1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89"/>
            <p:cNvSpPr/>
            <p:nvPr/>
          </p:nvSpPr>
          <p:spPr>
            <a:xfrm>
              <a:off x="8473388" y="1258269"/>
              <a:ext cx="489013" cy="414972"/>
            </a:xfrm>
            <a:custGeom>
              <a:rect b="b" l="l" r="r" t="t"/>
              <a:pathLst>
                <a:path extrusionOk="0" h="12050" w="14200">
                  <a:moveTo>
                    <a:pt x="1" y="1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89"/>
            <p:cNvSpPr/>
            <p:nvPr/>
          </p:nvSpPr>
          <p:spPr>
            <a:xfrm>
              <a:off x="7956086" y="2170419"/>
              <a:ext cx="213822" cy="442143"/>
            </a:xfrm>
            <a:custGeom>
              <a:rect b="b" l="l" r="r" t="t"/>
              <a:pathLst>
                <a:path extrusionOk="0" h="12839" w="6209">
                  <a:moveTo>
                    <a:pt x="1" y="1"/>
                  </a:moveTo>
                  <a:lnTo>
                    <a:pt x="1" y="12839"/>
                  </a:lnTo>
                  <a:lnTo>
                    <a:pt x="6209" y="12839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89"/>
            <p:cNvSpPr/>
            <p:nvPr/>
          </p:nvSpPr>
          <p:spPr>
            <a:xfrm>
              <a:off x="8731661" y="2170419"/>
              <a:ext cx="230731" cy="442143"/>
            </a:xfrm>
            <a:custGeom>
              <a:rect b="b" l="l" r="r" t="t"/>
              <a:pathLst>
                <a:path extrusionOk="0" h="12839" w="6700">
                  <a:moveTo>
                    <a:pt x="0" y="1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89"/>
            <p:cNvSpPr/>
            <p:nvPr/>
          </p:nvSpPr>
          <p:spPr>
            <a:xfrm>
              <a:off x="8178923" y="1681079"/>
              <a:ext cx="262620" cy="457502"/>
            </a:xfrm>
            <a:custGeom>
              <a:rect b="b" l="l" r="r" t="t"/>
              <a:pathLst>
                <a:path extrusionOk="0" h="13285" w="7626">
                  <a:moveTo>
                    <a:pt x="1" y="1"/>
                  </a:moveTo>
                  <a:lnTo>
                    <a:pt x="1" y="13285"/>
                  </a:lnTo>
                  <a:lnTo>
                    <a:pt x="7626" y="13285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89"/>
            <p:cNvSpPr/>
            <p:nvPr/>
          </p:nvSpPr>
          <p:spPr>
            <a:xfrm>
              <a:off x="8731661" y="1681079"/>
              <a:ext cx="230731" cy="457502"/>
            </a:xfrm>
            <a:custGeom>
              <a:rect b="b" l="l" r="r" t="t"/>
              <a:pathLst>
                <a:path extrusionOk="0" h="13285" w="6700">
                  <a:moveTo>
                    <a:pt x="0" y="1"/>
                  </a:moveTo>
                  <a:lnTo>
                    <a:pt x="0" y="13285"/>
                  </a:lnTo>
                  <a:lnTo>
                    <a:pt x="6699" y="13285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89"/>
            <p:cNvSpPr/>
            <p:nvPr/>
          </p:nvSpPr>
          <p:spPr>
            <a:xfrm>
              <a:off x="7956086" y="2620019"/>
              <a:ext cx="213822" cy="398442"/>
            </a:xfrm>
            <a:custGeom>
              <a:rect b="b" l="l" r="r" t="t"/>
              <a:pathLst>
                <a:path extrusionOk="0" h="11570" w="6209">
                  <a:moveTo>
                    <a:pt x="1" y="0"/>
                  </a:moveTo>
                  <a:lnTo>
                    <a:pt x="1" y="11569"/>
                  </a:lnTo>
                  <a:lnTo>
                    <a:pt x="6209" y="11569"/>
                  </a:lnTo>
                  <a:lnTo>
                    <a:pt x="620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89"/>
            <p:cNvSpPr/>
            <p:nvPr/>
          </p:nvSpPr>
          <p:spPr>
            <a:xfrm>
              <a:off x="7956499" y="1258269"/>
              <a:ext cx="485052" cy="414972"/>
            </a:xfrm>
            <a:custGeom>
              <a:rect b="b" l="l" r="r" t="t"/>
              <a:pathLst>
                <a:path extrusionOk="0" h="12050" w="14085">
                  <a:moveTo>
                    <a:pt x="0" y="1"/>
                  </a:moveTo>
                  <a:lnTo>
                    <a:pt x="0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89"/>
            <p:cNvSpPr/>
            <p:nvPr/>
          </p:nvSpPr>
          <p:spPr>
            <a:xfrm>
              <a:off x="8178923" y="2620019"/>
              <a:ext cx="262620" cy="398442"/>
            </a:xfrm>
            <a:custGeom>
              <a:rect b="b" l="l" r="r" t="t"/>
              <a:pathLst>
                <a:path extrusionOk="0" h="11570" w="7626">
                  <a:moveTo>
                    <a:pt x="1" y="0"/>
                  </a:moveTo>
                  <a:lnTo>
                    <a:pt x="1" y="11569"/>
                  </a:lnTo>
                  <a:lnTo>
                    <a:pt x="7626" y="1156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89"/>
            <p:cNvSpPr/>
            <p:nvPr/>
          </p:nvSpPr>
          <p:spPr>
            <a:xfrm>
              <a:off x="8731661" y="2620019"/>
              <a:ext cx="230731" cy="398442"/>
            </a:xfrm>
            <a:custGeom>
              <a:rect b="b" l="l" r="r" t="t"/>
              <a:pathLst>
                <a:path extrusionOk="0" h="11570" w="6700">
                  <a:moveTo>
                    <a:pt x="0" y="0"/>
                  </a:moveTo>
                  <a:lnTo>
                    <a:pt x="0" y="11569"/>
                  </a:lnTo>
                  <a:lnTo>
                    <a:pt x="6699" y="1156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89"/>
            <p:cNvSpPr/>
            <p:nvPr/>
          </p:nvSpPr>
          <p:spPr>
            <a:xfrm>
              <a:off x="8473388" y="1681079"/>
              <a:ext cx="249259" cy="457502"/>
            </a:xfrm>
            <a:custGeom>
              <a:rect b="b" l="l" r="r" t="t"/>
              <a:pathLst>
                <a:path extrusionOk="0" h="13285" w="7238">
                  <a:moveTo>
                    <a:pt x="1" y="1"/>
                  </a:moveTo>
                  <a:lnTo>
                    <a:pt x="1" y="13285"/>
                  </a:lnTo>
                  <a:lnTo>
                    <a:pt x="7237" y="13285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89"/>
            <p:cNvSpPr/>
            <p:nvPr/>
          </p:nvSpPr>
          <p:spPr>
            <a:xfrm>
              <a:off x="8473388" y="2620019"/>
              <a:ext cx="249259" cy="398442"/>
            </a:xfrm>
            <a:custGeom>
              <a:rect b="b" l="l" r="r" t="t"/>
              <a:pathLst>
                <a:path extrusionOk="0" h="11570" w="7238">
                  <a:moveTo>
                    <a:pt x="1" y="0"/>
                  </a:moveTo>
                  <a:lnTo>
                    <a:pt x="1" y="11569"/>
                  </a:lnTo>
                  <a:lnTo>
                    <a:pt x="7237" y="1156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89"/>
            <p:cNvSpPr/>
            <p:nvPr/>
          </p:nvSpPr>
          <p:spPr>
            <a:xfrm>
              <a:off x="8473388" y="2170419"/>
              <a:ext cx="249259" cy="442143"/>
            </a:xfrm>
            <a:custGeom>
              <a:rect b="b" l="l" r="r" t="t"/>
              <a:pathLst>
                <a:path extrusionOk="0" h="12839" w="7238">
                  <a:moveTo>
                    <a:pt x="1" y="1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89"/>
            <p:cNvSpPr/>
            <p:nvPr/>
          </p:nvSpPr>
          <p:spPr>
            <a:xfrm>
              <a:off x="8127338" y="4407712"/>
              <a:ext cx="825605" cy="268509"/>
            </a:xfrm>
            <a:custGeom>
              <a:rect b="b" l="l" r="r" t="t"/>
              <a:pathLst>
                <a:path extrusionOk="0" h="7797" w="23974">
                  <a:moveTo>
                    <a:pt x="1" y="0"/>
                  </a:moveTo>
                  <a:lnTo>
                    <a:pt x="1" y="7797"/>
                  </a:lnTo>
                  <a:lnTo>
                    <a:pt x="23974" y="7797"/>
                  </a:lnTo>
                  <a:lnTo>
                    <a:pt x="2397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89"/>
            <p:cNvSpPr/>
            <p:nvPr/>
          </p:nvSpPr>
          <p:spPr>
            <a:xfrm>
              <a:off x="8092695" y="4332916"/>
              <a:ext cx="889004" cy="74833"/>
            </a:xfrm>
            <a:custGeom>
              <a:rect b="b" l="l" r="r" t="t"/>
              <a:pathLst>
                <a:path extrusionOk="0" h="2173" w="25815">
                  <a:moveTo>
                    <a:pt x="1" y="0"/>
                  </a:moveTo>
                  <a:lnTo>
                    <a:pt x="1" y="2172"/>
                  </a:lnTo>
                  <a:lnTo>
                    <a:pt x="25815" y="2172"/>
                  </a:lnTo>
                  <a:lnTo>
                    <a:pt x="25815" y="0"/>
                  </a:ln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89"/>
            <p:cNvSpPr/>
            <p:nvPr/>
          </p:nvSpPr>
          <p:spPr>
            <a:xfrm>
              <a:off x="8519843" y="4332916"/>
              <a:ext cx="461841" cy="343307"/>
            </a:xfrm>
            <a:custGeom>
              <a:rect b="b" l="l" r="r" t="t"/>
              <a:pathLst>
                <a:path extrusionOk="0" h="9969" w="13411">
                  <a:moveTo>
                    <a:pt x="1" y="0"/>
                  </a:moveTo>
                  <a:lnTo>
                    <a:pt x="1" y="1978"/>
                  </a:lnTo>
                  <a:lnTo>
                    <a:pt x="504" y="9969"/>
                  </a:lnTo>
                  <a:lnTo>
                    <a:pt x="12576" y="9969"/>
                  </a:lnTo>
                  <a:lnTo>
                    <a:pt x="12576" y="2172"/>
                  </a:lnTo>
                  <a:lnTo>
                    <a:pt x="13411" y="2172"/>
                  </a:lnTo>
                  <a:lnTo>
                    <a:pt x="13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89"/>
            <p:cNvSpPr/>
            <p:nvPr/>
          </p:nvSpPr>
          <p:spPr>
            <a:xfrm>
              <a:off x="8242699" y="4450999"/>
              <a:ext cx="167745" cy="40602"/>
            </a:xfrm>
            <a:custGeom>
              <a:rect b="b" l="l" r="r" t="t"/>
              <a:pathLst>
                <a:path extrusionOk="0" h="1179" w="4871">
                  <a:moveTo>
                    <a:pt x="1" y="1"/>
                  </a:moveTo>
                  <a:lnTo>
                    <a:pt x="1" y="1178"/>
                  </a:lnTo>
                  <a:lnTo>
                    <a:pt x="4871" y="1178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89"/>
            <p:cNvSpPr/>
            <p:nvPr/>
          </p:nvSpPr>
          <p:spPr>
            <a:xfrm>
              <a:off x="8221452" y="4541945"/>
              <a:ext cx="214993" cy="85474"/>
            </a:xfrm>
            <a:custGeom>
              <a:rect b="b" l="l" r="r" t="t"/>
              <a:pathLst>
                <a:path extrusionOk="0" h="2482" w="6243">
                  <a:moveTo>
                    <a:pt x="0" y="0"/>
                  </a:moveTo>
                  <a:lnTo>
                    <a:pt x="0" y="2481"/>
                  </a:lnTo>
                  <a:lnTo>
                    <a:pt x="6242" y="2481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89"/>
            <p:cNvSpPr/>
            <p:nvPr/>
          </p:nvSpPr>
          <p:spPr>
            <a:xfrm>
              <a:off x="8330099" y="3935280"/>
              <a:ext cx="364590" cy="130346"/>
            </a:xfrm>
            <a:custGeom>
              <a:rect b="b" l="l" r="r" t="t"/>
              <a:pathLst>
                <a:path extrusionOk="0" h="3785" w="10587">
                  <a:moveTo>
                    <a:pt x="0" y="1"/>
                  </a:moveTo>
                  <a:lnTo>
                    <a:pt x="35" y="2939"/>
                  </a:lnTo>
                  <a:lnTo>
                    <a:pt x="10587" y="3785"/>
                  </a:lnTo>
                  <a:lnTo>
                    <a:pt x="10266" y="8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89"/>
            <p:cNvSpPr/>
            <p:nvPr/>
          </p:nvSpPr>
          <p:spPr>
            <a:xfrm>
              <a:off x="8406065" y="3980943"/>
              <a:ext cx="222466" cy="37055"/>
            </a:xfrm>
            <a:custGeom>
              <a:rect b="b" l="l" r="r" t="t"/>
              <a:pathLst>
                <a:path extrusionOk="0" h="1076" w="6460">
                  <a:moveTo>
                    <a:pt x="47" y="1"/>
                  </a:moveTo>
                  <a:lnTo>
                    <a:pt x="1" y="527"/>
                  </a:lnTo>
                  <a:lnTo>
                    <a:pt x="6414" y="1075"/>
                  </a:lnTo>
                  <a:lnTo>
                    <a:pt x="6460" y="55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89"/>
            <p:cNvSpPr/>
            <p:nvPr/>
          </p:nvSpPr>
          <p:spPr>
            <a:xfrm>
              <a:off x="8289154" y="3839616"/>
              <a:ext cx="362214" cy="124457"/>
            </a:xfrm>
            <a:custGeom>
              <a:rect b="b" l="l" r="r" t="t"/>
              <a:pathLst>
                <a:path extrusionOk="0" h="3614" w="10518">
                  <a:moveTo>
                    <a:pt x="1" y="1"/>
                  </a:moveTo>
                  <a:lnTo>
                    <a:pt x="1" y="2927"/>
                  </a:lnTo>
                  <a:lnTo>
                    <a:pt x="10518" y="3613"/>
                  </a:lnTo>
                  <a:lnTo>
                    <a:pt x="10518" y="3613"/>
                  </a:lnTo>
                  <a:lnTo>
                    <a:pt x="10255" y="9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89"/>
            <p:cNvSpPr/>
            <p:nvPr/>
          </p:nvSpPr>
          <p:spPr>
            <a:xfrm>
              <a:off x="8288775" y="3853391"/>
              <a:ext cx="344513" cy="93360"/>
            </a:xfrm>
            <a:custGeom>
              <a:rect b="b" l="l" r="r" t="t"/>
              <a:pathLst>
                <a:path extrusionOk="0" h="2711" w="10004">
                  <a:moveTo>
                    <a:pt x="12" y="1"/>
                  </a:moveTo>
                  <a:lnTo>
                    <a:pt x="0" y="1979"/>
                  </a:lnTo>
                  <a:lnTo>
                    <a:pt x="10003" y="2710"/>
                  </a:lnTo>
                  <a:lnTo>
                    <a:pt x="9832" y="89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89"/>
            <p:cNvSpPr/>
            <p:nvPr/>
          </p:nvSpPr>
          <p:spPr>
            <a:xfrm>
              <a:off x="8291909" y="3878219"/>
              <a:ext cx="315000" cy="32165"/>
            </a:xfrm>
            <a:custGeom>
              <a:rect b="b" l="l" r="r" t="t"/>
              <a:pathLst>
                <a:path extrusionOk="0" h="934" w="9147">
                  <a:moveTo>
                    <a:pt x="1" y="0"/>
                  </a:moveTo>
                  <a:cubicBezTo>
                    <a:pt x="115" y="34"/>
                    <a:pt x="241" y="57"/>
                    <a:pt x="355" y="69"/>
                  </a:cubicBezTo>
                  <a:lnTo>
                    <a:pt x="1338" y="183"/>
                  </a:lnTo>
                  <a:cubicBezTo>
                    <a:pt x="2161" y="286"/>
                    <a:pt x="3304" y="412"/>
                    <a:pt x="4573" y="537"/>
                  </a:cubicBezTo>
                  <a:cubicBezTo>
                    <a:pt x="5831" y="663"/>
                    <a:pt x="6974" y="766"/>
                    <a:pt x="7809" y="846"/>
                  </a:cubicBezTo>
                  <a:lnTo>
                    <a:pt x="8792" y="915"/>
                  </a:lnTo>
                  <a:cubicBezTo>
                    <a:pt x="8859" y="928"/>
                    <a:pt x="8930" y="934"/>
                    <a:pt x="9000" y="934"/>
                  </a:cubicBezTo>
                  <a:cubicBezTo>
                    <a:pt x="9050" y="934"/>
                    <a:pt x="9099" y="931"/>
                    <a:pt x="9146" y="926"/>
                  </a:cubicBezTo>
                  <a:cubicBezTo>
                    <a:pt x="9032" y="892"/>
                    <a:pt x="8918" y="869"/>
                    <a:pt x="8792" y="869"/>
                  </a:cubicBezTo>
                  <a:lnTo>
                    <a:pt x="7820" y="743"/>
                  </a:lnTo>
                  <a:cubicBezTo>
                    <a:pt x="6986" y="652"/>
                    <a:pt x="5842" y="526"/>
                    <a:pt x="4585" y="400"/>
                  </a:cubicBezTo>
                  <a:cubicBezTo>
                    <a:pt x="3316" y="263"/>
                    <a:pt x="2173" y="160"/>
                    <a:pt x="1338" y="91"/>
                  </a:cubicBezTo>
                  <a:lnTo>
                    <a:pt x="366" y="11"/>
                  </a:lnTo>
                  <a:cubicBezTo>
                    <a:pt x="241" y="0"/>
                    <a:pt x="115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89"/>
            <p:cNvSpPr/>
            <p:nvPr/>
          </p:nvSpPr>
          <p:spPr>
            <a:xfrm>
              <a:off x="8287983" y="3896126"/>
              <a:ext cx="318512" cy="22970"/>
            </a:xfrm>
            <a:custGeom>
              <a:rect b="b" l="l" r="r" t="t"/>
              <a:pathLst>
                <a:path extrusionOk="0" h="667" w="9249">
                  <a:moveTo>
                    <a:pt x="183" y="0"/>
                  </a:moveTo>
                  <a:cubicBezTo>
                    <a:pt x="123" y="0"/>
                    <a:pt x="63" y="6"/>
                    <a:pt x="0" y="17"/>
                  </a:cubicBezTo>
                  <a:cubicBezTo>
                    <a:pt x="115" y="40"/>
                    <a:pt x="240" y="63"/>
                    <a:pt x="366" y="63"/>
                  </a:cubicBezTo>
                  <a:lnTo>
                    <a:pt x="1349" y="155"/>
                  </a:lnTo>
                  <a:cubicBezTo>
                    <a:pt x="2184" y="223"/>
                    <a:pt x="3350" y="315"/>
                    <a:pt x="4619" y="406"/>
                  </a:cubicBezTo>
                  <a:cubicBezTo>
                    <a:pt x="5888" y="486"/>
                    <a:pt x="7054" y="566"/>
                    <a:pt x="7888" y="612"/>
                  </a:cubicBezTo>
                  <a:lnTo>
                    <a:pt x="8883" y="658"/>
                  </a:lnTo>
                  <a:cubicBezTo>
                    <a:pt x="8940" y="663"/>
                    <a:pt x="9000" y="666"/>
                    <a:pt x="9062" y="666"/>
                  </a:cubicBezTo>
                  <a:cubicBezTo>
                    <a:pt x="9123" y="666"/>
                    <a:pt x="9186" y="663"/>
                    <a:pt x="9249" y="658"/>
                  </a:cubicBezTo>
                  <a:cubicBezTo>
                    <a:pt x="9123" y="623"/>
                    <a:pt x="9009" y="612"/>
                    <a:pt x="8883" y="600"/>
                  </a:cubicBezTo>
                  <a:lnTo>
                    <a:pt x="7900" y="509"/>
                  </a:lnTo>
                  <a:cubicBezTo>
                    <a:pt x="7054" y="440"/>
                    <a:pt x="5899" y="360"/>
                    <a:pt x="4630" y="269"/>
                  </a:cubicBezTo>
                  <a:cubicBezTo>
                    <a:pt x="3361" y="177"/>
                    <a:pt x="2195" y="109"/>
                    <a:pt x="1361" y="63"/>
                  </a:cubicBezTo>
                  <a:lnTo>
                    <a:pt x="366" y="17"/>
                  </a:lnTo>
                  <a:cubicBezTo>
                    <a:pt x="303" y="6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89"/>
            <p:cNvSpPr/>
            <p:nvPr/>
          </p:nvSpPr>
          <p:spPr>
            <a:xfrm>
              <a:off x="8334025" y="4028603"/>
              <a:ext cx="363798" cy="120084"/>
            </a:xfrm>
            <a:custGeom>
              <a:rect b="b" l="l" r="r" t="t"/>
              <a:pathLst>
                <a:path extrusionOk="0" h="3487" w="10564">
                  <a:moveTo>
                    <a:pt x="1" y="0"/>
                  </a:moveTo>
                  <a:lnTo>
                    <a:pt x="46" y="2927"/>
                  </a:lnTo>
                  <a:lnTo>
                    <a:pt x="10564" y="3487"/>
                  </a:lnTo>
                  <a:lnTo>
                    <a:pt x="10267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89"/>
            <p:cNvSpPr/>
            <p:nvPr/>
          </p:nvSpPr>
          <p:spPr>
            <a:xfrm>
              <a:off x="8369081" y="4031736"/>
              <a:ext cx="6715" cy="99628"/>
            </a:xfrm>
            <a:custGeom>
              <a:rect b="b" l="l" r="r" t="t"/>
              <a:pathLst>
                <a:path extrusionOk="0" h="2893" w="195">
                  <a:moveTo>
                    <a:pt x="46" y="1"/>
                  </a:moveTo>
                  <a:cubicBezTo>
                    <a:pt x="0" y="12"/>
                    <a:pt x="0" y="652"/>
                    <a:pt x="35" y="1452"/>
                  </a:cubicBezTo>
                  <a:cubicBezTo>
                    <a:pt x="57" y="2253"/>
                    <a:pt x="115" y="2893"/>
                    <a:pt x="160" y="2893"/>
                  </a:cubicBezTo>
                  <a:cubicBezTo>
                    <a:pt x="195" y="2893"/>
                    <a:pt x="195" y="2253"/>
                    <a:pt x="172" y="1452"/>
                  </a:cubicBezTo>
                  <a:cubicBezTo>
                    <a:pt x="137" y="652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89"/>
            <p:cNvSpPr/>
            <p:nvPr/>
          </p:nvSpPr>
          <p:spPr>
            <a:xfrm>
              <a:off x="8385989" y="4032907"/>
              <a:ext cx="5958" cy="99249"/>
            </a:xfrm>
            <a:custGeom>
              <a:rect b="b" l="l" r="r" t="t"/>
              <a:pathLst>
                <a:path extrusionOk="0" h="2882" w="173">
                  <a:moveTo>
                    <a:pt x="47" y="1"/>
                  </a:moveTo>
                  <a:cubicBezTo>
                    <a:pt x="12" y="1"/>
                    <a:pt x="1" y="652"/>
                    <a:pt x="12" y="1441"/>
                  </a:cubicBezTo>
                  <a:cubicBezTo>
                    <a:pt x="35" y="2242"/>
                    <a:pt x="81" y="2882"/>
                    <a:pt x="115" y="2882"/>
                  </a:cubicBezTo>
                  <a:cubicBezTo>
                    <a:pt x="149" y="2882"/>
                    <a:pt x="172" y="2242"/>
                    <a:pt x="149" y="1441"/>
                  </a:cubicBezTo>
                  <a:cubicBezTo>
                    <a:pt x="138" y="652"/>
                    <a:pt x="92" y="1"/>
                    <a:pt x="4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89"/>
            <p:cNvSpPr/>
            <p:nvPr/>
          </p:nvSpPr>
          <p:spPr>
            <a:xfrm>
              <a:off x="8419840" y="4077399"/>
              <a:ext cx="196879" cy="16186"/>
            </a:xfrm>
            <a:custGeom>
              <a:rect b="b" l="l" r="r" t="t"/>
              <a:pathLst>
                <a:path extrusionOk="0" h="470" w="5717">
                  <a:moveTo>
                    <a:pt x="1" y="1"/>
                  </a:moveTo>
                  <a:lnTo>
                    <a:pt x="1" y="1"/>
                  </a:lnTo>
                  <a:cubicBezTo>
                    <a:pt x="1456" y="158"/>
                    <a:pt x="3115" y="263"/>
                    <a:pt x="4659" y="383"/>
                  </a:cubicBezTo>
                  <a:lnTo>
                    <a:pt x="4659" y="383"/>
                  </a:lnTo>
                  <a:lnTo>
                    <a:pt x="1" y="1"/>
                  </a:lnTo>
                  <a:close/>
                  <a:moveTo>
                    <a:pt x="4659" y="383"/>
                  </a:moveTo>
                  <a:lnTo>
                    <a:pt x="5717" y="469"/>
                  </a:lnTo>
                  <a:cubicBezTo>
                    <a:pt x="5373" y="439"/>
                    <a:pt x="5019" y="410"/>
                    <a:pt x="4659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89"/>
            <p:cNvSpPr/>
            <p:nvPr/>
          </p:nvSpPr>
          <p:spPr>
            <a:xfrm>
              <a:off x="8419840" y="4077089"/>
              <a:ext cx="196879" cy="16806"/>
            </a:xfrm>
            <a:custGeom>
              <a:rect b="b" l="l" r="r" t="t"/>
              <a:pathLst>
                <a:path extrusionOk="0" h="488" w="5717">
                  <a:moveTo>
                    <a:pt x="73" y="0"/>
                  </a:moveTo>
                  <a:cubicBezTo>
                    <a:pt x="26" y="0"/>
                    <a:pt x="1" y="3"/>
                    <a:pt x="1" y="10"/>
                  </a:cubicBezTo>
                  <a:cubicBezTo>
                    <a:pt x="275" y="78"/>
                    <a:pt x="550" y="124"/>
                    <a:pt x="835" y="147"/>
                  </a:cubicBezTo>
                  <a:cubicBezTo>
                    <a:pt x="1350" y="204"/>
                    <a:pt x="2059" y="273"/>
                    <a:pt x="2848" y="330"/>
                  </a:cubicBezTo>
                  <a:cubicBezTo>
                    <a:pt x="3648" y="387"/>
                    <a:pt x="4357" y="444"/>
                    <a:pt x="4871" y="455"/>
                  </a:cubicBezTo>
                  <a:cubicBezTo>
                    <a:pt x="5243" y="472"/>
                    <a:pt x="5512" y="488"/>
                    <a:pt x="5637" y="488"/>
                  </a:cubicBezTo>
                  <a:cubicBezTo>
                    <a:pt x="5690" y="488"/>
                    <a:pt x="5717" y="485"/>
                    <a:pt x="5717" y="478"/>
                  </a:cubicBezTo>
                  <a:cubicBezTo>
                    <a:pt x="5443" y="421"/>
                    <a:pt x="5168" y="375"/>
                    <a:pt x="4882" y="364"/>
                  </a:cubicBezTo>
                  <a:cubicBezTo>
                    <a:pt x="4368" y="307"/>
                    <a:pt x="3648" y="250"/>
                    <a:pt x="2859" y="193"/>
                  </a:cubicBezTo>
                  <a:lnTo>
                    <a:pt x="847" y="44"/>
                  </a:lnTo>
                  <a:cubicBezTo>
                    <a:pt x="468" y="19"/>
                    <a:pt x="196" y="0"/>
                    <a:pt x="7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89"/>
            <p:cNvSpPr/>
            <p:nvPr/>
          </p:nvSpPr>
          <p:spPr>
            <a:xfrm>
              <a:off x="8636789" y="4055360"/>
              <a:ext cx="7094" cy="90192"/>
            </a:xfrm>
            <a:custGeom>
              <a:rect b="b" l="l" r="r" t="t"/>
              <a:pathLst>
                <a:path extrusionOk="0" h="2619" w="206">
                  <a:moveTo>
                    <a:pt x="34" y="0"/>
                  </a:moveTo>
                  <a:cubicBezTo>
                    <a:pt x="0" y="0"/>
                    <a:pt x="0" y="583"/>
                    <a:pt x="34" y="1315"/>
                  </a:cubicBezTo>
                  <a:cubicBezTo>
                    <a:pt x="69" y="2035"/>
                    <a:pt x="126" y="2618"/>
                    <a:pt x="172" y="2618"/>
                  </a:cubicBezTo>
                  <a:cubicBezTo>
                    <a:pt x="206" y="2618"/>
                    <a:pt x="206" y="2035"/>
                    <a:pt x="172" y="1304"/>
                  </a:cubicBezTo>
                  <a:cubicBezTo>
                    <a:pt x="126" y="583"/>
                    <a:pt x="69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89"/>
            <p:cNvSpPr/>
            <p:nvPr/>
          </p:nvSpPr>
          <p:spPr>
            <a:xfrm>
              <a:off x="8654110" y="4056152"/>
              <a:ext cx="11433" cy="90571"/>
            </a:xfrm>
            <a:custGeom>
              <a:rect b="b" l="l" r="r" t="t"/>
              <a:pathLst>
                <a:path extrusionOk="0" h="2630" w="332">
                  <a:moveTo>
                    <a:pt x="34" y="0"/>
                  </a:moveTo>
                  <a:cubicBezTo>
                    <a:pt x="0" y="12"/>
                    <a:pt x="34" y="595"/>
                    <a:pt x="103" y="1326"/>
                  </a:cubicBezTo>
                  <a:cubicBezTo>
                    <a:pt x="172" y="2047"/>
                    <a:pt x="263" y="2630"/>
                    <a:pt x="297" y="2630"/>
                  </a:cubicBezTo>
                  <a:cubicBezTo>
                    <a:pt x="332" y="2630"/>
                    <a:pt x="309" y="2035"/>
                    <a:pt x="240" y="1315"/>
                  </a:cubicBezTo>
                  <a:cubicBezTo>
                    <a:pt x="172" y="583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89"/>
            <p:cNvSpPr/>
            <p:nvPr/>
          </p:nvSpPr>
          <p:spPr>
            <a:xfrm>
              <a:off x="8472596" y="4100230"/>
              <a:ext cx="99662" cy="5166"/>
            </a:xfrm>
            <a:custGeom>
              <a:rect b="b" l="l" r="r" t="t"/>
              <a:pathLst>
                <a:path extrusionOk="0" h="150" w="2894">
                  <a:moveTo>
                    <a:pt x="1" y="1"/>
                  </a:moveTo>
                  <a:lnTo>
                    <a:pt x="1" y="1"/>
                  </a:lnTo>
                  <a:cubicBezTo>
                    <a:pt x="1133" y="69"/>
                    <a:pt x="2001" y="126"/>
                    <a:pt x="2893" y="1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89"/>
            <p:cNvSpPr/>
            <p:nvPr/>
          </p:nvSpPr>
          <p:spPr>
            <a:xfrm>
              <a:off x="8472218" y="4099335"/>
              <a:ext cx="100041" cy="6888"/>
            </a:xfrm>
            <a:custGeom>
              <a:rect b="b" l="l" r="r" t="t"/>
              <a:pathLst>
                <a:path extrusionOk="0" h="200" w="2905">
                  <a:moveTo>
                    <a:pt x="426" y="1"/>
                  </a:moveTo>
                  <a:cubicBezTo>
                    <a:pt x="163" y="1"/>
                    <a:pt x="0" y="10"/>
                    <a:pt x="0" y="27"/>
                  </a:cubicBezTo>
                  <a:cubicBezTo>
                    <a:pt x="0" y="61"/>
                    <a:pt x="652" y="130"/>
                    <a:pt x="1452" y="164"/>
                  </a:cubicBezTo>
                  <a:cubicBezTo>
                    <a:pt x="1881" y="188"/>
                    <a:pt x="2267" y="200"/>
                    <a:pt x="2533" y="200"/>
                  </a:cubicBezTo>
                  <a:cubicBezTo>
                    <a:pt x="2764" y="200"/>
                    <a:pt x="2904" y="191"/>
                    <a:pt x="2904" y="175"/>
                  </a:cubicBezTo>
                  <a:cubicBezTo>
                    <a:pt x="2904" y="141"/>
                    <a:pt x="2253" y="72"/>
                    <a:pt x="1452" y="27"/>
                  </a:cubicBezTo>
                  <a:cubicBezTo>
                    <a:pt x="1052" y="10"/>
                    <a:pt x="689" y="1"/>
                    <a:pt x="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89"/>
            <p:cNvSpPr/>
            <p:nvPr/>
          </p:nvSpPr>
          <p:spPr>
            <a:xfrm>
              <a:off x="8352551" y="4225819"/>
              <a:ext cx="369687" cy="100833"/>
            </a:xfrm>
            <a:custGeom>
              <a:rect b="b" l="l" r="r" t="t"/>
              <a:pathLst>
                <a:path extrusionOk="0" h="2928" w="10735">
                  <a:moveTo>
                    <a:pt x="0" y="1"/>
                  </a:moveTo>
                  <a:lnTo>
                    <a:pt x="194" y="2927"/>
                  </a:lnTo>
                  <a:lnTo>
                    <a:pt x="10735" y="2916"/>
                  </a:lnTo>
                  <a:lnTo>
                    <a:pt x="10300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89"/>
            <p:cNvSpPr/>
            <p:nvPr/>
          </p:nvSpPr>
          <p:spPr>
            <a:xfrm>
              <a:off x="8366705" y="4240007"/>
              <a:ext cx="351607" cy="74041"/>
            </a:xfrm>
            <a:custGeom>
              <a:rect b="b" l="l" r="r" t="t"/>
              <a:pathLst>
                <a:path extrusionOk="0" h="2150" w="10210">
                  <a:moveTo>
                    <a:pt x="1" y="0"/>
                  </a:moveTo>
                  <a:lnTo>
                    <a:pt x="184" y="2149"/>
                  </a:lnTo>
                  <a:lnTo>
                    <a:pt x="10209" y="2001"/>
                  </a:lnTo>
                  <a:lnTo>
                    <a:pt x="993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89"/>
            <p:cNvSpPr/>
            <p:nvPr/>
          </p:nvSpPr>
          <p:spPr>
            <a:xfrm>
              <a:off x="8365534" y="4127022"/>
              <a:ext cx="366174" cy="113024"/>
            </a:xfrm>
            <a:custGeom>
              <a:rect b="b" l="l" r="r" t="t"/>
              <a:pathLst>
                <a:path extrusionOk="0" h="3282" w="10633">
                  <a:moveTo>
                    <a:pt x="0" y="0"/>
                  </a:moveTo>
                  <a:lnTo>
                    <a:pt x="92" y="2927"/>
                  </a:lnTo>
                  <a:lnTo>
                    <a:pt x="10632" y="3281"/>
                  </a:lnTo>
                  <a:lnTo>
                    <a:pt x="10289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89"/>
            <p:cNvSpPr/>
            <p:nvPr/>
          </p:nvSpPr>
          <p:spPr>
            <a:xfrm>
              <a:off x="8442706" y="4171100"/>
              <a:ext cx="222845" cy="32716"/>
            </a:xfrm>
            <a:custGeom>
              <a:rect b="b" l="l" r="r" t="t"/>
              <a:pathLst>
                <a:path extrusionOk="0" h="950" w="6471">
                  <a:moveTo>
                    <a:pt x="34" y="0"/>
                  </a:moveTo>
                  <a:lnTo>
                    <a:pt x="0" y="538"/>
                  </a:lnTo>
                  <a:lnTo>
                    <a:pt x="6436" y="949"/>
                  </a:lnTo>
                  <a:lnTo>
                    <a:pt x="6471" y="4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89"/>
            <p:cNvSpPr/>
            <p:nvPr/>
          </p:nvSpPr>
          <p:spPr>
            <a:xfrm>
              <a:off x="8367497" y="4270139"/>
              <a:ext cx="344892" cy="4925"/>
            </a:xfrm>
            <a:custGeom>
              <a:rect b="b" l="l" r="r" t="t"/>
              <a:pathLst>
                <a:path extrusionOk="0" h="143" w="10015">
                  <a:moveTo>
                    <a:pt x="6338" y="0"/>
                  </a:moveTo>
                  <a:cubicBezTo>
                    <a:pt x="5915" y="0"/>
                    <a:pt x="5469" y="2"/>
                    <a:pt x="5008" y="5"/>
                  </a:cubicBezTo>
                  <a:cubicBezTo>
                    <a:pt x="3624" y="5"/>
                    <a:pt x="2378" y="17"/>
                    <a:pt x="1475" y="40"/>
                  </a:cubicBezTo>
                  <a:lnTo>
                    <a:pt x="401" y="63"/>
                  </a:lnTo>
                  <a:cubicBezTo>
                    <a:pt x="263" y="63"/>
                    <a:pt x="138" y="63"/>
                    <a:pt x="0" y="85"/>
                  </a:cubicBezTo>
                  <a:cubicBezTo>
                    <a:pt x="138" y="108"/>
                    <a:pt x="263" y="120"/>
                    <a:pt x="401" y="120"/>
                  </a:cubicBezTo>
                  <a:lnTo>
                    <a:pt x="1475" y="131"/>
                  </a:lnTo>
                  <a:cubicBezTo>
                    <a:pt x="2378" y="143"/>
                    <a:pt x="3624" y="143"/>
                    <a:pt x="5008" y="143"/>
                  </a:cubicBezTo>
                  <a:cubicBezTo>
                    <a:pt x="6391" y="131"/>
                    <a:pt x="7637" y="120"/>
                    <a:pt x="8552" y="108"/>
                  </a:cubicBezTo>
                  <a:lnTo>
                    <a:pt x="9615" y="74"/>
                  </a:lnTo>
                  <a:cubicBezTo>
                    <a:pt x="9652" y="77"/>
                    <a:pt x="9688" y="78"/>
                    <a:pt x="9723" y="78"/>
                  </a:cubicBezTo>
                  <a:cubicBezTo>
                    <a:pt x="9820" y="78"/>
                    <a:pt x="9915" y="68"/>
                    <a:pt x="10015" y="51"/>
                  </a:cubicBezTo>
                  <a:cubicBezTo>
                    <a:pt x="9878" y="28"/>
                    <a:pt x="9752" y="17"/>
                    <a:pt x="9615" y="17"/>
                  </a:cubicBezTo>
                  <a:lnTo>
                    <a:pt x="8552" y="5"/>
                  </a:lnTo>
                  <a:cubicBezTo>
                    <a:pt x="7942" y="5"/>
                    <a:pt x="7185" y="0"/>
                    <a:pt x="6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89"/>
            <p:cNvSpPr/>
            <p:nvPr/>
          </p:nvSpPr>
          <p:spPr>
            <a:xfrm>
              <a:off x="8369460" y="4285670"/>
              <a:ext cx="346889" cy="6715"/>
            </a:xfrm>
            <a:custGeom>
              <a:rect b="b" l="l" r="r" t="t"/>
              <a:pathLst>
                <a:path extrusionOk="0" h="195" w="10073">
                  <a:moveTo>
                    <a:pt x="389" y="0"/>
                  </a:moveTo>
                  <a:cubicBezTo>
                    <a:pt x="264" y="0"/>
                    <a:pt x="126" y="12"/>
                    <a:pt x="1" y="23"/>
                  </a:cubicBezTo>
                  <a:cubicBezTo>
                    <a:pt x="126" y="46"/>
                    <a:pt x="264" y="57"/>
                    <a:pt x="389" y="57"/>
                  </a:cubicBezTo>
                  <a:lnTo>
                    <a:pt x="1475" y="92"/>
                  </a:lnTo>
                  <a:cubicBezTo>
                    <a:pt x="2379" y="126"/>
                    <a:pt x="3647" y="149"/>
                    <a:pt x="5031" y="160"/>
                  </a:cubicBezTo>
                  <a:cubicBezTo>
                    <a:pt x="6425" y="183"/>
                    <a:pt x="7683" y="195"/>
                    <a:pt x="8598" y="195"/>
                  </a:cubicBezTo>
                  <a:lnTo>
                    <a:pt x="9672" y="195"/>
                  </a:lnTo>
                  <a:cubicBezTo>
                    <a:pt x="9809" y="195"/>
                    <a:pt x="9947" y="195"/>
                    <a:pt x="10072" y="172"/>
                  </a:cubicBezTo>
                  <a:cubicBezTo>
                    <a:pt x="9947" y="149"/>
                    <a:pt x="9809" y="137"/>
                    <a:pt x="9684" y="137"/>
                  </a:cubicBezTo>
                  <a:lnTo>
                    <a:pt x="8598" y="103"/>
                  </a:lnTo>
                  <a:cubicBezTo>
                    <a:pt x="7683" y="80"/>
                    <a:pt x="6425" y="57"/>
                    <a:pt x="5042" y="35"/>
                  </a:cubicBezTo>
                  <a:cubicBezTo>
                    <a:pt x="3647" y="12"/>
                    <a:pt x="2390" y="0"/>
                    <a:pt x="1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89"/>
            <p:cNvSpPr/>
            <p:nvPr/>
          </p:nvSpPr>
          <p:spPr>
            <a:xfrm>
              <a:off x="5451119" y="3311019"/>
              <a:ext cx="414214" cy="1014012"/>
            </a:xfrm>
            <a:custGeom>
              <a:rect b="b" l="l" r="r" t="t"/>
              <a:pathLst>
                <a:path extrusionOk="0" h="29445" w="12028">
                  <a:moveTo>
                    <a:pt x="4440" y="0"/>
                  </a:moveTo>
                  <a:cubicBezTo>
                    <a:pt x="4283" y="0"/>
                    <a:pt x="4122" y="7"/>
                    <a:pt x="3956" y="20"/>
                  </a:cubicBezTo>
                  <a:cubicBezTo>
                    <a:pt x="2253" y="295"/>
                    <a:pt x="1487" y="2387"/>
                    <a:pt x="1635" y="4101"/>
                  </a:cubicBezTo>
                  <a:cubicBezTo>
                    <a:pt x="1784" y="5828"/>
                    <a:pt x="2493" y="7508"/>
                    <a:pt x="2310" y="9223"/>
                  </a:cubicBezTo>
                  <a:cubicBezTo>
                    <a:pt x="2058" y="11395"/>
                    <a:pt x="412" y="13236"/>
                    <a:pt x="229" y="15419"/>
                  </a:cubicBezTo>
                  <a:cubicBezTo>
                    <a:pt x="1" y="17991"/>
                    <a:pt x="1818" y="20278"/>
                    <a:pt x="2367" y="22804"/>
                  </a:cubicBezTo>
                  <a:cubicBezTo>
                    <a:pt x="2630" y="24039"/>
                    <a:pt x="2596" y="25342"/>
                    <a:pt x="3053" y="26508"/>
                  </a:cubicBezTo>
                  <a:cubicBezTo>
                    <a:pt x="3738" y="28252"/>
                    <a:pt x="5578" y="29444"/>
                    <a:pt x="7429" y="29444"/>
                  </a:cubicBezTo>
                  <a:cubicBezTo>
                    <a:pt x="7679" y="29444"/>
                    <a:pt x="7928" y="29423"/>
                    <a:pt x="8175" y="29378"/>
                  </a:cubicBezTo>
                  <a:cubicBezTo>
                    <a:pt x="10267" y="29001"/>
                    <a:pt x="11947" y="27034"/>
                    <a:pt x="11993" y="24919"/>
                  </a:cubicBezTo>
                  <a:cubicBezTo>
                    <a:pt x="12027" y="22942"/>
                    <a:pt x="10804" y="21078"/>
                    <a:pt x="10953" y="19100"/>
                  </a:cubicBezTo>
                  <a:cubicBezTo>
                    <a:pt x="11067" y="17649"/>
                    <a:pt x="11924" y="16265"/>
                    <a:pt x="11741" y="14813"/>
                  </a:cubicBezTo>
                  <a:cubicBezTo>
                    <a:pt x="11524" y="13087"/>
                    <a:pt x="9924" y="11864"/>
                    <a:pt x="9352" y="10218"/>
                  </a:cubicBezTo>
                  <a:cubicBezTo>
                    <a:pt x="8792" y="8571"/>
                    <a:pt x="9329" y="6765"/>
                    <a:pt x="9135" y="5027"/>
                  </a:cubicBezTo>
                  <a:cubicBezTo>
                    <a:pt x="8810" y="2094"/>
                    <a:pt x="7255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89"/>
            <p:cNvSpPr/>
            <p:nvPr/>
          </p:nvSpPr>
          <p:spPr>
            <a:xfrm>
              <a:off x="5277904" y="3828597"/>
              <a:ext cx="356325" cy="498138"/>
            </a:xfrm>
            <a:custGeom>
              <a:rect b="b" l="l" r="r" t="t"/>
              <a:pathLst>
                <a:path extrusionOk="0" h="14465" w="10347">
                  <a:moveTo>
                    <a:pt x="286" y="1"/>
                  </a:moveTo>
                  <a:lnTo>
                    <a:pt x="286" y="1"/>
                  </a:lnTo>
                  <a:cubicBezTo>
                    <a:pt x="1" y="2881"/>
                    <a:pt x="1270" y="6254"/>
                    <a:pt x="2744" y="8735"/>
                  </a:cubicBezTo>
                  <a:cubicBezTo>
                    <a:pt x="4242" y="11238"/>
                    <a:pt x="6494" y="13193"/>
                    <a:pt x="9169" y="14325"/>
                  </a:cubicBezTo>
                  <a:cubicBezTo>
                    <a:pt x="9344" y="14399"/>
                    <a:pt x="9546" y="14465"/>
                    <a:pt x="9735" y="14465"/>
                  </a:cubicBezTo>
                  <a:cubicBezTo>
                    <a:pt x="9867" y="14465"/>
                    <a:pt x="9991" y="14433"/>
                    <a:pt x="10095" y="14348"/>
                  </a:cubicBezTo>
                  <a:cubicBezTo>
                    <a:pt x="10301" y="14176"/>
                    <a:pt x="10335" y="13879"/>
                    <a:pt x="10335" y="13605"/>
                  </a:cubicBezTo>
                  <a:cubicBezTo>
                    <a:pt x="10347" y="10564"/>
                    <a:pt x="9375" y="7591"/>
                    <a:pt x="7569" y="5134"/>
                  </a:cubicBezTo>
                  <a:cubicBezTo>
                    <a:pt x="5751" y="2687"/>
                    <a:pt x="3202" y="892"/>
                    <a:pt x="286" y="1"/>
                  </a:cubicBez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89"/>
            <p:cNvSpPr/>
            <p:nvPr/>
          </p:nvSpPr>
          <p:spPr>
            <a:xfrm>
              <a:off x="5413721" y="4007321"/>
              <a:ext cx="305151" cy="521280"/>
            </a:xfrm>
            <a:custGeom>
              <a:rect b="b" l="l" r="r" t="t"/>
              <a:pathLst>
                <a:path extrusionOk="0" h="15137" w="8861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58" y="104"/>
                    <a:pt x="104" y="138"/>
                  </a:cubicBezTo>
                  <a:lnTo>
                    <a:pt x="412" y="549"/>
                  </a:lnTo>
                  <a:cubicBezTo>
                    <a:pt x="687" y="904"/>
                    <a:pt x="1075" y="1418"/>
                    <a:pt x="1544" y="2059"/>
                  </a:cubicBezTo>
                  <a:cubicBezTo>
                    <a:pt x="2767" y="3739"/>
                    <a:pt x="3899" y="5465"/>
                    <a:pt x="4951" y="7260"/>
                  </a:cubicBezTo>
                  <a:cubicBezTo>
                    <a:pt x="6002" y="9055"/>
                    <a:pt x="6951" y="10896"/>
                    <a:pt x="7809" y="12782"/>
                  </a:cubicBezTo>
                  <a:cubicBezTo>
                    <a:pt x="8140" y="13513"/>
                    <a:pt x="8392" y="14096"/>
                    <a:pt x="8575" y="14508"/>
                  </a:cubicBezTo>
                  <a:lnTo>
                    <a:pt x="8780" y="14977"/>
                  </a:lnTo>
                  <a:cubicBezTo>
                    <a:pt x="8792" y="15034"/>
                    <a:pt x="8826" y="15091"/>
                    <a:pt x="8860" y="15137"/>
                  </a:cubicBezTo>
                  <a:cubicBezTo>
                    <a:pt x="8849" y="15080"/>
                    <a:pt x="8826" y="15022"/>
                    <a:pt x="8803" y="14977"/>
                  </a:cubicBezTo>
                  <a:cubicBezTo>
                    <a:pt x="8758" y="14851"/>
                    <a:pt x="8700" y="14691"/>
                    <a:pt x="8632" y="14485"/>
                  </a:cubicBezTo>
                  <a:cubicBezTo>
                    <a:pt x="8472" y="14074"/>
                    <a:pt x="8232" y="13479"/>
                    <a:pt x="7912" y="12736"/>
                  </a:cubicBezTo>
                  <a:cubicBezTo>
                    <a:pt x="7077" y="10838"/>
                    <a:pt x="6140" y="8975"/>
                    <a:pt x="5099" y="7180"/>
                  </a:cubicBezTo>
                  <a:cubicBezTo>
                    <a:pt x="4048" y="5385"/>
                    <a:pt x="2893" y="3659"/>
                    <a:pt x="1635" y="2001"/>
                  </a:cubicBezTo>
                  <a:cubicBezTo>
                    <a:pt x="1155" y="1361"/>
                    <a:pt x="744" y="858"/>
                    <a:pt x="458" y="515"/>
                  </a:cubicBezTo>
                  <a:lnTo>
                    <a:pt x="126" y="126"/>
                  </a:lnTo>
                  <a:cubicBezTo>
                    <a:pt x="46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89"/>
            <p:cNvSpPr/>
            <p:nvPr/>
          </p:nvSpPr>
          <p:spPr>
            <a:xfrm>
              <a:off x="5654259" y="3585304"/>
              <a:ext cx="66568" cy="935460"/>
            </a:xfrm>
            <a:custGeom>
              <a:rect b="b" l="l" r="r" t="t"/>
              <a:pathLst>
                <a:path extrusionOk="0" h="27164" w="1933">
                  <a:moveTo>
                    <a:pt x="23" y="1"/>
                  </a:moveTo>
                  <a:cubicBezTo>
                    <a:pt x="12" y="92"/>
                    <a:pt x="1" y="183"/>
                    <a:pt x="1" y="275"/>
                  </a:cubicBezTo>
                  <a:cubicBezTo>
                    <a:pt x="12" y="469"/>
                    <a:pt x="23" y="744"/>
                    <a:pt x="35" y="1075"/>
                  </a:cubicBezTo>
                  <a:cubicBezTo>
                    <a:pt x="69" y="1773"/>
                    <a:pt x="115" y="2767"/>
                    <a:pt x="172" y="3990"/>
                  </a:cubicBezTo>
                  <a:cubicBezTo>
                    <a:pt x="298" y="6448"/>
                    <a:pt x="504" y="9844"/>
                    <a:pt x="767" y="13593"/>
                  </a:cubicBezTo>
                  <a:cubicBezTo>
                    <a:pt x="1030" y="17343"/>
                    <a:pt x="1304" y="20738"/>
                    <a:pt x="1521" y="23196"/>
                  </a:cubicBezTo>
                  <a:cubicBezTo>
                    <a:pt x="1635" y="24408"/>
                    <a:pt x="1738" y="25403"/>
                    <a:pt x="1795" y="26100"/>
                  </a:cubicBezTo>
                  <a:cubicBezTo>
                    <a:pt x="1841" y="26432"/>
                    <a:pt x="1864" y="26694"/>
                    <a:pt x="1887" y="26889"/>
                  </a:cubicBezTo>
                  <a:cubicBezTo>
                    <a:pt x="1887" y="26980"/>
                    <a:pt x="1910" y="27072"/>
                    <a:pt x="1921" y="27163"/>
                  </a:cubicBezTo>
                  <a:cubicBezTo>
                    <a:pt x="1933" y="27072"/>
                    <a:pt x="1933" y="26980"/>
                    <a:pt x="1921" y="26889"/>
                  </a:cubicBezTo>
                  <a:cubicBezTo>
                    <a:pt x="1910" y="26694"/>
                    <a:pt x="1898" y="26420"/>
                    <a:pt x="1875" y="26089"/>
                  </a:cubicBezTo>
                  <a:cubicBezTo>
                    <a:pt x="1818" y="25391"/>
                    <a:pt x="1738" y="24397"/>
                    <a:pt x="1647" y="23185"/>
                  </a:cubicBezTo>
                  <a:cubicBezTo>
                    <a:pt x="1464" y="20727"/>
                    <a:pt x="1201" y="17332"/>
                    <a:pt x="938" y="13582"/>
                  </a:cubicBezTo>
                  <a:cubicBezTo>
                    <a:pt x="675" y="9844"/>
                    <a:pt x="446" y="6437"/>
                    <a:pt x="298" y="3979"/>
                  </a:cubicBezTo>
                  <a:cubicBezTo>
                    <a:pt x="218" y="2767"/>
                    <a:pt x="161" y="1773"/>
                    <a:pt x="115" y="1064"/>
                  </a:cubicBezTo>
                  <a:cubicBezTo>
                    <a:pt x="81" y="732"/>
                    <a:pt x="69" y="469"/>
                    <a:pt x="58" y="275"/>
                  </a:cubicBezTo>
                  <a:cubicBezTo>
                    <a:pt x="46" y="183"/>
                    <a:pt x="35" y="92"/>
                    <a:pt x="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89"/>
            <p:cNvSpPr/>
            <p:nvPr/>
          </p:nvSpPr>
          <p:spPr>
            <a:xfrm>
              <a:off x="5564105" y="4387636"/>
              <a:ext cx="249637" cy="304014"/>
            </a:xfrm>
            <a:custGeom>
              <a:rect b="b" l="l" r="r" t="t"/>
              <a:pathLst>
                <a:path extrusionOk="0" h="8828" w="7249">
                  <a:moveTo>
                    <a:pt x="1" y="0"/>
                  </a:moveTo>
                  <a:lnTo>
                    <a:pt x="286" y="5465"/>
                  </a:lnTo>
                  <a:cubicBezTo>
                    <a:pt x="331" y="7339"/>
                    <a:pt x="1863" y="8827"/>
                    <a:pt x="3726" y="8827"/>
                  </a:cubicBezTo>
                  <a:cubicBezTo>
                    <a:pt x="3760" y="8827"/>
                    <a:pt x="3795" y="8827"/>
                    <a:pt x="3830" y="8826"/>
                  </a:cubicBezTo>
                  <a:cubicBezTo>
                    <a:pt x="5740" y="8780"/>
                    <a:pt x="7249" y="7191"/>
                    <a:pt x="7203" y="5282"/>
                  </a:cubicBez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89"/>
            <p:cNvSpPr/>
            <p:nvPr/>
          </p:nvSpPr>
          <p:spPr>
            <a:xfrm>
              <a:off x="5199975" y="4680138"/>
              <a:ext cx="3732991" cy="4752"/>
            </a:xfrm>
            <a:custGeom>
              <a:rect b="b" l="l" r="r" t="t"/>
              <a:pathLst>
                <a:path extrusionOk="0" h="138" w="108399">
                  <a:moveTo>
                    <a:pt x="54199" y="0"/>
                  </a:moveTo>
                  <a:cubicBezTo>
                    <a:pt x="24259" y="0"/>
                    <a:pt x="0" y="34"/>
                    <a:pt x="0" y="69"/>
                  </a:cubicBezTo>
                  <a:cubicBezTo>
                    <a:pt x="0" y="114"/>
                    <a:pt x="24270" y="137"/>
                    <a:pt x="54199" y="137"/>
                  </a:cubicBezTo>
                  <a:cubicBezTo>
                    <a:pt x="84129" y="137"/>
                    <a:pt x="108399" y="114"/>
                    <a:pt x="108399" y="69"/>
                  </a:cubicBezTo>
                  <a:cubicBezTo>
                    <a:pt x="108399" y="34"/>
                    <a:pt x="84140" y="0"/>
                    <a:pt x="541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89"/>
            <p:cNvSpPr/>
            <p:nvPr/>
          </p:nvSpPr>
          <p:spPr>
            <a:xfrm>
              <a:off x="7812796" y="1134126"/>
              <a:ext cx="835454" cy="977612"/>
            </a:xfrm>
            <a:custGeom>
              <a:rect b="b" l="l" r="r" t="t"/>
              <a:pathLst>
                <a:path extrusionOk="0" h="28388" w="24260">
                  <a:moveTo>
                    <a:pt x="7551" y="1"/>
                  </a:moveTo>
                  <a:cubicBezTo>
                    <a:pt x="6916" y="1"/>
                    <a:pt x="6335" y="424"/>
                    <a:pt x="6163" y="1056"/>
                  </a:cubicBezTo>
                  <a:lnTo>
                    <a:pt x="206" y="23417"/>
                  </a:lnTo>
                  <a:cubicBezTo>
                    <a:pt x="1" y="24183"/>
                    <a:pt x="458" y="24972"/>
                    <a:pt x="1224" y="25166"/>
                  </a:cubicBezTo>
                  <a:lnTo>
                    <a:pt x="12633" y="28207"/>
                  </a:lnTo>
                  <a:lnTo>
                    <a:pt x="12622" y="28207"/>
                  </a:lnTo>
                  <a:cubicBezTo>
                    <a:pt x="13079" y="28330"/>
                    <a:pt x="13538" y="28388"/>
                    <a:pt x="13990" y="28388"/>
                  </a:cubicBezTo>
                  <a:cubicBezTo>
                    <a:pt x="16326" y="28388"/>
                    <a:pt x="18460" y="26826"/>
                    <a:pt x="19092" y="24469"/>
                  </a:cubicBezTo>
                  <a:lnTo>
                    <a:pt x="24054" y="5823"/>
                  </a:lnTo>
                  <a:cubicBezTo>
                    <a:pt x="24260" y="5057"/>
                    <a:pt x="23802" y="4280"/>
                    <a:pt x="23048" y="4074"/>
                  </a:cubicBezTo>
                  <a:lnTo>
                    <a:pt x="7923" y="50"/>
                  </a:lnTo>
                  <a:cubicBezTo>
                    <a:pt x="7799" y="17"/>
                    <a:pt x="7674" y="1"/>
                    <a:pt x="75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89"/>
            <p:cNvSpPr/>
            <p:nvPr/>
          </p:nvSpPr>
          <p:spPr>
            <a:xfrm>
              <a:off x="8026164" y="1266534"/>
              <a:ext cx="440593" cy="360664"/>
            </a:xfrm>
            <a:custGeom>
              <a:rect b="b" l="l" r="r" t="t"/>
              <a:pathLst>
                <a:path extrusionOk="0" h="10473" w="12794">
                  <a:moveTo>
                    <a:pt x="2024" y="1"/>
                  </a:moveTo>
                  <a:lnTo>
                    <a:pt x="1" y="7603"/>
                  </a:lnTo>
                  <a:lnTo>
                    <a:pt x="10770" y="10472"/>
                  </a:lnTo>
                  <a:lnTo>
                    <a:pt x="12793" y="2870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89"/>
            <p:cNvSpPr/>
            <p:nvPr/>
          </p:nvSpPr>
          <p:spPr>
            <a:xfrm>
              <a:off x="8206438" y="1726431"/>
              <a:ext cx="94944" cy="80171"/>
            </a:xfrm>
            <a:custGeom>
              <a:rect b="b" l="l" r="r" t="t"/>
              <a:pathLst>
                <a:path extrusionOk="0" h="2328" w="2757">
                  <a:moveTo>
                    <a:pt x="1447" y="0"/>
                  </a:moveTo>
                  <a:cubicBezTo>
                    <a:pt x="605" y="0"/>
                    <a:pt x="0" y="942"/>
                    <a:pt x="459" y="1747"/>
                  </a:cubicBezTo>
                  <a:cubicBezTo>
                    <a:pt x="686" y="2141"/>
                    <a:pt x="1076" y="2327"/>
                    <a:pt x="1463" y="2327"/>
                  </a:cubicBezTo>
                  <a:cubicBezTo>
                    <a:pt x="1953" y="2327"/>
                    <a:pt x="2439" y="2029"/>
                    <a:pt x="2585" y="1473"/>
                  </a:cubicBezTo>
                  <a:cubicBezTo>
                    <a:pt x="2757" y="844"/>
                    <a:pt x="2391" y="204"/>
                    <a:pt x="1762" y="44"/>
                  </a:cubicBezTo>
                  <a:cubicBezTo>
                    <a:pt x="1655" y="14"/>
                    <a:pt x="1549" y="0"/>
                    <a:pt x="14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89"/>
            <p:cNvSpPr/>
            <p:nvPr/>
          </p:nvSpPr>
          <p:spPr>
            <a:xfrm>
              <a:off x="8216734" y="1726362"/>
              <a:ext cx="80343" cy="79929"/>
            </a:xfrm>
            <a:custGeom>
              <a:rect b="b" l="l" r="r" t="t"/>
              <a:pathLst>
                <a:path extrusionOk="0" h="2321" w="2333">
                  <a:moveTo>
                    <a:pt x="1166" y="0"/>
                  </a:moveTo>
                  <a:cubicBezTo>
                    <a:pt x="640" y="0"/>
                    <a:pt x="183" y="355"/>
                    <a:pt x="46" y="858"/>
                  </a:cubicBezTo>
                  <a:cubicBezTo>
                    <a:pt x="11" y="961"/>
                    <a:pt x="0" y="1063"/>
                    <a:pt x="0" y="1166"/>
                  </a:cubicBezTo>
                  <a:cubicBezTo>
                    <a:pt x="11" y="1692"/>
                    <a:pt x="354" y="2149"/>
                    <a:pt x="869" y="2287"/>
                  </a:cubicBezTo>
                  <a:cubicBezTo>
                    <a:pt x="960" y="2310"/>
                    <a:pt x="1063" y="2321"/>
                    <a:pt x="1166" y="2321"/>
                  </a:cubicBezTo>
                  <a:cubicBezTo>
                    <a:pt x="1692" y="2321"/>
                    <a:pt x="2149" y="1978"/>
                    <a:pt x="2286" y="1464"/>
                  </a:cubicBezTo>
                  <a:cubicBezTo>
                    <a:pt x="2321" y="1372"/>
                    <a:pt x="2332" y="1269"/>
                    <a:pt x="2332" y="1166"/>
                  </a:cubicBezTo>
                  <a:cubicBezTo>
                    <a:pt x="2332" y="640"/>
                    <a:pt x="1978" y="172"/>
                    <a:pt x="1463" y="46"/>
                  </a:cubicBezTo>
                  <a:cubicBezTo>
                    <a:pt x="1372" y="12"/>
                    <a:pt x="1269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89"/>
            <p:cNvSpPr/>
            <p:nvPr/>
          </p:nvSpPr>
          <p:spPr>
            <a:xfrm>
              <a:off x="8261467" y="1820615"/>
              <a:ext cx="95048" cy="80446"/>
            </a:xfrm>
            <a:custGeom>
              <a:rect b="b" l="l" r="r" t="t"/>
              <a:pathLst>
                <a:path extrusionOk="0" h="2336" w="2760">
                  <a:moveTo>
                    <a:pt x="1460" y="1"/>
                  </a:moveTo>
                  <a:cubicBezTo>
                    <a:pt x="613" y="1"/>
                    <a:pt x="1" y="947"/>
                    <a:pt x="462" y="1756"/>
                  </a:cubicBezTo>
                  <a:cubicBezTo>
                    <a:pt x="688" y="2149"/>
                    <a:pt x="1074" y="2335"/>
                    <a:pt x="1458" y="2335"/>
                  </a:cubicBezTo>
                  <a:cubicBezTo>
                    <a:pt x="1948" y="2335"/>
                    <a:pt x="2434" y="2033"/>
                    <a:pt x="2588" y="1470"/>
                  </a:cubicBezTo>
                  <a:cubicBezTo>
                    <a:pt x="2759" y="853"/>
                    <a:pt x="2394" y="213"/>
                    <a:pt x="1765" y="41"/>
                  </a:cubicBezTo>
                  <a:cubicBezTo>
                    <a:pt x="1661" y="14"/>
                    <a:pt x="1559" y="1"/>
                    <a:pt x="14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89"/>
            <p:cNvSpPr/>
            <p:nvPr/>
          </p:nvSpPr>
          <p:spPr>
            <a:xfrm>
              <a:off x="8271833" y="1821234"/>
              <a:ext cx="79964" cy="79964"/>
            </a:xfrm>
            <a:custGeom>
              <a:rect b="b" l="l" r="r" t="t"/>
              <a:pathLst>
                <a:path extrusionOk="0" h="2322" w="2322">
                  <a:moveTo>
                    <a:pt x="1167" y="0"/>
                  </a:moveTo>
                  <a:cubicBezTo>
                    <a:pt x="641" y="0"/>
                    <a:pt x="183" y="355"/>
                    <a:pt x="46" y="858"/>
                  </a:cubicBezTo>
                  <a:cubicBezTo>
                    <a:pt x="12" y="961"/>
                    <a:pt x="0" y="1064"/>
                    <a:pt x="0" y="1166"/>
                  </a:cubicBezTo>
                  <a:cubicBezTo>
                    <a:pt x="0" y="1692"/>
                    <a:pt x="355" y="2150"/>
                    <a:pt x="858" y="2287"/>
                  </a:cubicBezTo>
                  <a:cubicBezTo>
                    <a:pt x="961" y="2310"/>
                    <a:pt x="1052" y="2321"/>
                    <a:pt x="1155" y="2321"/>
                  </a:cubicBezTo>
                  <a:cubicBezTo>
                    <a:pt x="1681" y="2321"/>
                    <a:pt x="2138" y="1967"/>
                    <a:pt x="2287" y="1464"/>
                  </a:cubicBezTo>
                  <a:cubicBezTo>
                    <a:pt x="2310" y="1361"/>
                    <a:pt x="2321" y="1258"/>
                    <a:pt x="2321" y="1155"/>
                  </a:cubicBezTo>
                  <a:cubicBezTo>
                    <a:pt x="2321" y="629"/>
                    <a:pt x="1967" y="172"/>
                    <a:pt x="1464" y="35"/>
                  </a:cubicBezTo>
                  <a:cubicBezTo>
                    <a:pt x="1361" y="12"/>
                    <a:pt x="1269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89"/>
            <p:cNvSpPr/>
            <p:nvPr/>
          </p:nvSpPr>
          <p:spPr>
            <a:xfrm>
              <a:off x="7895719" y="1636484"/>
              <a:ext cx="267510" cy="225393"/>
            </a:xfrm>
            <a:custGeom>
              <a:rect b="b" l="l" r="r" t="t"/>
              <a:pathLst>
                <a:path extrusionOk="0" h="6545" w="7768">
                  <a:moveTo>
                    <a:pt x="4103" y="1"/>
                  </a:moveTo>
                  <a:cubicBezTo>
                    <a:pt x="1716" y="1"/>
                    <a:pt x="0" y="2660"/>
                    <a:pt x="1308" y="4908"/>
                  </a:cubicBezTo>
                  <a:cubicBezTo>
                    <a:pt x="1952" y="6020"/>
                    <a:pt x="3043" y="6545"/>
                    <a:pt x="4127" y="6545"/>
                  </a:cubicBezTo>
                  <a:cubicBezTo>
                    <a:pt x="5507" y="6545"/>
                    <a:pt x="6876" y="5694"/>
                    <a:pt x="7299" y="4119"/>
                  </a:cubicBezTo>
                  <a:cubicBezTo>
                    <a:pt x="7767" y="2370"/>
                    <a:pt x="6727" y="575"/>
                    <a:pt x="4978" y="118"/>
                  </a:cubicBezTo>
                  <a:cubicBezTo>
                    <a:pt x="4679" y="38"/>
                    <a:pt x="4387" y="1"/>
                    <a:pt x="410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89"/>
            <p:cNvSpPr/>
            <p:nvPr/>
          </p:nvSpPr>
          <p:spPr>
            <a:xfrm>
              <a:off x="7891931" y="1636587"/>
              <a:ext cx="259073" cy="225221"/>
            </a:xfrm>
            <a:custGeom>
              <a:rect b="b" l="l" r="r" t="t"/>
              <a:pathLst>
                <a:path extrusionOk="0" h="6540" w="7523">
                  <a:moveTo>
                    <a:pt x="4242" y="1"/>
                  </a:moveTo>
                  <a:cubicBezTo>
                    <a:pt x="1532" y="1"/>
                    <a:pt x="1" y="3110"/>
                    <a:pt x="1647" y="5260"/>
                  </a:cubicBezTo>
                  <a:cubicBezTo>
                    <a:pt x="2320" y="6133"/>
                    <a:pt x="3282" y="6540"/>
                    <a:pt x="4234" y="6540"/>
                  </a:cubicBezTo>
                  <a:cubicBezTo>
                    <a:pt x="5625" y="6540"/>
                    <a:pt x="6995" y="5671"/>
                    <a:pt x="7409" y="4116"/>
                  </a:cubicBezTo>
                  <a:cubicBezTo>
                    <a:pt x="7477" y="3842"/>
                    <a:pt x="7523" y="3556"/>
                    <a:pt x="7523" y="3270"/>
                  </a:cubicBezTo>
                  <a:cubicBezTo>
                    <a:pt x="7523" y="1784"/>
                    <a:pt x="6528" y="492"/>
                    <a:pt x="5088" y="104"/>
                  </a:cubicBezTo>
                  <a:cubicBezTo>
                    <a:pt x="4813" y="35"/>
                    <a:pt x="45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89"/>
            <p:cNvSpPr/>
            <p:nvPr/>
          </p:nvSpPr>
          <p:spPr>
            <a:xfrm>
              <a:off x="7943896" y="1661174"/>
              <a:ext cx="188614" cy="179075"/>
            </a:xfrm>
            <a:custGeom>
              <a:rect b="b" l="l" r="r" t="t"/>
              <a:pathLst>
                <a:path extrusionOk="0" h="5200" w="5477">
                  <a:moveTo>
                    <a:pt x="2710" y="1"/>
                  </a:moveTo>
                  <a:cubicBezTo>
                    <a:pt x="2535" y="1"/>
                    <a:pt x="2380" y="123"/>
                    <a:pt x="2333" y="293"/>
                  </a:cubicBezTo>
                  <a:lnTo>
                    <a:pt x="2138" y="1024"/>
                  </a:lnTo>
                  <a:cubicBezTo>
                    <a:pt x="2091" y="1206"/>
                    <a:pt x="1931" y="1324"/>
                    <a:pt x="1752" y="1324"/>
                  </a:cubicBezTo>
                  <a:cubicBezTo>
                    <a:pt x="1718" y="1324"/>
                    <a:pt x="1682" y="1320"/>
                    <a:pt x="1647" y="1310"/>
                  </a:cubicBezTo>
                  <a:lnTo>
                    <a:pt x="789" y="1082"/>
                  </a:lnTo>
                  <a:cubicBezTo>
                    <a:pt x="754" y="1072"/>
                    <a:pt x="719" y="1068"/>
                    <a:pt x="684" y="1068"/>
                  </a:cubicBezTo>
                  <a:cubicBezTo>
                    <a:pt x="506" y="1068"/>
                    <a:pt x="346" y="1186"/>
                    <a:pt x="298" y="1367"/>
                  </a:cubicBezTo>
                  <a:lnTo>
                    <a:pt x="58" y="2259"/>
                  </a:lnTo>
                  <a:cubicBezTo>
                    <a:pt x="1" y="2476"/>
                    <a:pt x="138" y="2694"/>
                    <a:pt x="344" y="2751"/>
                  </a:cubicBezTo>
                  <a:lnTo>
                    <a:pt x="1201" y="2979"/>
                  </a:lnTo>
                  <a:cubicBezTo>
                    <a:pt x="1418" y="3036"/>
                    <a:pt x="1544" y="3254"/>
                    <a:pt x="1487" y="3471"/>
                  </a:cubicBezTo>
                  <a:lnTo>
                    <a:pt x="1247" y="4385"/>
                  </a:lnTo>
                  <a:cubicBezTo>
                    <a:pt x="1190" y="4603"/>
                    <a:pt x="1315" y="4820"/>
                    <a:pt x="1532" y="4877"/>
                  </a:cubicBezTo>
                  <a:lnTo>
                    <a:pt x="2664" y="5186"/>
                  </a:lnTo>
                  <a:cubicBezTo>
                    <a:pt x="2700" y="5195"/>
                    <a:pt x="2735" y="5199"/>
                    <a:pt x="2770" y="5199"/>
                  </a:cubicBezTo>
                  <a:cubicBezTo>
                    <a:pt x="2948" y="5199"/>
                    <a:pt x="3108" y="5082"/>
                    <a:pt x="3156" y="4900"/>
                  </a:cubicBezTo>
                  <a:lnTo>
                    <a:pt x="3407" y="3951"/>
                  </a:lnTo>
                  <a:cubicBezTo>
                    <a:pt x="3457" y="3774"/>
                    <a:pt x="3625" y="3656"/>
                    <a:pt x="3809" y="3656"/>
                  </a:cubicBezTo>
                  <a:cubicBezTo>
                    <a:pt x="3839" y="3656"/>
                    <a:pt x="3869" y="3659"/>
                    <a:pt x="3899" y="3665"/>
                  </a:cubicBezTo>
                  <a:lnTo>
                    <a:pt x="4688" y="3882"/>
                  </a:lnTo>
                  <a:cubicBezTo>
                    <a:pt x="4723" y="3892"/>
                    <a:pt x="4758" y="3896"/>
                    <a:pt x="4793" y="3896"/>
                  </a:cubicBezTo>
                  <a:cubicBezTo>
                    <a:pt x="4971" y="3896"/>
                    <a:pt x="5131" y="3778"/>
                    <a:pt x="5179" y="3597"/>
                  </a:cubicBezTo>
                  <a:lnTo>
                    <a:pt x="5419" y="2694"/>
                  </a:lnTo>
                  <a:cubicBezTo>
                    <a:pt x="5477" y="2488"/>
                    <a:pt x="5339" y="2271"/>
                    <a:pt x="5134" y="2213"/>
                  </a:cubicBezTo>
                  <a:lnTo>
                    <a:pt x="4299" y="1985"/>
                  </a:lnTo>
                  <a:cubicBezTo>
                    <a:pt x="4082" y="1928"/>
                    <a:pt x="3956" y="1710"/>
                    <a:pt x="4013" y="1493"/>
                  </a:cubicBezTo>
                  <a:lnTo>
                    <a:pt x="4208" y="796"/>
                  </a:lnTo>
                  <a:cubicBezTo>
                    <a:pt x="4253" y="579"/>
                    <a:pt x="4128" y="350"/>
                    <a:pt x="3922" y="304"/>
                  </a:cubicBezTo>
                  <a:lnTo>
                    <a:pt x="2824" y="18"/>
                  </a:lnTo>
                  <a:cubicBezTo>
                    <a:pt x="2786" y="6"/>
                    <a:pt x="2747" y="1"/>
                    <a:pt x="271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89"/>
            <p:cNvSpPr/>
            <p:nvPr/>
          </p:nvSpPr>
          <p:spPr>
            <a:xfrm>
              <a:off x="8352138" y="1268497"/>
              <a:ext cx="298849" cy="833870"/>
            </a:xfrm>
            <a:custGeom>
              <a:rect b="b" l="l" r="r" t="t"/>
              <a:pathLst>
                <a:path extrusionOk="0" h="24214" w="8678">
                  <a:moveTo>
                    <a:pt x="6723" y="1"/>
                  </a:moveTo>
                  <a:lnTo>
                    <a:pt x="1" y="24214"/>
                  </a:lnTo>
                  <a:cubicBezTo>
                    <a:pt x="1" y="24214"/>
                    <a:pt x="2024" y="23734"/>
                    <a:pt x="3202" y="21390"/>
                  </a:cubicBezTo>
                  <a:cubicBezTo>
                    <a:pt x="3373" y="21047"/>
                    <a:pt x="4665" y="15949"/>
                    <a:pt x="4665" y="15949"/>
                  </a:cubicBezTo>
                  <a:lnTo>
                    <a:pt x="6368" y="9547"/>
                  </a:lnTo>
                  <a:lnTo>
                    <a:pt x="8518" y="1578"/>
                  </a:lnTo>
                  <a:cubicBezTo>
                    <a:pt x="8678" y="972"/>
                    <a:pt x="8312" y="355"/>
                    <a:pt x="7694" y="218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89"/>
            <p:cNvSpPr/>
            <p:nvPr/>
          </p:nvSpPr>
          <p:spPr>
            <a:xfrm>
              <a:off x="5952684" y="2185399"/>
              <a:ext cx="42944" cy="4752"/>
            </a:xfrm>
            <a:custGeom>
              <a:rect b="b" l="l" r="r" t="t"/>
              <a:pathLst>
                <a:path extrusionOk="0" h="138" w="1247">
                  <a:moveTo>
                    <a:pt x="617" y="0"/>
                  </a:moveTo>
                  <a:cubicBezTo>
                    <a:pt x="286" y="0"/>
                    <a:pt x="0" y="34"/>
                    <a:pt x="0" y="69"/>
                  </a:cubicBezTo>
                  <a:cubicBezTo>
                    <a:pt x="0" y="103"/>
                    <a:pt x="286" y="137"/>
                    <a:pt x="617" y="137"/>
                  </a:cubicBezTo>
                  <a:cubicBezTo>
                    <a:pt x="960" y="137"/>
                    <a:pt x="1246" y="103"/>
                    <a:pt x="1246" y="69"/>
                  </a:cubicBezTo>
                  <a:cubicBezTo>
                    <a:pt x="1246" y="23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89"/>
            <p:cNvSpPr/>
            <p:nvPr/>
          </p:nvSpPr>
          <p:spPr>
            <a:xfrm>
              <a:off x="6016047" y="2129095"/>
              <a:ext cx="4752" cy="43736"/>
            </a:xfrm>
            <a:custGeom>
              <a:rect b="b" l="l" r="r" t="t"/>
              <a:pathLst>
                <a:path extrusionOk="0" h="1270" w="138">
                  <a:moveTo>
                    <a:pt x="69" y="0"/>
                  </a:moveTo>
                  <a:cubicBezTo>
                    <a:pt x="35" y="0"/>
                    <a:pt x="1" y="286"/>
                    <a:pt x="1" y="640"/>
                  </a:cubicBezTo>
                  <a:cubicBezTo>
                    <a:pt x="1" y="983"/>
                    <a:pt x="35" y="1269"/>
                    <a:pt x="69" y="1269"/>
                  </a:cubicBezTo>
                  <a:cubicBezTo>
                    <a:pt x="104" y="1269"/>
                    <a:pt x="138" y="983"/>
                    <a:pt x="138" y="640"/>
                  </a:cubicBezTo>
                  <a:cubicBezTo>
                    <a:pt x="138" y="286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89"/>
            <p:cNvSpPr/>
            <p:nvPr/>
          </p:nvSpPr>
          <p:spPr>
            <a:xfrm>
              <a:off x="6042838" y="2183814"/>
              <a:ext cx="42944" cy="4752"/>
            </a:xfrm>
            <a:custGeom>
              <a:rect b="b" l="l" r="r" t="t"/>
              <a:pathLst>
                <a:path extrusionOk="0" h="138" w="1247">
                  <a:moveTo>
                    <a:pt x="617" y="0"/>
                  </a:moveTo>
                  <a:cubicBezTo>
                    <a:pt x="286" y="0"/>
                    <a:pt x="0" y="35"/>
                    <a:pt x="0" y="69"/>
                  </a:cubicBezTo>
                  <a:cubicBezTo>
                    <a:pt x="0" y="115"/>
                    <a:pt x="286" y="138"/>
                    <a:pt x="617" y="138"/>
                  </a:cubicBezTo>
                  <a:cubicBezTo>
                    <a:pt x="960" y="138"/>
                    <a:pt x="1246" y="103"/>
                    <a:pt x="1246" y="69"/>
                  </a:cubicBezTo>
                  <a:cubicBezTo>
                    <a:pt x="1246" y="35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89"/>
            <p:cNvSpPr/>
            <p:nvPr/>
          </p:nvSpPr>
          <p:spPr>
            <a:xfrm>
              <a:off x="6017631" y="2201136"/>
              <a:ext cx="4752" cy="43736"/>
            </a:xfrm>
            <a:custGeom>
              <a:rect b="b" l="l" r="r" t="t"/>
              <a:pathLst>
                <a:path extrusionOk="0" h="1270" w="138">
                  <a:moveTo>
                    <a:pt x="69" y="0"/>
                  </a:moveTo>
                  <a:cubicBezTo>
                    <a:pt x="23" y="0"/>
                    <a:pt x="0" y="286"/>
                    <a:pt x="0" y="629"/>
                  </a:cubicBezTo>
                  <a:cubicBezTo>
                    <a:pt x="0" y="984"/>
                    <a:pt x="23" y="1269"/>
                    <a:pt x="69" y="1269"/>
                  </a:cubicBezTo>
                  <a:cubicBezTo>
                    <a:pt x="103" y="1269"/>
                    <a:pt x="138" y="984"/>
                    <a:pt x="138" y="629"/>
                  </a:cubicBezTo>
                  <a:cubicBezTo>
                    <a:pt x="138" y="286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89"/>
            <p:cNvSpPr/>
            <p:nvPr/>
          </p:nvSpPr>
          <p:spPr>
            <a:xfrm>
              <a:off x="6038499" y="2201411"/>
              <a:ext cx="17357" cy="18768"/>
            </a:xfrm>
            <a:custGeom>
              <a:rect b="b" l="l" r="r" t="t"/>
              <a:pathLst>
                <a:path extrusionOk="0" h="545" w="504">
                  <a:moveTo>
                    <a:pt x="35" y="1"/>
                  </a:moveTo>
                  <a:cubicBezTo>
                    <a:pt x="30" y="1"/>
                    <a:pt x="26" y="2"/>
                    <a:pt x="23" y="4"/>
                  </a:cubicBezTo>
                  <a:cubicBezTo>
                    <a:pt x="0" y="27"/>
                    <a:pt x="69" y="164"/>
                    <a:pt x="195" y="312"/>
                  </a:cubicBezTo>
                  <a:cubicBezTo>
                    <a:pt x="309" y="447"/>
                    <a:pt x="413" y="544"/>
                    <a:pt x="457" y="544"/>
                  </a:cubicBezTo>
                  <a:cubicBezTo>
                    <a:pt x="462" y="544"/>
                    <a:pt x="466" y="543"/>
                    <a:pt x="469" y="541"/>
                  </a:cubicBezTo>
                  <a:cubicBezTo>
                    <a:pt x="503" y="507"/>
                    <a:pt x="423" y="370"/>
                    <a:pt x="298" y="221"/>
                  </a:cubicBezTo>
                  <a:cubicBezTo>
                    <a:pt x="194" y="97"/>
                    <a:pt x="81" y="1"/>
                    <a:pt x="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89"/>
            <p:cNvSpPr/>
            <p:nvPr/>
          </p:nvSpPr>
          <p:spPr>
            <a:xfrm>
              <a:off x="6035745" y="2153235"/>
              <a:ext cx="17735" cy="16564"/>
            </a:xfrm>
            <a:custGeom>
              <a:rect b="b" l="l" r="r" t="t"/>
              <a:pathLst>
                <a:path extrusionOk="0" h="481" w="515">
                  <a:moveTo>
                    <a:pt x="474" y="0"/>
                  </a:moveTo>
                  <a:cubicBezTo>
                    <a:pt x="430" y="0"/>
                    <a:pt x="324" y="75"/>
                    <a:pt x="218" y="191"/>
                  </a:cubicBezTo>
                  <a:cubicBezTo>
                    <a:pt x="80" y="317"/>
                    <a:pt x="0" y="442"/>
                    <a:pt x="35" y="477"/>
                  </a:cubicBezTo>
                  <a:cubicBezTo>
                    <a:pt x="37" y="479"/>
                    <a:pt x="41" y="481"/>
                    <a:pt x="46" y="481"/>
                  </a:cubicBezTo>
                  <a:cubicBezTo>
                    <a:pt x="86" y="481"/>
                    <a:pt x="198" y="405"/>
                    <a:pt x="309" y="294"/>
                  </a:cubicBezTo>
                  <a:cubicBezTo>
                    <a:pt x="435" y="157"/>
                    <a:pt x="515" y="31"/>
                    <a:pt x="492" y="8"/>
                  </a:cubicBezTo>
                  <a:cubicBezTo>
                    <a:pt x="488" y="3"/>
                    <a:pt x="482" y="0"/>
                    <a:pt x="4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89"/>
            <p:cNvSpPr/>
            <p:nvPr/>
          </p:nvSpPr>
          <p:spPr>
            <a:xfrm>
              <a:off x="5987327" y="2157471"/>
              <a:ext cx="16943" cy="13155"/>
            </a:xfrm>
            <a:custGeom>
              <a:rect b="b" l="l" r="r" t="t"/>
              <a:pathLst>
                <a:path extrusionOk="0" h="382" w="492">
                  <a:moveTo>
                    <a:pt x="48" y="1"/>
                  </a:moveTo>
                  <a:cubicBezTo>
                    <a:pt x="36" y="1"/>
                    <a:pt x="28" y="4"/>
                    <a:pt x="23" y="11"/>
                  </a:cubicBezTo>
                  <a:cubicBezTo>
                    <a:pt x="0" y="34"/>
                    <a:pt x="80" y="137"/>
                    <a:pt x="206" y="239"/>
                  </a:cubicBezTo>
                  <a:cubicBezTo>
                    <a:pt x="303" y="327"/>
                    <a:pt x="409" y="382"/>
                    <a:pt x="452" y="382"/>
                  </a:cubicBezTo>
                  <a:cubicBezTo>
                    <a:pt x="460" y="382"/>
                    <a:pt x="465" y="380"/>
                    <a:pt x="469" y="377"/>
                  </a:cubicBezTo>
                  <a:cubicBezTo>
                    <a:pt x="492" y="342"/>
                    <a:pt x="412" y="239"/>
                    <a:pt x="286" y="137"/>
                  </a:cubicBezTo>
                  <a:cubicBezTo>
                    <a:pt x="194" y="54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89"/>
            <p:cNvSpPr/>
            <p:nvPr/>
          </p:nvSpPr>
          <p:spPr>
            <a:xfrm>
              <a:off x="5986122" y="2199414"/>
              <a:ext cx="16186" cy="16048"/>
            </a:xfrm>
            <a:custGeom>
              <a:rect b="b" l="l" r="r" t="t"/>
              <a:pathLst>
                <a:path extrusionOk="0" h="466" w="470">
                  <a:moveTo>
                    <a:pt x="432" y="1"/>
                  </a:moveTo>
                  <a:cubicBezTo>
                    <a:pt x="386" y="1"/>
                    <a:pt x="285" y="76"/>
                    <a:pt x="184" y="188"/>
                  </a:cubicBezTo>
                  <a:cubicBezTo>
                    <a:pt x="69" y="313"/>
                    <a:pt x="1" y="439"/>
                    <a:pt x="24" y="462"/>
                  </a:cubicBezTo>
                  <a:cubicBezTo>
                    <a:pt x="28" y="465"/>
                    <a:pt x="33" y="466"/>
                    <a:pt x="39" y="466"/>
                  </a:cubicBezTo>
                  <a:cubicBezTo>
                    <a:pt x="84" y="466"/>
                    <a:pt x="185" y="390"/>
                    <a:pt x="287" y="279"/>
                  </a:cubicBezTo>
                  <a:cubicBezTo>
                    <a:pt x="401" y="142"/>
                    <a:pt x="470" y="27"/>
                    <a:pt x="447" y="5"/>
                  </a:cubicBezTo>
                  <a:cubicBezTo>
                    <a:pt x="443" y="2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89"/>
            <p:cNvSpPr/>
            <p:nvPr/>
          </p:nvSpPr>
          <p:spPr>
            <a:xfrm>
              <a:off x="7135675" y="1477147"/>
              <a:ext cx="53585" cy="52001"/>
            </a:xfrm>
            <a:custGeom>
              <a:rect b="b" l="l" r="r" t="t"/>
              <a:pathLst>
                <a:path extrusionOk="0" h="1510" w="1556">
                  <a:moveTo>
                    <a:pt x="766" y="1"/>
                  </a:moveTo>
                  <a:lnTo>
                    <a:pt x="698" y="161"/>
                  </a:lnTo>
                  <a:cubicBezTo>
                    <a:pt x="595" y="401"/>
                    <a:pt x="412" y="584"/>
                    <a:pt x="183" y="698"/>
                  </a:cubicBezTo>
                  <a:lnTo>
                    <a:pt x="1" y="790"/>
                  </a:lnTo>
                  <a:lnTo>
                    <a:pt x="149" y="835"/>
                  </a:lnTo>
                  <a:cubicBezTo>
                    <a:pt x="401" y="938"/>
                    <a:pt x="606" y="1121"/>
                    <a:pt x="732" y="1373"/>
                  </a:cubicBezTo>
                  <a:lnTo>
                    <a:pt x="789" y="1510"/>
                  </a:lnTo>
                  <a:lnTo>
                    <a:pt x="835" y="1407"/>
                  </a:lnTo>
                  <a:cubicBezTo>
                    <a:pt x="938" y="1144"/>
                    <a:pt x="1144" y="938"/>
                    <a:pt x="1407" y="835"/>
                  </a:cubicBezTo>
                  <a:lnTo>
                    <a:pt x="1555" y="767"/>
                  </a:lnTo>
                  <a:lnTo>
                    <a:pt x="1395" y="710"/>
                  </a:lnTo>
                  <a:cubicBezTo>
                    <a:pt x="1144" y="595"/>
                    <a:pt x="938" y="401"/>
                    <a:pt x="824" y="138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89"/>
            <p:cNvSpPr/>
            <p:nvPr/>
          </p:nvSpPr>
          <p:spPr>
            <a:xfrm>
              <a:off x="7759248" y="3499867"/>
              <a:ext cx="53998" cy="52414"/>
            </a:xfrm>
            <a:custGeom>
              <a:rect b="b" l="l" r="r" t="t"/>
              <a:pathLst>
                <a:path extrusionOk="0" h="1522" w="1568">
                  <a:moveTo>
                    <a:pt x="778" y="1"/>
                  </a:moveTo>
                  <a:lnTo>
                    <a:pt x="698" y="172"/>
                  </a:lnTo>
                  <a:cubicBezTo>
                    <a:pt x="595" y="412"/>
                    <a:pt x="412" y="607"/>
                    <a:pt x="184" y="721"/>
                  </a:cubicBezTo>
                  <a:lnTo>
                    <a:pt x="1" y="801"/>
                  </a:lnTo>
                  <a:lnTo>
                    <a:pt x="150" y="858"/>
                  </a:lnTo>
                  <a:cubicBezTo>
                    <a:pt x="401" y="950"/>
                    <a:pt x="607" y="1133"/>
                    <a:pt x="733" y="1384"/>
                  </a:cubicBezTo>
                  <a:lnTo>
                    <a:pt x="801" y="1521"/>
                  </a:lnTo>
                  <a:lnTo>
                    <a:pt x="835" y="1407"/>
                  </a:lnTo>
                  <a:cubicBezTo>
                    <a:pt x="950" y="1155"/>
                    <a:pt x="1156" y="950"/>
                    <a:pt x="1407" y="835"/>
                  </a:cubicBezTo>
                  <a:lnTo>
                    <a:pt x="1567" y="778"/>
                  </a:lnTo>
                  <a:lnTo>
                    <a:pt x="1407" y="710"/>
                  </a:lnTo>
                  <a:cubicBezTo>
                    <a:pt x="1144" y="607"/>
                    <a:pt x="938" y="401"/>
                    <a:pt x="835" y="138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89"/>
            <p:cNvSpPr/>
            <p:nvPr/>
          </p:nvSpPr>
          <p:spPr>
            <a:xfrm>
              <a:off x="7643129" y="2614096"/>
              <a:ext cx="29547" cy="3203"/>
            </a:xfrm>
            <a:custGeom>
              <a:rect b="b" l="l" r="r" t="t"/>
              <a:pathLst>
                <a:path extrusionOk="0" h="93" w="858">
                  <a:moveTo>
                    <a:pt x="435" y="1"/>
                  </a:moveTo>
                  <a:cubicBezTo>
                    <a:pt x="195" y="1"/>
                    <a:pt x="0" y="23"/>
                    <a:pt x="0" y="46"/>
                  </a:cubicBezTo>
                  <a:cubicBezTo>
                    <a:pt x="0" y="69"/>
                    <a:pt x="195" y="92"/>
                    <a:pt x="435" y="92"/>
                  </a:cubicBezTo>
                  <a:cubicBezTo>
                    <a:pt x="675" y="92"/>
                    <a:pt x="858" y="69"/>
                    <a:pt x="858" y="46"/>
                  </a:cubicBezTo>
                  <a:cubicBezTo>
                    <a:pt x="858" y="23"/>
                    <a:pt x="675" y="1"/>
                    <a:pt x="4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89"/>
            <p:cNvSpPr/>
            <p:nvPr/>
          </p:nvSpPr>
          <p:spPr>
            <a:xfrm>
              <a:off x="7686415" y="2575906"/>
              <a:ext cx="3582" cy="29582"/>
            </a:xfrm>
            <a:custGeom>
              <a:rect b="b" l="l" r="r" t="t"/>
              <a:pathLst>
                <a:path extrusionOk="0" h="859" w="104">
                  <a:moveTo>
                    <a:pt x="58" y="1"/>
                  </a:moveTo>
                  <a:cubicBezTo>
                    <a:pt x="24" y="1"/>
                    <a:pt x="1" y="195"/>
                    <a:pt x="1" y="435"/>
                  </a:cubicBezTo>
                  <a:cubicBezTo>
                    <a:pt x="1" y="675"/>
                    <a:pt x="24" y="858"/>
                    <a:pt x="58" y="858"/>
                  </a:cubicBezTo>
                  <a:cubicBezTo>
                    <a:pt x="81" y="858"/>
                    <a:pt x="104" y="675"/>
                    <a:pt x="104" y="435"/>
                  </a:cubicBezTo>
                  <a:cubicBezTo>
                    <a:pt x="104" y="195"/>
                    <a:pt x="81" y="1"/>
                    <a:pt x="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89"/>
            <p:cNvSpPr/>
            <p:nvPr/>
          </p:nvSpPr>
          <p:spPr>
            <a:xfrm>
              <a:off x="7704529" y="2612925"/>
              <a:ext cx="29169" cy="3581"/>
            </a:xfrm>
            <a:custGeom>
              <a:rect b="b" l="l" r="r" t="t"/>
              <a:pathLst>
                <a:path extrusionOk="0" h="104" w="847">
                  <a:moveTo>
                    <a:pt x="424" y="0"/>
                  </a:moveTo>
                  <a:cubicBezTo>
                    <a:pt x="195" y="0"/>
                    <a:pt x="1" y="23"/>
                    <a:pt x="1" y="46"/>
                  </a:cubicBezTo>
                  <a:cubicBezTo>
                    <a:pt x="1" y="80"/>
                    <a:pt x="195" y="103"/>
                    <a:pt x="424" y="103"/>
                  </a:cubicBezTo>
                  <a:cubicBezTo>
                    <a:pt x="664" y="103"/>
                    <a:pt x="847" y="80"/>
                    <a:pt x="847" y="46"/>
                  </a:cubicBezTo>
                  <a:cubicBezTo>
                    <a:pt x="847" y="23"/>
                    <a:pt x="664" y="0"/>
                    <a:pt x="42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89"/>
            <p:cNvSpPr/>
            <p:nvPr/>
          </p:nvSpPr>
          <p:spPr>
            <a:xfrm>
              <a:off x="7687620" y="2624737"/>
              <a:ext cx="3168" cy="29547"/>
            </a:xfrm>
            <a:custGeom>
              <a:rect b="b" l="l" r="r" t="t"/>
              <a:pathLst>
                <a:path extrusionOk="0" h="858" w="92">
                  <a:moveTo>
                    <a:pt x="46" y="0"/>
                  </a:moveTo>
                  <a:cubicBezTo>
                    <a:pt x="23" y="0"/>
                    <a:pt x="0" y="195"/>
                    <a:pt x="0" y="435"/>
                  </a:cubicBezTo>
                  <a:cubicBezTo>
                    <a:pt x="0" y="663"/>
                    <a:pt x="23" y="858"/>
                    <a:pt x="46" y="858"/>
                  </a:cubicBezTo>
                  <a:cubicBezTo>
                    <a:pt x="69" y="858"/>
                    <a:pt x="92" y="663"/>
                    <a:pt x="92" y="435"/>
                  </a:cubicBezTo>
                  <a:cubicBezTo>
                    <a:pt x="92" y="19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89"/>
            <p:cNvSpPr/>
            <p:nvPr/>
          </p:nvSpPr>
          <p:spPr>
            <a:xfrm>
              <a:off x="7701774" y="2624978"/>
              <a:ext cx="11846" cy="12432"/>
            </a:xfrm>
            <a:custGeom>
              <a:rect b="b" l="l" r="r" t="t"/>
              <a:pathLst>
                <a:path extrusionOk="0" h="361" w="344">
                  <a:moveTo>
                    <a:pt x="32" y="0"/>
                  </a:moveTo>
                  <a:cubicBezTo>
                    <a:pt x="28" y="0"/>
                    <a:pt x="25" y="2"/>
                    <a:pt x="24" y="5"/>
                  </a:cubicBezTo>
                  <a:cubicBezTo>
                    <a:pt x="1" y="16"/>
                    <a:pt x="47" y="108"/>
                    <a:pt x="138" y="210"/>
                  </a:cubicBezTo>
                  <a:cubicBezTo>
                    <a:pt x="211" y="305"/>
                    <a:pt x="285" y="361"/>
                    <a:pt x="314" y="361"/>
                  </a:cubicBezTo>
                  <a:cubicBezTo>
                    <a:pt x="317" y="361"/>
                    <a:pt x="319" y="360"/>
                    <a:pt x="321" y="359"/>
                  </a:cubicBezTo>
                  <a:cubicBezTo>
                    <a:pt x="344" y="348"/>
                    <a:pt x="287" y="233"/>
                    <a:pt x="207" y="142"/>
                  </a:cubicBezTo>
                  <a:cubicBezTo>
                    <a:pt x="137" y="62"/>
                    <a:pt x="59" y="0"/>
                    <a:pt x="3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89"/>
            <p:cNvSpPr/>
            <p:nvPr/>
          </p:nvSpPr>
          <p:spPr>
            <a:xfrm>
              <a:off x="7699811" y="2592264"/>
              <a:ext cx="12260" cy="11296"/>
            </a:xfrm>
            <a:custGeom>
              <a:rect b="b" l="l" r="r" t="t"/>
              <a:pathLst>
                <a:path extrusionOk="0" h="328" w="356">
                  <a:moveTo>
                    <a:pt x="322" y="1"/>
                  </a:moveTo>
                  <a:cubicBezTo>
                    <a:pt x="294" y="1"/>
                    <a:pt x="217" y="54"/>
                    <a:pt x="149" y="132"/>
                  </a:cubicBezTo>
                  <a:cubicBezTo>
                    <a:pt x="58" y="212"/>
                    <a:pt x="1" y="303"/>
                    <a:pt x="24" y="326"/>
                  </a:cubicBezTo>
                  <a:cubicBezTo>
                    <a:pt x="26" y="327"/>
                    <a:pt x="28" y="327"/>
                    <a:pt x="31" y="327"/>
                  </a:cubicBezTo>
                  <a:cubicBezTo>
                    <a:pt x="60" y="327"/>
                    <a:pt x="134" y="273"/>
                    <a:pt x="218" y="200"/>
                  </a:cubicBezTo>
                  <a:cubicBezTo>
                    <a:pt x="298" y="109"/>
                    <a:pt x="355" y="29"/>
                    <a:pt x="332" y="6"/>
                  </a:cubicBezTo>
                  <a:cubicBezTo>
                    <a:pt x="331" y="2"/>
                    <a:pt x="327" y="1"/>
                    <a:pt x="3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89"/>
            <p:cNvSpPr/>
            <p:nvPr/>
          </p:nvSpPr>
          <p:spPr>
            <a:xfrm>
              <a:off x="7667131" y="2594984"/>
              <a:ext cx="11468" cy="8988"/>
            </a:xfrm>
            <a:custGeom>
              <a:rect b="b" l="l" r="r" t="t"/>
              <a:pathLst>
                <a:path extrusionOk="0" h="261" w="333">
                  <a:moveTo>
                    <a:pt x="36" y="1"/>
                  </a:moveTo>
                  <a:cubicBezTo>
                    <a:pt x="30" y="1"/>
                    <a:pt x="26" y="3"/>
                    <a:pt x="24" y="7"/>
                  </a:cubicBezTo>
                  <a:cubicBezTo>
                    <a:pt x="1" y="18"/>
                    <a:pt x="58" y="98"/>
                    <a:pt x="138" y="167"/>
                  </a:cubicBezTo>
                  <a:cubicBezTo>
                    <a:pt x="208" y="227"/>
                    <a:pt x="278" y="261"/>
                    <a:pt x="310" y="261"/>
                  </a:cubicBezTo>
                  <a:cubicBezTo>
                    <a:pt x="314" y="261"/>
                    <a:pt x="318" y="260"/>
                    <a:pt x="321" y="258"/>
                  </a:cubicBezTo>
                  <a:cubicBezTo>
                    <a:pt x="332" y="236"/>
                    <a:pt x="287" y="167"/>
                    <a:pt x="195" y="98"/>
                  </a:cubicBezTo>
                  <a:cubicBezTo>
                    <a:pt x="129" y="42"/>
                    <a:pt x="63" y="1"/>
                    <a:pt x="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89"/>
            <p:cNvSpPr/>
            <p:nvPr/>
          </p:nvSpPr>
          <p:spPr>
            <a:xfrm>
              <a:off x="7666339" y="2623497"/>
              <a:ext cx="11089" cy="10882"/>
            </a:xfrm>
            <a:custGeom>
              <a:rect b="b" l="l" r="r" t="t"/>
              <a:pathLst>
                <a:path extrusionOk="0" h="316" w="322">
                  <a:moveTo>
                    <a:pt x="294" y="1"/>
                  </a:moveTo>
                  <a:cubicBezTo>
                    <a:pt x="273" y="1"/>
                    <a:pt x="200" y="55"/>
                    <a:pt x="127" y="128"/>
                  </a:cubicBezTo>
                  <a:cubicBezTo>
                    <a:pt x="47" y="219"/>
                    <a:pt x="1" y="299"/>
                    <a:pt x="24" y="311"/>
                  </a:cubicBezTo>
                  <a:cubicBezTo>
                    <a:pt x="26" y="314"/>
                    <a:pt x="29" y="316"/>
                    <a:pt x="33" y="316"/>
                  </a:cubicBezTo>
                  <a:cubicBezTo>
                    <a:pt x="59" y="316"/>
                    <a:pt x="127" y="264"/>
                    <a:pt x="195" y="196"/>
                  </a:cubicBezTo>
                  <a:cubicBezTo>
                    <a:pt x="275" y="105"/>
                    <a:pt x="321" y="25"/>
                    <a:pt x="298" y="2"/>
                  </a:cubicBezTo>
                  <a:cubicBezTo>
                    <a:pt x="297" y="1"/>
                    <a:pt x="296" y="1"/>
                    <a:pt x="29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2" name="Google Shape;5022;p89"/>
            <p:cNvGrpSpPr/>
            <p:nvPr/>
          </p:nvGrpSpPr>
          <p:grpSpPr>
            <a:xfrm>
              <a:off x="6213298" y="1623374"/>
              <a:ext cx="535433" cy="633474"/>
              <a:chOff x="6226048" y="1435374"/>
              <a:chExt cx="535433" cy="633474"/>
            </a:xfrm>
          </p:grpSpPr>
          <p:sp>
            <p:nvSpPr>
              <p:cNvPr id="5023" name="Google Shape;5023;p89"/>
              <p:cNvSpPr/>
              <p:nvPr/>
            </p:nvSpPr>
            <p:spPr>
              <a:xfrm>
                <a:off x="6226048" y="1533793"/>
                <a:ext cx="102383" cy="109477"/>
              </a:xfrm>
              <a:custGeom>
                <a:rect b="b" l="l" r="r" t="t"/>
                <a:pathLst>
                  <a:path extrusionOk="0" h="3179" w="2973">
                    <a:moveTo>
                      <a:pt x="2241" y="1"/>
                    </a:moveTo>
                    <a:lnTo>
                      <a:pt x="0" y="652"/>
                    </a:lnTo>
                    <a:lnTo>
                      <a:pt x="743" y="3179"/>
                    </a:lnTo>
                    <a:lnTo>
                      <a:pt x="2973" y="2527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89"/>
              <p:cNvSpPr/>
              <p:nvPr/>
            </p:nvSpPr>
            <p:spPr>
              <a:xfrm>
                <a:off x="6561837" y="1435374"/>
                <a:ext cx="102417" cy="109477"/>
              </a:xfrm>
              <a:custGeom>
                <a:rect b="b" l="l" r="r" t="t"/>
                <a:pathLst>
                  <a:path extrusionOk="0" h="3179" w="2974">
                    <a:moveTo>
                      <a:pt x="2230" y="1"/>
                    </a:moveTo>
                    <a:lnTo>
                      <a:pt x="1" y="652"/>
                    </a:lnTo>
                    <a:lnTo>
                      <a:pt x="744" y="3179"/>
                    </a:lnTo>
                    <a:lnTo>
                      <a:pt x="2973" y="2527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89"/>
              <p:cNvSpPr/>
              <p:nvPr/>
            </p:nvSpPr>
            <p:spPr>
              <a:xfrm>
                <a:off x="6266201" y="1533001"/>
                <a:ext cx="495280" cy="535847"/>
              </a:xfrm>
              <a:custGeom>
                <a:rect b="b" l="l" r="r" t="t"/>
                <a:pathLst>
                  <a:path extrusionOk="0" h="15560" w="14382">
                    <a:moveTo>
                      <a:pt x="10952" y="5419"/>
                    </a:moveTo>
                    <a:lnTo>
                      <a:pt x="11512" y="7329"/>
                    </a:lnTo>
                    <a:lnTo>
                      <a:pt x="9603" y="7889"/>
                    </a:lnTo>
                    <a:lnTo>
                      <a:pt x="9043" y="5980"/>
                    </a:lnTo>
                    <a:lnTo>
                      <a:pt x="10952" y="5419"/>
                    </a:lnTo>
                    <a:close/>
                    <a:moveTo>
                      <a:pt x="5213" y="7111"/>
                    </a:moveTo>
                    <a:lnTo>
                      <a:pt x="5773" y="9009"/>
                    </a:lnTo>
                    <a:lnTo>
                      <a:pt x="3864" y="9569"/>
                    </a:lnTo>
                    <a:lnTo>
                      <a:pt x="3304" y="7660"/>
                    </a:lnTo>
                    <a:lnTo>
                      <a:pt x="5213" y="7111"/>
                    </a:lnTo>
                    <a:close/>
                    <a:moveTo>
                      <a:pt x="9409" y="1"/>
                    </a:moveTo>
                    <a:lnTo>
                      <a:pt x="7294" y="618"/>
                    </a:lnTo>
                    <a:lnTo>
                      <a:pt x="7866" y="2561"/>
                    </a:lnTo>
                    <a:lnTo>
                      <a:pt x="4402" y="3567"/>
                    </a:lnTo>
                    <a:lnTo>
                      <a:pt x="3830" y="1635"/>
                    </a:lnTo>
                    <a:lnTo>
                      <a:pt x="1486" y="2321"/>
                    </a:lnTo>
                    <a:lnTo>
                      <a:pt x="1978" y="4025"/>
                    </a:lnTo>
                    <a:lnTo>
                      <a:pt x="0" y="4665"/>
                    </a:lnTo>
                    <a:lnTo>
                      <a:pt x="2481" y="13125"/>
                    </a:lnTo>
                    <a:lnTo>
                      <a:pt x="3590" y="12793"/>
                    </a:lnTo>
                    <a:lnTo>
                      <a:pt x="4402" y="15560"/>
                    </a:lnTo>
                    <a:lnTo>
                      <a:pt x="6985" y="14794"/>
                    </a:lnTo>
                    <a:lnTo>
                      <a:pt x="6162" y="11981"/>
                    </a:lnTo>
                    <a:lnTo>
                      <a:pt x="7271" y="11650"/>
                    </a:lnTo>
                    <a:lnTo>
                      <a:pt x="8106" y="14474"/>
                    </a:lnTo>
                    <a:lnTo>
                      <a:pt x="10266" y="13845"/>
                    </a:lnTo>
                    <a:lnTo>
                      <a:pt x="9489" y="11193"/>
                    </a:lnTo>
                    <a:lnTo>
                      <a:pt x="10792" y="10815"/>
                    </a:lnTo>
                    <a:lnTo>
                      <a:pt x="11570" y="13456"/>
                    </a:lnTo>
                    <a:lnTo>
                      <a:pt x="14382" y="12633"/>
                    </a:lnTo>
                    <a:lnTo>
                      <a:pt x="13490" y="9581"/>
                    </a:lnTo>
                    <a:lnTo>
                      <a:pt x="14187" y="9375"/>
                    </a:lnTo>
                    <a:lnTo>
                      <a:pt x="11890" y="1510"/>
                    </a:lnTo>
                    <a:lnTo>
                      <a:pt x="10015" y="2058"/>
                    </a:lnTo>
                    <a:lnTo>
                      <a:pt x="94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6" name="Google Shape;5026;p89"/>
            <p:cNvSpPr/>
            <p:nvPr/>
          </p:nvSpPr>
          <p:spPr>
            <a:xfrm>
              <a:off x="6593168" y="1142784"/>
              <a:ext cx="28755" cy="29547"/>
            </a:xfrm>
            <a:custGeom>
              <a:rect b="b" l="l" r="r" t="t"/>
              <a:pathLst>
                <a:path extrusionOk="0" h="858" w="835">
                  <a:moveTo>
                    <a:pt x="492" y="1"/>
                  </a:moveTo>
                  <a:lnTo>
                    <a:pt x="0" y="309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89"/>
            <p:cNvSpPr/>
            <p:nvPr/>
          </p:nvSpPr>
          <p:spPr>
            <a:xfrm>
              <a:off x="6667585" y="1097500"/>
              <a:ext cx="28755" cy="29582"/>
            </a:xfrm>
            <a:custGeom>
              <a:rect b="b" l="l" r="r" t="t"/>
              <a:pathLst>
                <a:path extrusionOk="0" h="859" w="835">
                  <a:moveTo>
                    <a:pt x="492" y="1"/>
                  </a:moveTo>
                  <a:lnTo>
                    <a:pt x="0" y="298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89"/>
            <p:cNvSpPr/>
            <p:nvPr/>
          </p:nvSpPr>
          <p:spPr>
            <a:xfrm>
              <a:off x="6612073" y="1123879"/>
              <a:ext cx="136648" cy="139816"/>
            </a:xfrm>
            <a:custGeom>
              <a:rect b="b" l="l" r="r" t="t"/>
              <a:pathLst>
                <a:path extrusionOk="0" h="4060" w="3968">
                  <a:moveTo>
                    <a:pt x="2675" y="1190"/>
                  </a:moveTo>
                  <a:lnTo>
                    <a:pt x="2927" y="1624"/>
                  </a:lnTo>
                  <a:lnTo>
                    <a:pt x="2504" y="1887"/>
                  </a:lnTo>
                  <a:lnTo>
                    <a:pt x="2252" y="1453"/>
                  </a:lnTo>
                  <a:lnTo>
                    <a:pt x="2675" y="1190"/>
                  </a:lnTo>
                  <a:close/>
                  <a:moveTo>
                    <a:pt x="1406" y="1979"/>
                  </a:moveTo>
                  <a:lnTo>
                    <a:pt x="1658" y="2402"/>
                  </a:lnTo>
                  <a:lnTo>
                    <a:pt x="1235" y="2664"/>
                  </a:lnTo>
                  <a:lnTo>
                    <a:pt x="983" y="2242"/>
                  </a:lnTo>
                  <a:lnTo>
                    <a:pt x="1406" y="1979"/>
                  </a:lnTo>
                  <a:close/>
                  <a:moveTo>
                    <a:pt x="1944" y="1"/>
                  </a:moveTo>
                  <a:lnTo>
                    <a:pt x="1475" y="287"/>
                  </a:lnTo>
                  <a:lnTo>
                    <a:pt x="1738" y="710"/>
                  </a:lnTo>
                  <a:lnTo>
                    <a:pt x="972" y="1178"/>
                  </a:lnTo>
                  <a:lnTo>
                    <a:pt x="709" y="755"/>
                  </a:lnTo>
                  <a:lnTo>
                    <a:pt x="195" y="1075"/>
                  </a:lnTo>
                  <a:lnTo>
                    <a:pt x="423" y="1453"/>
                  </a:lnTo>
                  <a:lnTo>
                    <a:pt x="0" y="1738"/>
                  </a:lnTo>
                  <a:lnTo>
                    <a:pt x="1143" y="3602"/>
                  </a:lnTo>
                  <a:lnTo>
                    <a:pt x="1383" y="3453"/>
                  </a:lnTo>
                  <a:lnTo>
                    <a:pt x="1761" y="4059"/>
                  </a:lnTo>
                  <a:lnTo>
                    <a:pt x="2332" y="3716"/>
                  </a:lnTo>
                  <a:lnTo>
                    <a:pt x="1955" y="3087"/>
                  </a:lnTo>
                  <a:lnTo>
                    <a:pt x="2195" y="2950"/>
                  </a:lnTo>
                  <a:lnTo>
                    <a:pt x="2584" y="3568"/>
                  </a:lnTo>
                  <a:lnTo>
                    <a:pt x="3053" y="3282"/>
                  </a:lnTo>
                  <a:lnTo>
                    <a:pt x="2698" y="2699"/>
                  </a:lnTo>
                  <a:lnTo>
                    <a:pt x="2984" y="2527"/>
                  </a:lnTo>
                  <a:lnTo>
                    <a:pt x="3338" y="3110"/>
                  </a:lnTo>
                  <a:lnTo>
                    <a:pt x="3967" y="2722"/>
                  </a:lnTo>
                  <a:lnTo>
                    <a:pt x="3556" y="2047"/>
                  </a:lnTo>
                  <a:lnTo>
                    <a:pt x="3704" y="1956"/>
                  </a:lnTo>
                  <a:lnTo>
                    <a:pt x="2641" y="218"/>
                  </a:lnTo>
                  <a:lnTo>
                    <a:pt x="2229" y="458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9" name="Google Shape;5029;p89"/>
            <p:cNvGrpSpPr/>
            <p:nvPr/>
          </p:nvGrpSpPr>
          <p:grpSpPr>
            <a:xfrm>
              <a:off x="6692726" y="1348030"/>
              <a:ext cx="226007" cy="273260"/>
              <a:chOff x="6639801" y="1068455"/>
              <a:chExt cx="226007" cy="273260"/>
            </a:xfrm>
          </p:grpSpPr>
          <p:sp>
            <p:nvSpPr>
              <p:cNvPr id="5030" name="Google Shape;5030;p89"/>
              <p:cNvSpPr/>
              <p:nvPr/>
            </p:nvSpPr>
            <p:spPr>
              <a:xfrm>
                <a:off x="6669726" y="1068455"/>
                <a:ext cx="42944" cy="46491"/>
              </a:xfrm>
              <a:custGeom>
                <a:rect b="b" l="l" r="r" t="t"/>
                <a:pathLst>
                  <a:path extrusionOk="0" h="1350" w="1247">
                    <a:moveTo>
                      <a:pt x="217" y="1"/>
                    </a:moveTo>
                    <a:lnTo>
                      <a:pt x="0" y="1155"/>
                    </a:lnTo>
                    <a:lnTo>
                      <a:pt x="1018" y="1350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89"/>
              <p:cNvSpPr/>
              <p:nvPr/>
            </p:nvSpPr>
            <p:spPr>
              <a:xfrm>
                <a:off x="6823243" y="1098001"/>
                <a:ext cx="42565" cy="46491"/>
              </a:xfrm>
              <a:custGeom>
                <a:rect b="b" l="l" r="r" t="t"/>
                <a:pathLst>
                  <a:path extrusionOk="0" h="1350" w="1236">
                    <a:moveTo>
                      <a:pt x="218" y="0"/>
                    </a:moveTo>
                    <a:lnTo>
                      <a:pt x="1" y="1155"/>
                    </a:lnTo>
                    <a:lnTo>
                      <a:pt x="1018" y="1349"/>
                    </a:lnTo>
                    <a:lnTo>
                      <a:pt x="1235" y="19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89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rect b="b" l="l" r="r" t="t"/>
                <a:pathLst>
                  <a:path extrusionOk="0" h="6734" w="6106">
                    <a:moveTo>
                      <a:pt x="1441" y="2492"/>
                    </a:moveTo>
                    <a:lnTo>
                      <a:pt x="2310" y="2664"/>
                    </a:lnTo>
                    <a:lnTo>
                      <a:pt x="2150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69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86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89"/>
              <p:cNvSpPr/>
              <p:nvPr/>
            </p:nvSpPr>
            <p:spPr>
              <a:xfrm>
                <a:off x="6669726" y="1068455"/>
                <a:ext cx="42944" cy="45699"/>
              </a:xfrm>
              <a:custGeom>
                <a:rect b="b" l="l" r="r" t="t"/>
                <a:pathLst>
                  <a:path extrusionOk="0" h="1327" w="1247">
                    <a:moveTo>
                      <a:pt x="217" y="1"/>
                    </a:moveTo>
                    <a:lnTo>
                      <a:pt x="0" y="1155"/>
                    </a:lnTo>
                    <a:lnTo>
                      <a:pt x="915" y="1327"/>
                    </a:lnTo>
                    <a:lnTo>
                      <a:pt x="938" y="1201"/>
                    </a:lnTo>
                    <a:lnTo>
                      <a:pt x="1040" y="1213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89"/>
              <p:cNvSpPr/>
              <p:nvPr/>
            </p:nvSpPr>
            <p:spPr>
              <a:xfrm>
                <a:off x="6824035" y="1098001"/>
                <a:ext cx="41773" cy="46491"/>
              </a:xfrm>
              <a:custGeom>
                <a:rect b="b" l="l" r="r" t="t"/>
                <a:pathLst>
                  <a:path extrusionOk="0" h="1350" w="1213">
                    <a:moveTo>
                      <a:pt x="195" y="0"/>
                    </a:moveTo>
                    <a:lnTo>
                      <a:pt x="1" y="1018"/>
                    </a:lnTo>
                    <a:lnTo>
                      <a:pt x="81" y="1029"/>
                    </a:lnTo>
                    <a:lnTo>
                      <a:pt x="58" y="1166"/>
                    </a:lnTo>
                    <a:lnTo>
                      <a:pt x="995" y="1349"/>
                    </a:lnTo>
                    <a:lnTo>
                      <a:pt x="1212" y="19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89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rect b="b" l="l" r="r" t="t"/>
                <a:pathLst>
                  <a:path extrusionOk="0" h="6734" w="6106">
                    <a:moveTo>
                      <a:pt x="1441" y="2492"/>
                    </a:moveTo>
                    <a:lnTo>
                      <a:pt x="2310" y="2652"/>
                    </a:lnTo>
                    <a:lnTo>
                      <a:pt x="2138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58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98"/>
                    </a:lnTo>
                    <a:lnTo>
                      <a:pt x="5351" y="675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6" name="Google Shape;5036;p89"/>
            <p:cNvSpPr/>
            <p:nvPr/>
          </p:nvSpPr>
          <p:spPr>
            <a:xfrm rot="1364717">
              <a:off x="8695581" y="1840452"/>
              <a:ext cx="234834" cy="192199"/>
            </a:xfrm>
            <a:custGeom>
              <a:rect b="b" l="l" r="r" t="t"/>
              <a:pathLst>
                <a:path extrusionOk="0" h="5581" w="6819">
                  <a:moveTo>
                    <a:pt x="5012" y="0"/>
                  </a:moveTo>
                  <a:lnTo>
                    <a:pt x="5012" y="0"/>
                  </a:lnTo>
                  <a:cubicBezTo>
                    <a:pt x="5012" y="12"/>
                    <a:pt x="5195" y="126"/>
                    <a:pt x="5458" y="400"/>
                  </a:cubicBezTo>
                  <a:cubicBezTo>
                    <a:pt x="5835" y="778"/>
                    <a:pt x="6098" y="1258"/>
                    <a:pt x="6235" y="1784"/>
                  </a:cubicBezTo>
                  <a:cubicBezTo>
                    <a:pt x="6418" y="2561"/>
                    <a:pt x="6281" y="3373"/>
                    <a:pt x="5869" y="4059"/>
                  </a:cubicBezTo>
                  <a:cubicBezTo>
                    <a:pt x="5306" y="4942"/>
                    <a:pt x="4347" y="5436"/>
                    <a:pt x="3362" y="5436"/>
                  </a:cubicBezTo>
                  <a:cubicBezTo>
                    <a:pt x="2907" y="5436"/>
                    <a:pt x="2446" y="5331"/>
                    <a:pt x="2017" y="5110"/>
                  </a:cubicBezTo>
                  <a:cubicBezTo>
                    <a:pt x="874" y="4516"/>
                    <a:pt x="245" y="3247"/>
                    <a:pt x="462" y="1966"/>
                  </a:cubicBezTo>
                  <a:cubicBezTo>
                    <a:pt x="565" y="1441"/>
                    <a:pt x="794" y="949"/>
                    <a:pt x="1148" y="537"/>
                  </a:cubicBezTo>
                  <a:cubicBezTo>
                    <a:pt x="1399" y="252"/>
                    <a:pt x="1571" y="137"/>
                    <a:pt x="1559" y="126"/>
                  </a:cubicBezTo>
                  <a:lnTo>
                    <a:pt x="1559" y="126"/>
                  </a:lnTo>
                  <a:cubicBezTo>
                    <a:pt x="1514" y="137"/>
                    <a:pt x="1468" y="172"/>
                    <a:pt x="1434" y="195"/>
                  </a:cubicBezTo>
                  <a:cubicBezTo>
                    <a:pt x="1319" y="286"/>
                    <a:pt x="1205" y="389"/>
                    <a:pt x="1102" y="503"/>
                  </a:cubicBezTo>
                  <a:cubicBezTo>
                    <a:pt x="725" y="903"/>
                    <a:pt x="473" y="1406"/>
                    <a:pt x="371" y="1944"/>
                  </a:cubicBezTo>
                  <a:cubicBezTo>
                    <a:pt x="0" y="3839"/>
                    <a:pt x="1457" y="5581"/>
                    <a:pt x="3359" y="5581"/>
                  </a:cubicBezTo>
                  <a:cubicBezTo>
                    <a:pt x="3395" y="5581"/>
                    <a:pt x="3432" y="5580"/>
                    <a:pt x="3469" y="5579"/>
                  </a:cubicBezTo>
                  <a:cubicBezTo>
                    <a:pt x="5424" y="5522"/>
                    <a:pt x="6818" y="3658"/>
                    <a:pt x="6327" y="1761"/>
                  </a:cubicBezTo>
                  <a:cubicBezTo>
                    <a:pt x="6189" y="1223"/>
                    <a:pt x="5892" y="732"/>
                    <a:pt x="5492" y="355"/>
                  </a:cubicBezTo>
                  <a:cubicBezTo>
                    <a:pt x="5389" y="252"/>
                    <a:pt x="5275" y="160"/>
                    <a:pt x="5149" y="80"/>
                  </a:cubicBezTo>
                  <a:cubicBezTo>
                    <a:pt x="5103" y="46"/>
                    <a:pt x="5069" y="23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89"/>
            <p:cNvSpPr/>
            <p:nvPr/>
          </p:nvSpPr>
          <p:spPr>
            <a:xfrm rot="1364717">
              <a:off x="8830478" y="1812252"/>
              <a:ext cx="4752" cy="146087"/>
            </a:xfrm>
            <a:custGeom>
              <a:rect b="b" l="l" r="r" t="t"/>
              <a:pathLst>
                <a:path extrusionOk="0" h="4242" w="138">
                  <a:moveTo>
                    <a:pt x="69" y="0"/>
                  </a:moveTo>
                  <a:cubicBezTo>
                    <a:pt x="34" y="0"/>
                    <a:pt x="0" y="949"/>
                    <a:pt x="0" y="2127"/>
                  </a:cubicBezTo>
                  <a:cubicBezTo>
                    <a:pt x="0" y="3293"/>
                    <a:pt x="34" y="4241"/>
                    <a:pt x="69" y="4241"/>
                  </a:cubicBezTo>
                  <a:cubicBezTo>
                    <a:pt x="114" y="4241"/>
                    <a:pt x="137" y="3293"/>
                    <a:pt x="137" y="2127"/>
                  </a:cubicBezTo>
                  <a:cubicBezTo>
                    <a:pt x="137" y="949"/>
                    <a:pt x="11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89"/>
            <p:cNvSpPr/>
            <p:nvPr/>
          </p:nvSpPr>
          <p:spPr>
            <a:xfrm>
              <a:off x="6538067" y="3727044"/>
              <a:ext cx="63021" cy="939386"/>
            </a:xfrm>
            <a:custGeom>
              <a:rect b="b" l="l" r="r" t="t"/>
              <a:pathLst>
                <a:path extrusionOk="0" h="27278" w="1830">
                  <a:moveTo>
                    <a:pt x="1830" y="0"/>
                  </a:moveTo>
                  <a:lnTo>
                    <a:pt x="69" y="69"/>
                  </a:lnTo>
                  <a:lnTo>
                    <a:pt x="1" y="27277"/>
                  </a:lnTo>
                  <a:lnTo>
                    <a:pt x="1201" y="2727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89"/>
            <p:cNvSpPr/>
            <p:nvPr/>
          </p:nvSpPr>
          <p:spPr>
            <a:xfrm>
              <a:off x="6750643" y="3716782"/>
              <a:ext cx="247674" cy="949649"/>
            </a:xfrm>
            <a:custGeom>
              <a:rect b="b" l="l" r="r" t="t"/>
              <a:pathLst>
                <a:path extrusionOk="0" h="27576" w="7192">
                  <a:moveTo>
                    <a:pt x="1" y="1"/>
                  </a:moveTo>
                  <a:lnTo>
                    <a:pt x="5854" y="27575"/>
                  </a:lnTo>
                  <a:lnTo>
                    <a:pt x="7192" y="27575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89"/>
            <p:cNvSpPr/>
            <p:nvPr/>
          </p:nvSpPr>
          <p:spPr>
            <a:xfrm>
              <a:off x="6104238" y="3723497"/>
              <a:ext cx="268922" cy="942933"/>
            </a:xfrm>
            <a:custGeom>
              <a:rect b="b" l="l" r="r" t="t"/>
              <a:pathLst>
                <a:path extrusionOk="0" h="27381" w="7809">
                  <a:moveTo>
                    <a:pt x="5865" y="0"/>
                  </a:moveTo>
                  <a:lnTo>
                    <a:pt x="0" y="27380"/>
                  </a:lnTo>
                  <a:lnTo>
                    <a:pt x="1338" y="27380"/>
                  </a:lnTo>
                  <a:lnTo>
                    <a:pt x="7809" y="103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89"/>
            <p:cNvSpPr/>
            <p:nvPr/>
          </p:nvSpPr>
          <p:spPr>
            <a:xfrm>
              <a:off x="5986156" y="2826017"/>
              <a:ext cx="1187371" cy="922477"/>
            </a:xfrm>
            <a:custGeom>
              <a:rect b="b" l="l" r="r" t="t"/>
              <a:pathLst>
                <a:path extrusionOk="0" h="26787" w="34479">
                  <a:moveTo>
                    <a:pt x="27681" y="1"/>
                  </a:moveTo>
                  <a:cubicBezTo>
                    <a:pt x="18672" y="1"/>
                    <a:pt x="19174" y="12369"/>
                    <a:pt x="16999" y="18094"/>
                  </a:cubicBezTo>
                  <a:cubicBezTo>
                    <a:pt x="15187" y="22848"/>
                    <a:pt x="10300" y="23283"/>
                    <a:pt x="7967" y="23283"/>
                  </a:cubicBezTo>
                  <a:cubicBezTo>
                    <a:pt x="7445" y="23283"/>
                    <a:pt x="7051" y="23261"/>
                    <a:pt x="6848" y="23261"/>
                  </a:cubicBezTo>
                  <a:cubicBezTo>
                    <a:pt x="6760" y="23261"/>
                    <a:pt x="6642" y="23261"/>
                    <a:pt x="6500" y="23261"/>
                  </a:cubicBezTo>
                  <a:cubicBezTo>
                    <a:pt x="4854" y="23261"/>
                    <a:pt x="0" y="23338"/>
                    <a:pt x="1863" y="25296"/>
                  </a:cubicBezTo>
                  <a:cubicBezTo>
                    <a:pt x="2805" y="26280"/>
                    <a:pt x="8544" y="26787"/>
                    <a:pt x="14654" y="26787"/>
                  </a:cubicBezTo>
                  <a:cubicBezTo>
                    <a:pt x="21677" y="26787"/>
                    <a:pt x="29189" y="26118"/>
                    <a:pt x="30466" y="24736"/>
                  </a:cubicBezTo>
                  <a:cubicBezTo>
                    <a:pt x="32867" y="22152"/>
                    <a:pt x="33244" y="14596"/>
                    <a:pt x="33885" y="7119"/>
                  </a:cubicBezTo>
                  <a:cubicBezTo>
                    <a:pt x="34478" y="309"/>
                    <a:pt x="29172" y="6"/>
                    <a:pt x="28221" y="6"/>
                  </a:cubicBezTo>
                  <a:cubicBezTo>
                    <a:pt x="28128" y="6"/>
                    <a:pt x="28077" y="8"/>
                    <a:pt x="28077" y="8"/>
                  </a:cubicBezTo>
                  <a:cubicBezTo>
                    <a:pt x="27943" y="3"/>
                    <a:pt x="27811" y="1"/>
                    <a:pt x="276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89"/>
            <p:cNvSpPr/>
            <p:nvPr/>
          </p:nvSpPr>
          <p:spPr>
            <a:xfrm>
              <a:off x="6027859" y="2826672"/>
              <a:ext cx="1131513" cy="923235"/>
            </a:xfrm>
            <a:custGeom>
              <a:rect b="b" l="l" r="r" t="t"/>
              <a:pathLst>
                <a:path extrusionOk="0" h="26809" w="32857">
                  <a:moveTo>
                    <a:pt x="27278" y="1"/>
                  </a:moveTo>
                  <a:lnTo>
                    <a:pt x="27278" y="1"/>
                  </a:lnTo>
                  <a:cubicBezTo>
                    <a:pt x="27278" y="1"/>
                    <a:pt x="32216" y="1007"/>
                    <a:pt x="31748" y="6174"/>
                  </a:cubicBezTo>
                  <a:cubicBezTo>
                    <a:pt x="31290" y="11342"/>
                    <a:pt x="29998" y="20396"/>
                    <a:pt x="27598" y="22694"/>
                  </a:cubicBezTo>
                  <a:cubicBezTo>
                    <a:pt x="25616" y="24591"/>
                    <a:pt x="18866" y="25272"/>
                    <a:pt x="13709" y="25272"/>
                  </a:cubicBezTo>
                  <a:cubicBezTo>
                    <a:pt x="12619" y="25272"/>
                    <a:pt x="11600" y="25242"/>
                    <a:pt x="10713" y="25186"/>
                  </a:cubicBezTo>
                  <a:cubicBezTo>
                    <a:pt x="4814" y="24809"/>
                    <a:pt x="1075" y="23688"/>
                    <a:pt x="1075" y="23688"/>
                  </a:cubicBezTo>
                  <a:cubicBezTo>
                    <a:pt x="1075" y="23688"/>
                    <a:pt x="1" y="24386"/>
                    <a:pt x="332" y="24831"/>
                  </a:cubicBezTo>
                  <a:cubicBezTo>
                    <a:pt x="628" y="25254"/>
                    <a:pt x="3109" y="26808"/>
                    <a:pt x="14491" y="26808"/>
                  </a:cubicBezTo>
                  <a:cubicBezTo>
                    <a:pt x="15429" y="26808"/>
                    <a:pt x="16428" y="26797"/>
                    <a:pt x="17492" y="26775"/>
                  </a:cubicBezTo>
                  <a:cubicBezTo>
                    <a:pt x="31450" y="26478"/>
                    <a:pt x="30479" y="24420"/>
                    <a:pt x="31062" y="22168"/>
                  </a:cubicBezTo>
                  <a:cubicBezTo>
                    <a:pt x="31645" y="19916"/>
                    <a:pt x="32856" y="7923"/>
                    <a:pt x="32685" y="5283"/>
                  </a:cubicBezTo>
                  <a:cubicBezTo>
                    <a:pt x="32513" y="2653"/>
                    <a:pt x="31187" y="458"/>
                    <a:pt x="272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89"/>
            <p:cNvSpPr/>
            <p:nvPr/>
          </p:nvSpPr>
          <p:spPr>
            <a:xfrm>
              <a:off x="5688523" y="3207365"/>
              <a:ext cx="2747217" cy="1469310"/>
            </a:xfrm>
            <a:custGeom>
              <a:rect b="b" l="l" r="r" t="t"/>
              <a:pathLst>
                <a:path extrusionOk="0" h="42666" w="79774">
                  <a:moveTo>
                    <a:pt x="0" y="1"/>
                  </a:moveTo>
                  <a:lnTo>
                    <a:pt x="0" y="2127"/>
                  </a:lnTo>
                  <a:lnTo>
                    <a:pt x="4264" y="2127"/>
                  </a:lnTo>
                  <a:lnTo>
                    <a:pt x="2058" y="42597"/>
                  </a:lnTo>
                  <a:lnTo>
                    <a:pt x="3281" y="42665"/>
                  </a:lnTo>
                  <a:lnTo>
                    <a:pt x="5476" y="2127"/>
                  </a:lnTo>
                  <a:lnTo>
                    <a:pt x="75429" y="2127"/>
                  </a:lnTo>
                  <a:lnTo>
                    <a:pt x="77304" y="42631"/>
                  </a:lnTo>
                  <a:lnTo>
                    <a:pt x="78516" y="42631"/>
                  </a:lnTo>
                  <a:lnTo>
                    <a:pt x="76641" y="2127"/>
                  </a:lnTo>
                  <a:lnTo>
                    <a:pt x="79773" y="2127"/>
                  </a:lnTo>
                  <a:lnTo>
                    <a:pt x="7977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89"/>
            <p:cNvSpPr/>
            <p:nvPr/>
          </p:nvSpPr>
          <p:spPr>
            <a:xfrm>
              <a:off x="5877475" y="2460510"/>
              <a:ext cx="902366" cy="657550"/>
            </a:xfrm>
            <a:custGeom>
              <a:rect b="b" l="l" r="r" t="t"/>
              <a:pathLst>
                <a:path extrusionOk="0" h="19094" w="26203">
                  <a:moveTo>
                    <a:pt x="24961" y="1"/>
                  </a:moveTo>
                  <a:cubicBezTo>
                    <a:pt x="24941" y="1"/>
                    <a:pt x="24920" y="1"/>
                    <a:pt x="24900" y="2"/>
                  </a:cubicBezTo>
                  <a:lnTo>
                    <a:pt x="1247" y="1122"/>
                  </a:lnTo>
                  <a:cubicBezTo>
                    <a:pt x="538" y="1157"/>
                    <a:pt x="1" y="1785"/>
                    <a:pt x="69" y="2483"/>
                  </a:cubicBezTo>
                  <a:lnTo>
                    <a:pt x="1521" y="17962"/>
                  </a:lnTo>
                  <a:cubicBezTo>
                    <a:pt x="1590" y="18602"/>
                    <a:pt x="2127" y="19094"/>
                    <a:pt x="2767" y="19094"/>
                  </a:cubicBezTo>
                  <a:lnTo>
                    <a:pt x="24968" y="19094"/>
                  </a:lnTo>
                  <a:cubicBezTo>
                    <a:pt x="25654" y="19094"/>
                    <a:pt x="26203" y="18533"/>
                    <a:pt x="26203" y="17848"/>
                  </a:cubicBezTo>
                  <a:lnTo>
                    <a:pt x="26203" y="1248"/>
                  </a:lnTo>
                  <a:cubicBezTo>
                    <a:pt x="26203" y="560"/>
                    <a:pt x="25653" y="1"/>
                    <a:pt x="249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89"/>
            <p:cNvSpPr/>
            <p:nvPr/>
          </p:nvSpPr>
          <p:spPr>
            <a:xfrm>
              <a:off x="6345155" y="2623532"/>
              <a:ext cx="152007" cy="129623"/>
            </a:xfrm>
            <a:custGeom>
              <a:rect b="b" l="l" r="r" t="t"/>
              <a:pathLst>
                <a:path extrusionOk="0" h="3764" w="4414">
                  <a:moveTo>
                    <a:pt x="2548" y="1"/>
                  </a:moveTo>
                  <a:cubicBezTo>
                    <a:pt x="2541" y="1"/>
                    <a:pt x="2534" y="1"/>
                    <a:pt x="2527" y="1"/>
                  </a:cubicBezTo>
                  <a:cubicBezTo>
                    <a:pt x="847" y="1"/>
                    <a:pt x="1" y="2024"/>
                    <a:pt x="1190" y="3213"/>
                  </a:cubicBezTo>
                  <a:cubicBezTo>
                    <a:pt x="1574" y="3593"/>
                    <a:pt x="2044" y="3764"/>
                    <a:pt x="2506" y="3764"/>
                  </a:cubicBezTo>
                  <a:cubicBezTo>
                    <a:pt x="3474" y="3764"/>
                    <a:pt x="4402" y="3014"/>
                    <a:pt x="4402" y="1876"/>
                  </a:cubicBezTo>
                  <a:cubicBezTo>
                    <a:pt x="4414" y="842"/>
                    <a:pt x="3579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89"/>
            <p:cNvSpPr/>
            <p:nvPr/>
          </p:nvSpPr>
          <p:spPr>
            <a:xfrm>
              <a:off x="6362098" y="2635757"/>
              <a:ext cx="122460" cy="104931"/>
            </a:xfrm>
            <a:custGeom>
              <a:rect b="b" l="l" r="r" t="t"/>
              <a:pathLst>
                <a:path extrusionOk="0" h="3047" w="3556">
                  <a:moveTo>
                    <a:pt x="1372" y="858"/>
                  </a:moveTo>
                  <a:cubicBezTo>
                    <a:pt x="1555" y="858"/>
                    <a:pt x="1647" y="1075"/>
                    <a:pt x="1521" y="1212"/>
                  </a:cubicBezTo>
                  <a:cubicBezTo>
                    <a:pt x="1477" y="1252"/>
                    <a:pt x="1425" y="1270"/>
                    <a:pt x="1375" y="1270"/>
                  </a:cubicBezTo>
                  <a:cubicBezTo>
                    <a:pt x="1267" y="1270"/>
                    <a:pt x="1167" y="1188"/>
                    <a:pt x="1167" y="1064"/>
                  </a:cubicBezTo>
                  <a:cubicBezTo>
                    <a:pt x="1178" y="949"/>
                    <a:pt x="1258" y="869"/>
                    <a:pt x="1372" y="869"/>
                  </a:cubicBezTo>
                  <a:lnTo>
                    <a:pt x="1372" y="858"/>
                  </a:lnTo>
                  <a:close/>
                  <a:moveTo>
                    <a:pt x="2527" y="858"/>
                  </a:moveTo>
                  <a:cubicBezTo>
                    <a:pt x="2710" y="858"/>
                    <a:pt x="2801" y="1075"/>
                    <a:pt x="2676" y="1212"/>
                  </a:cubicBezTo>
                  <a:cubicBezTo>
                    <a:pt x="2632" y="1252"/>
                    <a:pt x="2580" y="1270"/>
                    <a:pt x="2530" y="1270"/>
                  </a:cubicBezTo>
                  <a:cubicBezTo>
                    <a:pt x="2422" y="1270"/>
                    <a:pt x="2321" y="1188"/>
                    <a:pt x="2321" y="1064"/>
                  </a:cubicBezTo>
                  <a:cubicBezTo>
                    <a:pt x="2333" y="949"/>
                    <a:pt x="2413" y="869"/>
                    <a:pt x="2527" y="869"/>
                  </a:cubicBezTo>
                  <a:lnTo>
                    <a:pt x="2527" y="858"/>
                  </a:lnTo>
                  <a:close/>
                  <a:moveTo>
                    <a:pt x="2796" y="1420"/>
                  </a:moveTo>
                  <a:cubicBezTo>
                    <a:pt x="2821" y="1420"/>
                    <a:pt x="2846" y="1423"/>
                    <a:pt x="2870" y="1429"/>
                  </a:cubicBezTo>
                  <a:cubicBezTo>
                    <a:pt x="2939" y="1441"/>
                    <a:pt x="2984" y="1498"/>
                    <a:pt x="3007" y="1578"/>
                  </a:cubicBezTo>
                  <a:cubicBezTo>
                    <a:pt x="3030" y="1692"/>
                    <a:pt x="3030" y="1807"/>
                    <a:pt x="2984" y="1910"/>
                  </a:cubicBezTo>
                  <a:cubicBezTo>
                    <a:pt x="2916" y="2070"/>
                    <a:pt x="2813" y="2207"/>
                    <a:pt x="2676" y="2310"/>
                  </a:cubicBezTo>
                  <a:cubicBezTo>
                    <a:pt x="2485" y="2453"/>
                    <a:pt x="2257" y="2524"/>
                    <a:pt x="2030" y="2524"/>
                  </a:cubicBezTo>
                  <a:cubicBezTo>
                    <a:pt x="1822" y="2524"/>
                    <a:pt x="1616" y="2464"/>
                    <a:pt x="1441" y="2344"/>
                  </a:cubicBezTo>
                  <a:cubicBezTo>
                    <a:pt x="1292" y="2252"/>
                    <a:pt x="1178" y="2115"/>
                    <a:pt x="1109" y="1967"/>
                  </a:cubicBezTo>
                  <a:cubicBezTo>
                    <a:pt x="1052" y="1864"/>
                    <a:pt x="1041" y="1738"/>
                    <a:pt x="1064" y="1624"/>
                  </a:cubicBezTo>
                  <a:cubicBezTo>
                    <a:pt x="1075" y="1555"/>
                    <a:pt x="1132" y="1498"/>
                    <a:pt x="1201" y="1464"/>
                  </a:cubicBezTo>
                  <a:cubicBezTo>
                    <a:pt x="1228" y="1456"/>
                    <a:pt x="1256" y="1453"/>
                    <a:pt x="1284" y="1453"/>
                  </a:cubicBezTo>
                  <a:cubicBezTo>
                    <a:pt x="1387" y="1453"/>
                    <a:pt x="1496" y="1494"/>
                    <a:pt x="1612" y="1521"/>
                  </a:cubicBezTo>
                  <a:cubicBezTo>
                    <a:pt x="1750" y="1555"/>
                    <a:pt x="1887" y="1578"/>
                    <a:pt x="2035" y="1578"/>
                  </a:cubicBezTo>
                  <a:cubicBezTo>
                    <a:pt x="2173" y="1567"/>
                    <a:pt x="2321" y="1544"/>
                    <a:pt x="2458" y="1498"/>
                  </a:cubicBezTo>
                  <a:cubicBezTo>
                    <a:pt x="2569" y="1470"/>
                    <a:pt x="2688" y="1420"/>
                    <a:pt x="2796" y="1420"/>
                  </a:cubicBezTo>
                  <a:close/>
                  <a:moveTo>
                    <a:pt x="2035" y="0"/>
                  </a:moveTo>
                  <a:cubicBezTo>
                    <a:pt x="675" y="0"/>
                    <a:pt x="0" y="1647"/>
                    <a:pt x="949" y="2595"/>
                  </a:cubicBezTo>
                  <a:cubicBezTo>
                    <a:pt x="1261" y="2907"/>
                    <a:pt x="1643" y="3046"/>
                    <a:pt x="2018" y="3046"/>
                  </a:cubicBezTo>
                  <a:cubicBezTo>
                    <a:pt x="2799" y="3046"/>
                    <a:pt x="3548" y="2440"/>
                    <a:pt x="3556" y="1521"/>
                  </a:cubicBezTo>
                  <a:cubicBezTo>
                    <a:pt x="3556" y="686"/>
                    <a:pt x="2870" y="0"/>
                    <a:pt x="20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89"/>
            <p:cNvSpPr/>
            <p:nvPr/>
          </p:nvSpPr>
          <p:spPr>
            <a:xfrm>
              <a:off x="6256585" y="2984149"/>
              <a:ext cx="185480" cy="224842"/>
            </a:xfrm>
            <a:custGeom>
              <a:rect b="b" l="l" r="r" t="t"/>
              <a:pathLst>
                <a:path extrusionOk="0" h="6529" w="5386">
                  <a:moveTo>
                    <a:pt x="4471" y="1"/>
                  </a:moveTo>
                  <a:lnTo>
                    <a:pt x="995" y="321"/>
                  </a:lnTo>
                  <a:cubicBezTo>
                    <a:pt x="995" y="321"/>
                    <a:pt x="1" y="6231"/>
                    <a:pt x="1155" y="6528"/>
                  </a:cubicBezTo>
                  <a:lnTo>
                    <a:pt x="5385" y="6528"/>
                  </a:lnTo>
                  <a:cubicBezTo>
                    <a:pt x="5385" y="6528"/>
                    <a:pt x="3865" y="1887"/>
                    <a:pt x="44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89"/>
            <p:cNvSpPr/>
            <p:nvPr/>
          </p:nvSpPr>
          <p:spPr>
            <a:xfrm>
              <a:off x="6288094" y="2781767"/>
              <a:ext cx="97665" cy="93463"/>
            </a:xfrm>
            <a:custGeom>
              <a:rect b="b" l="l" r="r" t="t"/>
              <a:pathLst>
                <a:path extrusionOk="0" h="2714" w="2836">
                  <a:moveTo>
                    <a:pt x="1356" y="0"/>
                  </a:moveTo>
                  <a:cubicBezTo>
                    <a:pt x="664" y="0"/>
                    <a:pt x="0" y="542"/>
                    <a:pt x="0" y="1362"/>
                  </a:cubicBezTo>
                  <a:cubicBezTo>
                    <a:pt x="0" y="2173"/>
                    <a:pt x="663" y="2713"/>
                    <a:pt x="1354" y="2713"/>
                  </a:cubicBezTo>
                  <a:cubicBezTo>
                    <a:pt x="1686" y="2713"/>
                    <a:pt x="2024" y="2589"/>
                    <a:pt x="2298" y="2311"/>
                  </a:cubicBezTo>
                  <a:cubicBezTo>
                    <a:pt x="2835" y="1785"/>
                    <a:pt x="2835" y="928"/>
                    <a:pt x="2298" y="402"/>
                  </a:cubicBezTo>
                  <a:cubicBezTo>
                    <a:pt x="2024" y="124"/>
                    <a:pt x="1687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89"/>
            <p:cNvSpPr/>
            <p:nvPr/>
          </p:nvSpPr>
          <p:spPr>
            <a:xfrm>
              <a:off x="8125788" y="2640096"/>
              <a:ext cx="29961" cy="114987"/>
            </a:xfrm>
            <a:custGeom>
              <a:rect b="b" l="l" r="r" t="t"/>
              <a:pathLst>
                <a:path extrusionOk="0" h="3339" w="87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89"/>
            <p:cNvSpPr/>
            <p:nvPr/>
          </p:nvSpPr>
          <p:spPr>
            <a:xfrm>
              <a:off x="8163565" y="2640096"/>
              <a:ext cx="29582" cy="114987"/>
            </a:xfrm>
            <a:custGeom>
              <a:rect b="b" l="l" r="r" t="t"/>
              <a:pathLst>
                <a:path extrusionOk="0" h="3339" w="859">
                  <a:moveTo>
                    <a:pt x="332" y="0"/>
                  </a:moveTo>
                  <a:cubicBezTo>
                    <a:pt x="1" y="0"/>
                    <a:pt x="424" y="3338"/>
                    <a:pt x="424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89"/>
            <p:cNvSpPr/>
            <p:nvPr/>
          </p:nvSpPr>
          <p:spPr>
            <a:xfrm>
              <a:off x="8221039" y="2640096"/>
              <a:ext cx="29582" cy="114987"/>
            </a:xfrm>
            <a:custGeom>
              <a:rect b="b" l="l" r="r" t="t"/>
              <a:pathLst>
                <a:path extrusionOk="0" h="3339" w="859">
                  <a:moveTo>
                    <a:pt x="332" y="0"/>
                  </a:moveTo>
                  <a:cubicBezTo>
                    <a:pt x="1" y="0"/>
                    <a:pt x="412" y="3338"/>
                    <a:pt x="412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89"/>
            <p:cNvSpPr/>
            <p:nvPr/>
          </p:nvSpPr>
          <p:spPr>
            <a:xfrm>
              <a:off x="8197829" y="2646776"/>
              <a:ext cx="26792" cy="116158"/>
            </a:xfrm>
            <a:custGeom>
              <a:rect b="b" l="l" r="r" t="t"/>
              <a:pathLst>
                <a:path extrusionOk="0" h="3373" w="778">
                  <a:moveTo>
                    <a:pt x="0" y="3304"/>
                  </a:moveTo>
                  <a:lnTo>
                    <a:pt x="115" y="3327"/>
                  </a:lnTo>
                  <a:cubicBezTo>
                    <a:pt x="115" y="3327"/>
                    <a:pt x="115" y="3324"/>
                    <a:pt x="115" y="3319"/>
                  </a:cubicBezTo>
                  <a:lnTo>
                    <a:pt x="115" y="3319"/>
                  </a:lnTo>
                  <a:lnTo>
                    <a:pt x="0" y="3304"/>
                  </a:lnTo>
                  <a:close/>
                  <a:moveTo>
                    <a:pt x="439" y="0"/>
                  </a:moveTo>
                  <a:cubicBezTo>
                    <a:pt x="124" y="0"/>
                    <a:pt x="115" y="3133"/>
                    <a:pt x="115" y="3319"/>
                  </a:cubicBezTo>
                  <a:lnTo>
                    <a:pt x="115" y="3319"/>
                  </a:lnTo>
                  <a:lnTo>
                    <a:pt x="549" y="3373"/>
                  </a:lnTo>
                  <a:cubicBezTo>
                    <a:pt x="549" y="3373"/>
                    <a:pt x="778" y="46"/>
                    <a:pt x="446" y="0"/>
                  </a:cubicBezTo>
                  <a:cubicBezTo>
                    <a:pt x="444" y="0"/>
                    <a:pt x="442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89"/>
            <p:cNvSpPr/>
            <p:nvPr/>
          </p:nvSpPr>
          <p:spPr>
            <a:xfrm>
              <a:off x="8152166" y="2640096"/>
              <a:ext cx="29926" cy="114987"/>
            </a:xfrm>
            <a:custGeom>
              <a:rect b="b" l="l" r="r" t="t"/>
              <a:pathLst>
                <a:path extrusionOk="0" h="3339" w="869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89"/>
            <p:cNvSpPr/>
            <p:nvPr/>
          </p:nvSpPr>
          <p:spPr>
            <a:xfrm>
              <a:off x="8119073" y="2755044"/>
              <a:ext cx="153178" cy="178386"/>
            </a:xfrm>
            <a:custGeom>
              <a:rect b="b" l="l" r="r" t="t"/>
              <a:pathLst>
                <a:path extrusionOk="0" h="5180" w="4448">
                  <a:moveTo>
                    <a:pt x="1" y="0"/>
                  </a:moveTo>
                  <a:lnTo>
                    <a:pt x="538" y="5179"/>
                  </a:lnTo>
                  <a:lnTo>
                    <a:pt x="4448" y="5053"/>
                  </a:lnTo>
                  <a:lnTo>
                    <a:pt x="444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89"/>
            <p:cNvSpPr/>
            <p:nvPr/>
          </p:nvSpPr>
          <p:spPr>
            <a:xfrm>
              <a:off x="8061599" y="3108567"/>
              <a:ext cx="374060" cy="100420"/>
            </a:xfrm>
            <a:custGeom>
              <a:rect b="b" l="l" r="r" t="t"/>
              <a:pathLst>
                <a:path extrusionOk="0" h="2916" w="10862">
                  <a:moveTo>
                    <a:pt x="1" y="0"/>
                  </a:moveTo>
                  <a:lnTo>
                    <a:pt x="275" y="2915"/>
                  </a:lnTo>
                  <a:lnTo>
                    <a:pt x="10861" y="2881"/>
                  </a:lnTo>
                  <a:lnTo>
                    <a:pt x="1030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89"/>
            <p:cNvSpPr/>
            <p:nvPr/>
          </p:nvSpPr>
          <p:spPr>
            <a:xfrm>
              <a:off x="8012389" y="3016450"/>
              <a:ext cx="371684" cy="100799"/>
            </a:xfrm>
            <a:custGeom>
              <a:rect b="b" l="l" r="r" t="t"/>
              <a:pathLst>
                <a:path extrusionOk="0" h="2927" w="10793">
                  <a:moveTo>
                    <a:pt x="1" y="0"/>
                  </a:moveTo>
                  <a:lnTo>
                    <a:pt x="252" y="2927"/>
                  </a:lnTo>
                  <a:lnTo>
                    <a:pt x="10793" y="2721"/>
                  </a:lnTo>
                  <a:lnTo>
                    <a:pt x="10312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89"/>
            <p:cNvSpPr/>
            <p:nvPr/>
          </p:nvSpPr>
          <p:spPr>
            <a:xfrm>
              <a:off x="8142318" y="3147136"/>
              <a:ext cx="222087" cy="18941"/>
            </a:xfrm>
            <a:custGeom>
              <a:rect b="b" l="l" r="r" t="t"/>
              <a:pathLst>
                <a:path extrusionOk="0" h="550" w="6449">
                  <a:moveTo>
                    <a:pt x="0" y="1"/>
                  </a:moveTo>
                  <a:lnTo>
                    <a:pt x="0" y="538"/>
                  </a:lnTo>
                  <a:lnTo>
                    <a:pt x="6448" y="549"/>
                  </a:lnTo>
                  <a:lnTo>
                    <a:pt x="6448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89"/>
            <p:cNvSpPr/>
            <p:nvPr/>
          </p:nvSpPr>
          <p:spPr>
            <a:xfrm>
              <a:off x="8013595" y="3030225"/>
              <a:ext cx="350815" cy="67739"/>
            </a:xfrm>
            <a:custGeom>
              <a:rect b="b" l="l" r="r" t="t"/>
              <a:pathLst>
                <a:path extrusionOk="0" h="1967" w="10187">
                  <a:moveTo>
                    <a:pt x="0" y="0"/>
                  </a:moveTo>
                  <a:lnTo>
                    <a:pt x="160" y="1967"/>
                  </a:lnTo>
                  <a:lnTo>
                    <a:pt x="10186" y="1875"/>
                  </a:lnTo>
                  <a:lnTo>
                    <a:pt x="986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89"/>
            <p:cNvSpPr/>
            <p:nvPr/>
          </p:nvSpPr>
          <p:spPr>
            <a:xfrm>
              <a:off x="8018691" y="3053848"/>
              <a:ext cx="316584" cy="7094"/>
            </a:xfrm>
            <a:custGeom>
              <a:rect b="b" l="l" r="r" t="t"/>
              <a:pathLst>
                <a:path extrusionOk="0" h="206" w="9193">
                  <a:moveTo>
                    <a:pt x="355" y="0"/>
                  </a:moveTo>
                  <a:cubicBezTo>
                    <a:pt x="241" y="0"/>
                    <a:pt x="115" y="0"/>
                    <a:pt x="1" y="23"/>
                  </a:cubicBezTo>
                  <a:cubicBezTo>
                    <a:pt x="115" y="46"/>
                    <a:pt x="241" y="57"/>
                    <a:pt x="355" y="57"/>
                  </a:cubicBezTo>
                  <a:lnTo>
                    <a:pt x="1350" y="92"/>
                  </a:lnTo>
                  <a:cubicBezTo>
                    <a:pt x="2173" y="126"/>
                    <a:pt x="3327" y="149"/>
                    <a:pt x="4596" y="172"/>
                  </a:cubicBezTo>
                  <a:cubicBezTo>
                    <a:pt x="5865" y="195"/>
                    <a:pt x="7009" y="206"/>
                    <a:pt x="7843" y="206"/>
                  </a:cubicBezTo>
                  <a:lnTo>
                    <a:pt x="8838" y="206"/>
                  </a:lnTo>
                  <a:cubicBezTo>
                    <a:pt x="8952" y="206"/>
                    <a:pt x="9078" y="206"/>
                    <a:pt x="9192" y="183"/>
                  </a:cubicBezTo>
                  <a:cubicBezTo>
                    <a:pt x="9078" y="160"/>
                    <a:pt x="8952" y="149"/>
                    <a:pt x="8838" y="149"/>
                  </a:cubicBezTo>
                  <a:lnTo>
                    <a:pt x="7843" y="115"/>
                  </a:lnTo>
                  <a:cubicBezTo>
                    <a:pt x="7020" y="92"/>
                    <a:pt x="5865" y="57"/>
                    <a:pt x="4596" y="35"/>
                  </a:cubicBezTo>
                  <a:cubicBezTo>
                    <a:pt x="3327" y="12"/>
                    <a:pt x="2173" y="0"/>
                    <a:pt x="135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89"/>
            <p:cNvSpPr/>
            <p:nvPr/>
          </p:nvSpPr>
          <p:spPr>
            <a:xfrm>
              <a:off x="8016350" y="3067623"/>
              <a:ext cx="318926" cy="6715"/>
            </a:xfrm>
            <a:custGeom>
              <a:rect b="b" l="l" r="r" t="t"/>
              <a:pathLst>
                <a:path extrusionOk="0" h="195" w="9261">
                  <a:moveTo>
                    <a:pt x="7900" y="0"/>
                  </a:moveTo>
                  <a:cubicBezTo>
                    <a:pt x="7065" y="0"/>
                    <a:pt x="5899" y="12"/>
                    <a:pt x="4630" y="35"/>
                  </a:cubicBezTo>
                  <a:cubicBezTo>
                    <a:pt x="3350" y="46"/>
                    <a:pt x="2195" y="69"/>
                    <a:pt x="1349" y="103"/>
                  </a:cubicBezTo>
                  <a:lnTo>
                    <a:pt x="366" y="138"/>
                  </a:lnTo>
                  <a:cubicBezTo>
                    <a:pt x="240" y="138"/>
                    <a:pt x="114" y="149"/>
                    <a:pt x="0" y="172"/>
                  </a:cubicBezTo>
                  <a:cubicBezTo>
                    <a:pt x="81" y="180"/>
                    <a:pt x="167" y="188"/>
                    <a:pt x="256" y="188"/>
                  </a:cubicBezTo>
                  <a:cubicBezTo>
                    <a:pt x="292" y="188"/>
                    <a:pt x="329" y="187"/>
                    <a:pt x="366" y="183"/>
                  </a:cubicBezTo>
                  <a:lnTo>
                    <a:pt x="1360" y="195"/>
                  </a:lnTo>
                  <a:cubicBezTo>
                    <a:pt x="2195" y="195"/>
                    <a:pt x="3361" y="183"/>
                    <a:pt x="4630" y="172"/>
                  </a:cubicBezTo>
                  <a:cubicBezTo>
                    <a:pt x="5910" y="149"/>
                    <a:pt x="7065" y="126"/>
                    <a:pt x="7911" y="103"/>
                  </a:cubicBezTo>
                  <a:lnTo>
                    <a:pt x="8894" y="69"/>
                  </a:lnTo>
                  <a:cubicBezTo>
                    <a:pt x="9020" y="69"/>
                    <a:pt x="9146" y="58"/>
                    <a:pt x="9260" y="35"/>
                  </a:cubicBezTo>
                  <a:cubicBezTo>
                    <a:pt x="9146" y="12"/>
                    <a:pt x="9020" y="12"/>
                    <a:pt x="8906" y="12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89"/>
            <p:cNvSpPr/>
            <p:nvPr/>
          </p:nvSpPr>
          <p:spPr>
            <a:xfrm>
              <a:off x="8041144" y="2923920"/>
              <a:ext cx="371684" cy="100833"/>
            </a:xfrm>
            <a:custGeom>
              <a:rect b="b" l="l" r="r" t="t"/>
              <a:pathLst>
                <a:path extrusionOk="0" h="2928" w="10793">
                  <a:moveTo>
                    <a:pt x="0" y="1"/>
                  </a:moveTo>
                  <a:lnTo>
                    <a:pt x="252" y="2927"/>
                  </a:lnTo>
                  <a:lnTo>
                    <a:pt x="10792" y="2721"/>
                  </a:lnTo>
                  <a:lnTo>
                    <a:pt x="10312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89"/>
            <p:cNvSpPr/>
            <p:nvPr/>
          </p:nvSpPr>
          <p:spPr>
            <a:xfrm>
              <a:off x="8042315" y="2937694"/>
              <a:ext cx="350815" cy="68152"/>
            </a:xfrm>
            <a:custGeom>
              <a:rect b="b" l="l" r="r" t="t"/>
              <a:pathLst>
                <a:path extrusionOk="0" h="1979" w="10187">
                  <a:moveTo>
                    <a:pt x="1" y="1"/>
                  </a:moveTo>
                  <a:lnTo>
                    <a:pt x="161" y="1979"/>
                  </a:lnTo>
                  <a:lnTo>
                    <a:pt x="10187" y="1876"/>
                  </a:lnTo>
                  <a:lnTo>
                    <a:pt x="9866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89"/>
            <p:cNvSpPr/>
            <p:nvPr/>
          </p:nvSpPr>
          <p:spPr>
            <a:xfrm>
              <a:off x="8047446" y="2961559"/>
              <a:ext cx="316963" cy="7060"/>
            </a:xfrm>
            <a:custGeom>
              <a:rect b="b" l="l" r="r" t="t"/>
              <a:pathLst>
                <a:path extrusionOk="0" h="205" w="9204">
                  <a:moveTo>
                    <a:pt x="265" y="1"/>
                  </a:moveTo>
                  <a:cubicBezTo>
                    <a:pt x="174" y="1"/>
                    <a:pt x="84" y="11"/>
                    <a:pt x="0" y="28"/>
                  </a:cubicBezTo>
                  <a:cubicBezTo>
                    <a:pt x="115" y="39"/>
                    <a:pt x="240" y="51"/>
                    <a:pt x="366" y="51"/>
                  </a:cubicBezTo>
                  <a:lnTo>
                    <a:pt x="1349" y="97"/>
                  </a:lnTo>
                  <a:cubicBezTo>
                    <a:pt x="2184" y="119"/>
                    <a:pt x="3327" y="154"/>
                    <a:pt x="4596" y="165"/>
                  </a:cubicBezTo>
                  <a:cubicBezTo>
                    <a:pt x="5865" y="188"/>
                    <a:pt x="7020" y="199"/>
                    <a:pt x="7854" y="199"/>
                  </a:cubicBezTo>
                  <a:lnTo>
                    <a:pt x="8837" y="199"/>
                  </a:lnTo>
                  <a:cubicBezTo>
                    <a:pt x="8871" y="203"/>
                    <a:pt x="8905" y="204"/>
                    <a:pt x="8940" y="204"/>
                  </a:cubicBezTo>
                  <a:cubicBezTo>
                    <a:pt x="9025" y="204"/>
                    <a:pt x="9114" y="196"/>
                    <a:pt x="9203" y="188"/>
                  </a:cubicBezTo>
                  <a:cubicBezTo>
                    <a:pt x="9077" y="165"/>
                    <a:pt x="8952" y="154"/>
                    <a:pt x="8837" y="154"/>
                  </a:cubicBezTo>
                  <a:lnTo>
                    <a:pt x="7854" y="108"/>
                  </a:lnTo>
                  <a:cubicBezTo>
                    <a:pt x="7020" y="85"/>
                    <a:pt x="5876" y="62"/>
                    <a:pt x="4596" y="39"/>
                  </a:cubicBezTo>
                  <a:cubicBezTo>
                    <a:pt x="3327" y="17"/>
                    <a:pt x="2184" y="5"/>
                    <a:pt x="1349" y="5"/>
                  </a:cubicBezTo>
                  <a:lnTo>
                    <a:pt x="366" y="5"/>
                  </a:lnTo>
                  <a:cubicBezTo>
                    <a:pt x="332" y="2"/>
                    <a:pt x="299" y="1"/>
                    <a:pt x="26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89"/>
            <p:cNvSpPr/>
            <p:nvPr/>
          </p:nvSpPr>
          <p:spPr>
            <a:xfrm>
              <a:off x="8045069" y="2975506"/>
              <a:ext cx="319339" cy="6474"/>
            </a:xfrm>
            <a:custGeom>
              <a:rect b="b" l="l" r="r" t="t"/>
              <a:pathLst>
                <a:path extrusionOk="0" h="188" w="9273">
                  <a:moveTo>
                    <a:pt x="7912" y="0"/>
                  </a:moveTo>
                  <a:cubicBezTo>
                    <a:pt x="7077" y="0"/>
                    <a:pt x="5911" y="12"/>
                    <a:pt x="4631" y="35"/>
                  </a:cubicBezTo>
                  <a:cubicBezTo>
                    <a:pt x="3362" y="46"/>
                    <a:pt x="2196" y="69"/>
                    <a:pt x="1361" y="92"/>
                  </a:cubicBezTo>
                  <a:lnTo>
                    <a:pt x="355" y="137"/>
                  </a:lnTo>
                  <a:cubicBezTo>
                    <a:pt x="324" y="134"/>
                    <a:pt x="293" y="133"/>
                    <a:pt x="261" y="133"/>
                  </a:cubicBezTo>
                  <a:cubicBezTo>
                    <a:pt x="174" y="133"/>
                    <a:pt x="84" y="144"/>
                    <a:pt x="1" y="160"/>
                  </a:cubicBezTo>
                  <a:cubicBezTo>
                    <a:pt x="84" y="177"/>
                    <a:pt x="174" y="188"/>
                    <a:pt x="261" y="188"/>
                  </a:cubicBezTo>
                  <a:cubicBezTo>
                    <a:pt x="293" y="188"/>
                    <a:pt x="324" y="186"/>
                    <a:pt x="355" y="183"/>
                  </a:cubicBezTo>
                  <a:lnTo>
                    <a:pt x="1361" y="183"/>
                  </a:lnTo>
                  <a:cubicBezTo>
                    <a:pt x="2196" y="183"/>
                    <a:pt x="3362" y="183"/>
                    <a:pt x="4631" y="160"/>
                  </a:cubicBezTo>
                  <a:cubicBezTo>
                    <a:pt x="5911" y="137"/>
                    <a:pt x="7077" y="115"/>
                    <a:pt x="7912" y="92"/>
                  </a:cubicBezTo>
                  <a:lnTo>
                    <a:pt x="8906" y="57"/>
                  </a:lnTo>
                  <a:cubicBezTo>
                    <a:pt x="9021" y="57"/>
                    <a:pt x="9146" y="46"/>
                    <a:pt x="9272" y="23"/>
                  </a:cubicBezTo>
                  <a:cubicBezTo>
                    <a:pt x="9146" y="12"/>
                    <a:pt x="9021" y="0"/>
                    <a:pt x="890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89"/>
            <p:cNvSpPr/>
            <p:nvPr/>
          </p:nvSpPr>
          <p:spPr>
            <a:xfrm>
              <a:off x="7725018" y="2793613"/>
              <a:ext cx="38226" cy="230731"/>
            </a:xfrm>
            <a:custGeom>
              <a:rect b="b" l="l" r="r" t="t"/>
              <a:pathLst>
                <a:path extrusionOk="0" h="6700" w="1110">
                  <a:moveTo>
                    <a:pt x="595" y="1"/>
                  </a:moveTo>
                  <a:lnTo>
                    <a:pt x="595" y="1"/>
                  </a:lnTo>
                  <a:cubicBezTo>
                    <a:pt x="549" y="81"/>
                    <a:pt x="503" y="161"/>
                    <a:pt x="469" y="252"/>
                  </a:cubicBezTo>
                  <a:cubicBezTo>
                    <a:pt x="355" y="492"/>
                    <a:pt x="275" y="744"/>
                    <a:pt x="195" y="1007"/>
                  </a:cubicBezTo>
                  <a:cubicBezTo>
                    <a:pt x="80" y="1384"/>
                    <a:pt x="69" y="1795"/>
                    <a:pt x="160" y="2184"/>
                  </a:cubicBezTo>
                  <a:cubicBezTo>
                    <a:pt x="218" y="2413"/>
                    <a:pt x="332" y="2630"/>
                    <a:pt x="480" y="2813"/>
                  </a:cubicBezTo>
                  <a:cubicBezTo>
                    <a:pt x="641" y="2996"/>
                    <a:pt x="778" y="3190"/>
                    <a:pt x="892" y="3407"/>
                  </a:cubicBezTo>
                  <a:cubicBezTo>
                    <a:pt x="972" y="3625"/>
                    <a:pt x="938" y="3865"/>
                    <a:pt x="812" y="4059"/>
                  </a:cubicBezTo>
                  <a:cubicBezTo>
                    <a:pt x="686" y="4242"/>
                    <a:pt x="561" y="4425"/>
                    <a:pt x="400" y="4596"/>
                  </a:cubicBezTo>
                  <a:cubicBezTo>
                    <a:pt x="138" y="4905"/>
                    <a:pt x="0" y="5294"/>
                    <a:pt x="12" y="5705"/>
                  </a:cubicBezTo>
                  <a:cubicBezTo>
                    <a:pt x="12" y="5980"/>
                    <a:pt x="92" y="6243"/>
                    <a:pt x="229" y="6471"/>
                  </a:cubicBezTo>
                  <a:cubicBezTo>
                    <a:pt x="275" y="6563"/>
                    <a:pt x="332" y="6643"/>
                    <a:pt x="412" y="6700"/>
                  </a:cubicBezTo>
                  <a:cubicBezTo>
                    <a:pt x="412" y="6688"/>
                    <a:pt x="355" y="6608"/>
                    <a:pt x="263" y="6448"/>
                  </a:cubicBezTo>
                  <a:cubicBezTo>
                    <a:pt x="160" y="6220"/>
                    <a:pt x="92" y="5957"/>
                    <a:pt x="103" y="5705"/>
                  </a:cubicBezTo>
                  <a:cubicBezTo>
                    <a:pt x="103" y="5328"/>
                    <a:pt x="240" y="4962"/>
                    <a:pt x="503" y="4676"/>
                  </a:cubicBezTo>
                  <a:cubicBezTo>
                    <a:pt x="652" y="4505"/>
                    <a:pt x="801" y="4322"/>
                    <a:pt x="926" y="4116"/>
                  </a:cubicBezTo>
                  <a:cubicBezTo>
                    <a:pt x="1075" y="3899"/>
                    <a:pt x="1109" y="3613"/>
                    <a:pt x="1018" y="3350"/>
                  </a:cubicBezTo>
                  <a:cubicBezTo>
                    <a:pt x="903" y="3122"/>
                    <a:pt x="755" y="2916"/>
                    <a:pt x="583" y="2733"/>
                  </a:cubicBezTo>
                  <a:cubicBezTo>
                    <a:pt x="446" y="2561"/>
                    <a:pt x="343" y="2367"/>
                    <a:pt x="275" y="2150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29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89"/>
            <p:cNvSpPr/>
            <p:nvPr/>
          </p:nvSpPr>
          <p:spPr>
            <a:xfrm>
              <a:off x="7768305" y="2793613"/>
              <a:ext cx="38226" cy="230731"/>
            </a:xfrm>
            <a:custGeom>
              <a:rect b="b" l="l" r="r" t="t"/>
              <a:pathLst>
                <a:path extrusionOk="0" h="6700" w="1110">
                  <a:moveTo>
                    <a:pt x="595" y="1"/>
                  </a:moveTo>
                  <a:lnTo>
                    <a:pt x="595" y="1"/>
                  </a:lnTo>
                  <a:cubicBezTo>
                    <a:pt x="550" y="81"/>
                    <a:pt x="504" y="172"/>
                    <a:pt x="470" y="264"/>
                  </a:cubicBezTo>
                  <a:cubicBezTo>
                    <a:pt x="355" y="504"/>
                    <a:pt x="275" y="755"/>
                    <a:pt x="195" y="1007"/>
                  </a:cubicBezTo>
                  <a:cubicBezTo>
                    <a:pt x="81" y="1395"/>
                    <a:pt x="69" y="1795"/>
                    <a:pt x="161" y="2196"/>
                  </a:cubicBezTo>
                  <a:cubicBezTo>
                    <a:pt x="218" y="2424"/>
                    <a:pt x="332" y="2641"/>
                    <a:pt x="481" y="2824"/>
                  </a:cubicBezTo>
                  <a:cubicBezTo>
                    <a:pt x="641" y="2996"/>
                    <a:pt x="778" y="3202"/>
                    <a:pt x="893" y="3419"/>
                  </a:cubicBezTo>
                  <a:cubicBezTo>
                    <a:pt x="973" y="3625"/>
                    <a:pt x="938" y="3876"/>
                    <a:pt x="813" y="4059"/>
                  </a:cubicBezTo>
                  <a:cubicBezTo>
                    <a:pt x="687" y="4253"/>
                    <a:pt x="550" y="4436"/>
                    <a:pt x="412" y="4608"/>
                  </a:cubicBezTo>
                  <a:cubicBezTo>
                    <a:pt x="138" y="4916"/>
                    <a:pt x="1" y="5305"/>
                    <a:pt x="12" y="5717"/>
                  </a:cubicBezTo>
                  <a:cubicBezTo>
                    <a:pt x="12" y="5980"/>
                    <a:pt x="92" y="6254"/>
                    <a:pt x="230" y="6483"/>
                  </a:cubicBezTo>
                  <a:cubicBezTo>
                    <a:pt x="275" y="6574"/>
                    <a:pt x="332" y="6643"/>
                    <a:pt x="412" y="6700"/>
                  </a:cubicBezTo>
                  <a:cubicBezTo>
                    <a:pt x="412" y="6700"/>
                    <a:pt x="355" y="6620"/>
                    <a:pt x="264" y="6460"/>
                  </a:cubicBezTo>
                  <a:cubicBezTo>
                    <a:pt x="161" y="6220"/>
                    <a:pt x="104" y="5968"/>
                    <a:pt x="104" y="5717"/>
                  </a:cubicBezTo>
                  <a:cubicBezTo>
                    <a:pt x="104" y="5328"/>
                    <a:pt x="241" y="4962"/>
                    <a:pt x="504" y="4688"/>
                  </a:cubicBezTo>
                  <a:cubicBezTo>
                    <a:pt x="652" y="4505"/>
                    <a:pt x="801" y="4322"/>
                    <a:pt x="927" y="4128"/>
                  </a:cubicBezTo>
                  <a:cubicBezTo>
                    <a:pt x="1075" y="3899"/>
                    <a:pt x="1110" y="3613"/>
                    <a:pt x="1018" y="3362"/>
                  </a:cubicBezTo>
                  <a:cubicBezTo>
                    <a:pt x="904" y="3133"/>
                    <a:pt x="755" y="2927"/>
                    <a:pt x="584" y="2744"/>
                  </a:cubicBezTo>
                  <a:cubicBezTo>
                    <a:pt x="447" y="2573"/>
                    <a:pt x="344" y="2367"/>
                    <a:pt x="275" y="2161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30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89"/>
            <p:cNvSpPr/>
            <p:nvPr/>
          </p:nvSpPr>
          <p:spPr>
            <a:xfrm>
              <a:off x="7659279" y="3065247"/>
              <a:ext cx="260244" cy="138818"/>
            </a:xfrm>
            <a:custGeom>
              <a:rect b="b" l="l" r="r" t="t"/>
              <a:pathLst>
                <a:path extrusionOk="0" h="4031" w="7557">
                  <a:moveTo>
                    <a:pt x="6154" y="947"/>
                  </a:moveTo>
                  <a:cubicBezTo>
                    <a:pt x="6350" y="947"/>
                    <a:pt x="6617" y="980"/>
                    <a:pt x="6779" y="1133"/>
                  </a:cubicBezTo>
                  <a:cubicBezTo>
                    <a:pt x="6905" y="1247"/>
                    <a:pt x="6974" y="1418"/>
                    <a:pt x="6951" y="1601"/>
                  </a:cubicBezTo>
                  <a:cubicBezTo>
                    <a:pt x="6974" y="1796"/>
                    <a:pt x="6894" y="1990"/>
                    <a:pt x="6745" y="2127"/>
                  </a:cubicBezTo>
                  <a:lnTo>
                    <a:pt x="6757" y="2127"/>
                  </a:lnTo>
                  <a:cubicBezTo>
                    <a:pt x="6610" y="2233"/>
                    <a:pt x="6395" y="2266"/>
                    <a:pt x="6182" y="2266"/>
                  </a:cubicBezTo>
                  <a:cubicBezTo>
                    <a:pt x="6028" y="2266"/>
                    <a:pt x="5875" y="2249"/>
                    <a:pt x="5751" y="2230"/>
                  </a:cubicBezTo>
                  <a:cubicBezTo>
                    <a:pt x="5899" y="1818"/>
                    <a:pt x="6002" y="1384"/>
                    <a:pt x="6048" y="950"/>
                  </a:cubicBezTo>
                  <a:cubicBezTo>
                    <a:pt x="6079" y="948"/>
                    <a:pt x="6115" y="947"/>
                    <a:pt x="6154" y="947"/>
                  </a:cubicBezTo>
                  <a:close/>
                  <a:moveTo>
                    <a:pt x="217" y="1"/>
                  </a:moveTo>
                  <a:cubicBezTo>
                    <a:pt x="217" y="1"/>
                    <a:pt x="0" y="3876"/>
                    <a:pt x="2973" y="4025"/>
                  </a:cubicBezTo>
                  <a:cubicBezTo>
                    <a:pt x="3044" y="4029"/>
                    <a:pt x="3113" y="4030"/>
                    <a:pt x="3181" y="4030"/>
                  </a:cubicBezTo>
                  <a:cubicBezTo>
                    <a:pt x="4380" y="4030"/>
                    <a:pt x="5088" y="3470"/>
                    <a:pt x="5499" y="2767"/>
                  </a:cubicBezTo>
                  <a:cubicBezTo>
                    <a:pt x="5716" y="2813"/>
                    <a:pt x="5945" y="2847"/>
                    <a:pt x="6162" y="2847"/>
                  </a:cubicBezTo>
                  <a:cubicBezTo>
                    <a:pt x="6183" y="2848"/>
                    <a:pt x="6203" y="2848"/>
                    <a:pt x="6224" y="2848"/>
                  </a:cubicBezTo>
                  <a:cubicBezTo>
                    <a:pt x="6533" y="2848"/>
                    <a:pt x="6831" y="2767"/>
                    <a:pt x="7088" y="2596"/>
                  </a:cubicBezTo>
                  <a:cubicBezTo>
                    <a:pt x="7294" y="2447"/>
                    <a:pt x="7534" y="2150"/>
                    <a:pt x="7545" y="1601"/>
                  </a:cubicBezTo>
                  <a:cubicBezTo>
                    <a:pt x="7557" y="1258"/>
                    <a:pt x="7420" y="915"/>
                    <a:pt x="7168" y="687"/>
                  </a:cubicBezTo>
                  <a:lnTo>
                    <a:pt x="7157" y="687"/>
                  </a:lnTo>
                  <a:cubicBezTo>
                    <a:pt x="6825" y="401"/>
                    <a:pt x="6368" y="367"/>
                    <a:pt x="6082" y="367"/>
                  </a:cubicBezTo>
                  <a:lnTo>
                    <a:pt x="6082" y="3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89"/>
            <p:cNvSpPr/>
            <p:nvPr/>
          </p:nvSpPr>
          <p:spPr>
            <a:xfrm>
              <a:off x="7739413" y="3108464"/>
              <a:ext cx="54136" cy="57063"/>
            </a:xfrm>
            <a:custGeom>
              <a:rect b="b" l="l" r="r" t="t"/>
              <a:pathLst>
                <a:path extrusionOk="0" h="1657" w="1572">
                  <a:moveTo>
                    <a:pt x="900" y="0"/>
                  </a:moveTo>
                  <a:cubicBezTo>
                    <a:pt x="430" y="0"/>
                    <a:pt x="1" y="410"/>
                    <a:pt x="85" y="952"/>
                  </a:cubicBezTo>
                  <a:cubicBezTo>
                    <a:pt x="155" y="1398"/>
                    <a:pt x="530" y="1657"/>
                    <a:pt x="911" y="1657"/>
                  </a:cubicBezTo>
                  <a:cubicBezTo>
                    <a:pt x="1155" y="1657"/>
                    <a:pt x="1402" y="1550"/>
                    <a:pt x="1572" y="1318"/>
                  </a:cubicBezTo>
                  <a:lnTo>
                    <a:pt x="966" y="872"/>
                  </a:lnTo>
                  <a:lnTo>
                    <a:pt x="1457" y="209"/>
                  </a:lnTo>
                  <a:lnTo>
                    <a:pt x="1389" y="163"/>
                  </a:lnTo>
                  <a:cubicBezTo>
                    <a:pt x="1234" y="51"/>
                    <a:pt x="1065" y="0"/>
                    <a:pt x="9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89"/>
            <p:cNvSpPr/>
            <p:nvPr/>
          </p:nvSpPr>
          <p:spPr>
            <a:xfrm>
              <a:off x="7731699" y="3108567"/>
              <a:ext cx="61850" cy="56822"/>
            </a:xfrm>
            <a:custGeom>
              <a:rect b="b" l="l" r="r" t="t"/>
              <a:pathLst>
                <a:path extrusionOk="0" h="1650" w="1796">
                  <a:moveTo>
                    <a:pt x="1132" y="0"/>
                  </a:moveTo>
                  <a:cubicBezTo>
                    <a:pt x="332" y="0"/>
                    <a:pt x="1" y="1018"/>
                    <a:pt x="641" y="1486"/>
                  </a:cubicBezTo>
                  <a:cubicBezTo>
                    <a:pt x="788" y="1597"/>
                    <a:pt x="960" y="1650"/>
                    <a:pt x="1130" y="1650"/>
                  </a:cubicBezTo>
                  <a:cubicBezTo>
                    <a:pt x="1382" y="1650"/>
                    <a:pt x="1632" y="1533"/>
                    <a:pt x="1796" y="1315"/>
                  </a:cubicBezTo>
                  <a:lnTo>
                    <a:pt x="1190" y="869"/>
                  </a:lnTo>
                  <a:lnTo>
                    <a:pt x="1681" y="195"/>
                  </a:lnTo>
                  <a:lnTo>
                    <a:pt x="1613" y="160"/>
                  </a:lnTo>
                  <a:cubicBezTo>
                    <a:pt x="1475" y="46"/>
                    <a:pt x="1304" y="0"/>
                    <a:pt x="1132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89"/>
            <p:cNvSpPr/>
            <p:nvPr/>
          </p:nvSpPr>
          <p:spPr>
            <a:xfrm>
              <a:off x="7804532" y="3127439"/>
              <a:ext cx="13809" cy="11847"/>
            </a:xfrm>
            <a:custGeom>
              <a:rect b="b" l="l" r="r" t="t"/>
              <a:pathLst>
                <a:path extrusionOk="0" h="344" w="401">
                  <a:moveTo>
                    <a:pt x="226" y="0"/>
                  </a:moveTo>
                  <a:cubicBezTo>
                    <a:pt x="187" y="0"/>
                    <a:pt x="147" y="15"/>
                    <a:pt x="115" y="47"/>
                  </a:cubicBezTo>
                  <a:cubicBezTo>
                    <a:pt x="1" y="161"/>
                    <a:pt x="81" y="344"/>
                    <a:pt x="229" y="344"/>
                  </a:cubicBezTo>
                  <a:cubicBezTo>
                    <a:pt x="321" y="344"/>
                    <a:pt x="401" y="264"/>
                    <a:pt x="401" y="173"/>
                  </a:cubicBezTo>
                  <a:cubicBezTo>
                    <a:pt x="401" y="70"/>
                    <a:pt x="314" y="0"/>
                    <a:pt x="2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89"/>
            <p:cNvSpPr/>
            <p:nvPr/>
          </p:nvSpPr>
          <p:spPr>
            <a:xfrm>
              <a:off x="7804532" y="3127473"/>
              <a:ext cx="15772" cy="11812"/>
            </a:xfrm>
            <a:custGeom>
              <a:rect b="b" l="l" r="r" t="t"/>
              <a:pathLst>
                <a:path extrusionOk="0" h="343" w="458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458" y="343"/>
                    <a:pt x="458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89"/>
            <p:cNvSpPr/>
            <p:nvPr/>
          </p:nvSpPr>
          <p:spPr>
            <a:xfrm>
              <a:off x="7838899" y="3127817"/>
              <a:ext cx="13706" cy="11778"/>
            </a:xfrm>
            <a:custGeom>
              <a:rect b="b" l="l" r="r" t="t"/>
              <a:pathLst>
                <a:path extrusionOk="0" h="342" w="398">
                  <a:moveTo>
                    <a:pt x="245" y="0"/>
                  </a:moveTo>
                  <a:cubicBezTo>
                    <a:pt x="239" y="0"/>
                    <a:pt x="232" y="1"/>
                    <a:pt x="226" y="1"/>
                  </a:cubicBezTo>
                  <a:cubicBezTo>
                    <a:pt x="222" y="1"/>
                    <a:pt x="217" y="1"/>
                    <a:pt x="213" y="1"/>
                  </a:cubicBezTo>
                  <a:cubicBezTo>
                    <a:pt x="73" y="1"/>
                    <a:pt x="0" y="187"/>
                    <a:pt x="112" y="287"/>
                  </a:cubicBezTo>
                  <a:cubicBezTo>
                    <a:pt x="145" y="325"/>
                    <a:pt x="188" y="341"/>
                    <a:pt x="230" y="341"/>
                  </a:cubicBezTo>
                  <a:cubicBezTo>
                    <a:pt x="315" y="341"/>
                    <a:pt x="397" y="273"/>
                    <a:pt x="397" y="173"/>
                  </a:cubicBezTo>
                  <a:cubicBezTo>
                    <a:pt x="397" y="77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89"/>
            <p:cNvSpPr/>
            <p:nvPr/>
          </p:nvSpPr>
          <p:spPr>
            <a:xfrm>
              <a:off x="7839588" y="3127473"/>
              <a:ext cx="14980" cy="11812"/>
            </a:xfrm>
            <a:custGeom>
              <a:rect b="b" l="l" r="r" t="t"/>
              <a:pathLst>
                <a:path extrusionOk="0" h="343" w="435">
                  <a:moveTo>
                    <a:pt x="206" y="0"/>
                  </a:moveTo>
                  <a:lnTo>
                    <a:pt x="206" y="11"/>
                  </a:lnTo>
                  <a:cubicBezTo>
                    <a:pt x="0" y="23"/>
                    <a:pt x="0" y="332"/>
                    <a:pt x="206" y="343"/>
                  </a:cubicBezTo>
                  <a:cubicBezTo>
                    <a:pt x="434" y="343"/>
                    <a:pt x="434" y="0"/>
                    <a:pt x="206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89"/>
            <p:cNvSpPr/>
            <p:nvPr/>
          </p:nvSpPr>
          <p:spPr>
            <a:xfrm>
              <a:off x="7709281" y="3126681"/>
              <a:ext cx="13809" cy="11950"/>
            </a:xfrm>
            <a:custGeom>
              <a:rect b="b" l="l" r="r" t="t"/>
              <a:pathLst>
                <a:path extrusionOk="0" h="347" w="401">
                  <a:moveTo>
                    <a:pt x="240" y="0"/>
                  </a:moveTo>
                  <a:cubicBezTo>
                    <a:pt x="80" y="0"/>
                    <a:pt x="0" y="183"/>
                    <a:pt x="114" y="297"/>
                  </a:cubicBezTo>
                  <a:cubicBezTo>
                    <a:pt x="148" y="331"/>
                    <a:pt x="190" y="346"/>
                    <a:pt x="231" y="346"/>
                  </a:cubicBezTo>
                  <a:cubicBezTo>
                    <a:pt x="317" y="346"/>
                    <a:pt x="400" y="280"/>
                    <a:pt x="400" y="172"/>
                  </a:cubicBezTo>
                  <a:cubicBezTo>
                    <a:pt x="400" y="80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89"/>
            <p:cNvSpPr/>
            <p:nvPr/>
          </p:nvSpPr>
          <p:spPr>
            <a:xfrm>
              <a:off x="7710038" y="3126647"/>
              <a:ext cx="15566" cy="11915"/>
            </a:xfrm>
            <a:custGeom>
              <a:rect b="b" l="l" r="r" t="t"/>
              <a:pathLst>
                <a:path extrusionOk="0" h="346" w="452">
                  <a:moveTo>
                    <a:pt x="228" y="0"/>
                  </a:moveTo>
                  <a:cubicBezTo>
                    <a:pt x="221" y="0"/>
                    <a:pt x="214" y="1"/>
                    <a:pt x="207" y="1"/>
                  </a:cubicBezTo>
                  <a:cubicBezTo>
                    <a:pt x="1" y="24"/>
                    <a:pt x="1" y="333"/>
                    <a:pt x="207" y="344"/>
                  </a:cubicBezTo>
                  <a:cubicBezTo>
                    <a:pt x="214" y="345"/>
                    <a:pt x="221" y="345"/>
                    <a:pt x="228" y="345"/>
                  </a:cubicBezTo>
                  <a:cubicBezTo>
                    <a:pt x="451" y="345"/>
                    <a:pt x="451" y="0"/>
                    <a:pt x="228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89"/>
            <p:cNvSpPr/>
            <p:nvPr/>
          </p:nvSpPr>
          <p:spPr>
            <a:xfrm>
              <a:off x="7680527" y="3126681"/>
              <a:ext cx="13809" cy="11743"/>
            </a:xfrm>
            <a:custGeom>
              <a:rect b="b" l="l" r="r" t="t"/>
              <a:pathLst>
                <a:path extrusionOk="0" h="341" w="401">
                  <a:moveTo>
                    <a:pt x="229" y="0"/>
                  </a:moveTo>
                  <a:cubicBezTo>
                    <a:pt x="81" y="0"/>
                    <a:pt x="1" y="183"/>
                    <a:pt x="115" y="286"/>
                  </a:cubicBezTo>
                  <a:cubicBezTo>
                    <a:pt x="149" y="324"/>
                    <a:pt x="191" y="340"/>
                    <a:pt x="233" y="340"/>
                  </a:cubicBezTo>
                  <a:cubicBezTo>
                    <a:pt x="318" y="340"/>
                    <a:pt x="401" y="271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89"/>
            <p:cNvSpPr/>
            <p:nvPr/>
          </p:nvSpPr>
          <p:spPr>
            <a:xfrm>
              <a:off x="7680527" y="3126681"/>
              <a:ext cx="13809" cy="11847"/>
            </a:xfrm>
            <a:custGeom>
              <a:rect b="b" l="l" r="r" t="t"/>
              <a:pathLst>
                <a:path extrusionOk="0" h="344" w="401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332" y="343"/>
                    <a:pt x="401" y="263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89"/>
            <p:cNvSpPr/>
            <p:nvPr/>
          </p:nvSpPr>
          <p:spPr>
            <a:xfrm>
              <a:off x="7505728" y="4610060"/>
              <a:ext cx="294923" cy="65776"/>
            </a:xfrm>
            <a:custGeom>
              <a:rect b="b" l="l" r="r" t="t"/>
              <a:pathLst>
                <a:path extrusionOk="0" h="1910" w="8564">
                  <a:moveTo>
                    <a:pt x="4596" y="0"/>
                  </a:moveTo>
                  <a:lnTo>
                    <a:pt x="1" y="126"/>
                  </a:lnTo>
                  <a:lnTo>
                    <a:pt x="138" y="1909"/>
                  </a:lnTo>
                  <a:lnTo>
                    <a:pt x="424" y="1909"/>
                  </a:lnTo>
                  <a:cubicBezTo>
                    <a:pt x="1693" y="1887"/>
                    <a:pt x="6837" y="1658"/>
                    <a:pt x="7660" y="1338"/>
                  </a:cubicBezTo>
                  <a:cubicBezTo>
                    <a:pt x="8563" y="972"/>
                    <a:pt x="4631" y="412"/>
                    <a:pt x="4631" y="412"/>
                  </a:cubicBezTo>
                  <a:lnTo>
                    <a:pt x="459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89"/>
            <p:cNvSpPr/>
            <p:nvPr/>
          </p:nvSpPr>
          <p:spPr>
            <a:xfrm>
              <a:off x="7506520" y="4629172"/>
              <a:ext cx="60679" cy="44700"/>
            </a:xfrm>
            <a:custGeom>
              <a:rect b="b" l="l" r="r" t="t"/>
              <a:pathLst>
                <a:path extrusionOk="0" h="1298" w="1762">
                  <a:moveTo>
                    <a:pt x="228" y="0"/>
                  </a:moveTo>
                  <a:cubicBezTo>
                    <a:pt x="152" y="0"/>
                    <a:pt x="76" y="6"/>
                    <a:pt x="1" y="17"/>
                  </a:cubicBezTo>
                  <a:lnTo>
                    <a:pt x="103" y="1297"/>
                  </a:lnTo>
                  <a:lnTo>
                    <a:pt x="1761" y="1194"/>
                  </a:lnTo>
                  <a:cubicBezTo>
                    <a:pt x="1658" y="806"/>
                    <a:pt x="1418" y="486"/>
                    <a:pt x="1098" y="268"/>
                  </a:cubicBezTo>
                  <a:cubicBezTo>
                    <a:pt x="840" y="94"/>
                    <a:pt x="538" y="0"/>
                    <a:pt x="22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89"/>
            <p:cNvSpPr/>
            <p:nvPr/>
          </p:nvSpPr>
          <p:spPr>
            <a:xfrm>
              <a:off x="7510446" y="4636025"/>
              <a:ext cx="268922" cy="39844"/>
            </a:xfrm>
            <a:custGeom>
              <a:rect b="b" l="l" r="r" t="t"/>
              <a:pathLst>
                <a:path extrusionOk="0" h="1157" w="7809">
                  <a:moveTo>
                    <a:pt x="6426" y="1"/>
                  </a:moveTo>
                  <a:cubicBezTo>
                    <a:pt x="6151" y="35"/>
                    <a:pt x="6071" y="618"/>
                    <a:pt x="6071" y="618"/>
                  </a:cubicBezTo>
                  <a:lnTo>
                    <a:pt x="1" y="1053"/>
                  </a:lnTo>
                  <a:lnTo>
                    <a:pt x="1" y="1155"/>
                  </a:lnTo>
                  <a:cubicBezTo>
                    <a:pt x="60" y="1156"/>
                    <a:pt x="120" y="1156"/>
                    <a:pt x="183" y="1156"/>
                  </a:cubicBezTo>
                  <a:cubicBezTo>
                    <a:pt x="2572" y="1156"/>
                    <a:pt x="7516" y="738"/>
                    <a:pt x="7660" y="515"/>
                  </a:cubicBezTo>
                  <a:cubicBezTo>
                    <a:pt x="7809" y="287"/>
                    <a:pt x="6426" y="1"/>
                    <a:pt x="6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89"/>
            <p:cNvSpPr/>
            <p:nvPr/>
          </p:nvSpPr>
          <p:spPr>
            <a:xfrm>
              <a:off x="7508104" y="4651384"/>
              <a:ext cx="265754" cy="21282"/>
            </a:xfrm>
            <a:custGeom>
              <a:rect b="b" l="l" r="r" t="t"/>
              <a:pathLst>
                <a:path extrusionOk="0" h="618" w="7717">
                  <a:moveTo>
                    <a:pt x="7637" y="1"/>
                  </a:moveTo>
                  <a:lnTo>
                    <a:pt x="7420" y="23"/>
                  </a:lnTo>
                  <a:lnTo>
                    <a:pt x="6597" y="103"/>
                  </a:lnTo>
                  <a:cubicBezTo>
                    <a:pt x="5888" y="172"/>
                    <a:pt x="4927" y="264"/>
                    <a:pt x="3864" y="355"/>
                  </a:cubicBezTo>
                  <a:cubicBezTo>
                    <a:pt x="2790" y="435"/>
                    <a:pt x="1829" y="492"/>
                    <a:pt x="1132" y="538"/>
                  </a:cubicBezTo>
                  <a:lnTo>
                    <a:pt x="297" y="584"/>
                  </a:lnTo>
                  <a:lnTo>
                    <a:pt x="69" y="607"/>
                  </a:lnTo>
                  <a:lnTo>
                    <a:pt x="0" y="618"/>
                  </a:lnTo>
                  <a:lnTo>
                    <a:pt x="297" y="618"/>
                  </a:lnTo>
                  <a:lnTo>
                    <a:pt x="1132" y="584"/>
                  </a:lnTo>
                  <a:cubicBezTo>
                    <a:pt x="1829" y="549"/>
                    <a:pt x="2801" y="492"/>
                    <a:pt x="3864" y="412"/>
                  </a:cubicBezTo>
                  <a:cubicBezTo>
                    <a:pt x="4927" y="321"/>
                    <a:pt x="5899" y="229"/>
                    <a:pt x="6597" y="149"/>
                  </a:cubicBezTo>
                  <a:lnTo>
                    <a:pt x="7420" y="46"/>
                  </a:lnTo>
                  <a:lnTo>
                    <a:pt x="7648" y="12"/>
                  </a:lnTo>
                  <a:cubicBezTo>
                    <a:pt x="7671" y="12"/>
                    <a:pt x="7694" y="1"/>
                    <a:pt x="77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89"/>
            <p:cNvSpPr/>
            <p:nvPr/>
          </p:nvSpPr>
          <p:spPr>
            <a:xfrm>
              <a:off x="7718303" y="4634062"/>
              <a:ext cx="14223" cy="25621"/>
            </a:xfrm>
            <a:custGeom>
              <a:rect b="b" l="l" r="r" t="t"/>
              <a:pathLst>
                <a:path extrusionOk="0" h="744" w="413">
                  <a:moveTo>
                    <a:pt x="413" y="1"/>
                  </a:moveTo>
                  <a:cubicBezTo>
                    <a:pt x="275" y="69"/>
                    <a:pt x="172" y="172"/>
                    <a:pt x="104" y="321"/>
                  </a:cubicBezTo>
                  <a:cubicBezTo>
                    <a:pt x="35" y="446"/>
                    <a:pt x="1" y="595"/>
                    <a:pt x="35" y="744"/>
                  </a:cubicBezTo>
                  <a:cubicBezTo>
                    <a:pt x="58" y="606"/>
                    <a:pt x="104" y="469"/>
                    <a:pt x="161" y="344"/>
                  </a:cubicBezTo>
                  <a:cubicBezTo>
                    <a:pt x="230" y="218"/>
                    <a:pt x="321" y="103"/>
                    <a:pt x="4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89"/>
            <p:cNvSpPr/>
            <p:nvPr/>
          </p:nvSpPr>
          <p:spPr>
            <a:xfrm>
              <a:off x="7671470" y="4626176"/>
              <a:ext cx="7507" cy="13844"/>
            </a:xfrm>
            <a:custGeom>
              <a:rect b="b" l="l" r="r" t="t"/>
              <a:pathLst>
                <a:path extrusionOk="0" h="402" w="218">
                  <a:moveTo>
                    <a:pt x="206" y="1"/>
                  </a:moveTo>
                  <a:cubicBezTo>
                    <a:pt x="195" y="1"/>
                    <a:pt x="138" y="81"/>
                    <a:pt x="81" y="195"/>
                  </a:cubicBezTo>
                  <a:cubicBezTo>
                    <a:pt x="35" y="252"/>
                    <a:pt x="1" y="332"/>
                    <a:pt x="1" y="401"/>
                  </a:cubicBezTo>
                  <a:cubicBezTo>
                    <a:pt x="12" y="401"/>
                    <a:pt x="69" y="332"/>
                    <a:pt x="126" y="218"/>
                  </a:cubicBezTo>
                  <a:cubicBezTo>
                    <a:pt x="183" y="104"/>
                    <a:pt x="218" y="12"/>
                    <a:pt x="2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89"/>
            <p:cNvSpPr/>
            <p:nvPr/>
          </p:nvSpPr>
          <p:spPr>
            <a:xfrm>
              <a:off x="7657695" y="4624558"/>
              <a:ext cx="9884" cy="9987"/>
            </a:xfrm>
            <a:custGeom>
              <a:rect b="b" l="l" r="r" t="t"/>
              <a:pathLst>
                <a:path extrusionOk="0" h="290" w="287">
                  <a:moveTo>
                    <a:pt x="271" y="1"/>
                  </a:moveTo>
                  <a:cubicBezTo>
                    <a:pt x="252" y="1"/>
                    <a:pt x="189" y="55"/>
                    <a:pt x="126" y="128"/>
                  </a:cubicBezTo>
                  <a:cubicBezTo>
                    <a:pt x="46" y="208"/>
                    <a:pt x="0" y="277"/>
                    <a:pt x="12" y="288"/>
                  </a:cubicBezTo>
                  <a:cubicBezTo>
                    <a:pt x="13" y="289"/>
                    <a:pt x="14" y="289"/>
                    <a:pt x="16" y="289"/>
                  </a:cubicBezTo>
                  <a:cubicBezTo>
                    <a:pt x="35" y="289"/>
                    <a:pt x="98" y="235"/>
                    <a:pt x="161" y="162"/>
                  </a:cubicBezTo>
                  <a:cubicBezTo>
                    <a:pt x="241" y="94"/>
                    <a:pt x="286" y="25"/>
                    <a:pt x="275" y="2"/>
                  </a:cubicBezTo>
                  <a:cubicBezTo>
                    <a:pt x="274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89"/>
            <p:cNvSpPr/>
            <p:nvPr/>
          </p:nvSpPr>
          <p:spPr>
            <a:xfrm>
              <a:off x="7649017" y="4618703"/>
              <a:ext cx="16186" cy="1997"/>
            </a:xfrm>
            <a:custGeom>
              <a:rect b="b" l="l" r="r" t="t"/>
              <a:pathLst>
                <a:path extrusionOk="0" h="58" w="470">
                  <a:moveTo>
                    <a:pt x="310" y="1"/>
                  </a:moveTo>
                  <a:cubicBezTo>
                    <a:pt x="204" y="1"/>
                    <a:pt x="100" y="16"/>
                    <a:pt x="1" y="46"/>
                  </a:cubicBezTo>
                  <a:cubicBezTo>
                    <a:pt x="50" y="54"/>
                    <a:pt x="103" y="58"/>
                    <a:pt x="155" y="58"/>
                  </a:cubicBezTo>
                  <a:cubicBezTo>
                    <a:pt x="261" y="58"/>
                    <a:pt x="371" y="43"/>
                    <a:pt x="470" y="12"/>
                  </a:cubicBezTo>
                  <a:cubicBezTo>
                    <a:pt x="416" y="5"/>
                    <a:pt x="363" y="1"/>
                    <a:pt x="3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89"/>
            <p:cNvSpPr/>
            <p:nvPr/>
          </p:nvSpPr>
          <p:spPr>
            <a:xfrm>
              <a:off x="7675396" y="4610680"/>
              <a:ext cx="28790" cy="18286"/>
            </a:xfrm>
            <a:custGeom>
              <a:rect b="b" l="l" r="r" t="t"/>
              <a:pathLst>
                <a:path extrusionOk="0" h="531" w="836">
                  <a:moveTo>
                    <a:pt x="578" y="51"/>
                  </a:moveTo>
                  <a:cubicBezTo>
                    <a:pt x="638" y="51"/>
                    <a:pt x="698" y="62"/>
                    <a:pt x="755" y="85"/>
                  </a:cubicBezTo>
                  <a:cubicBezTo>
                    <a:pt x="801" y="119"/>
                    <a:pt x="790" y="177"/>
                    <a:pt x="733" y="211"/>
                  </a:cubicBezTo>
                  <a:cubicBezTo>
                    <a:pt x="687" y="234"/>
                    <a:pt x="630" y="268"/>
                    <a:pt x="584" y="291"/>
                  </a:cubicBezTo>
                  <a:cubicBezTo>
                    <a:pt x="481" y="325"/>
                    <a:pt x="378" y="360"/>
                    <a:pt x="287" y="394"/>
                  </a:cubicBezTo>
                  <a:cubicBezTo>
                    <a:pt x="201" y="411"/>
                    <a:pt x="130" y="422"/>
                    <a:pt x="80" y="431"/>
                  </a:cubicBezTo>
                  <a:lnTo>
                    <a:pt x="80" y="431"/>
                  </a:lnTo>
                  <a:cubicBezTo>
                    <a:pt x="103" y="374"/>
                    <a:pt x="132" y="319"/>
                    <a:pt x="161" y="268"/>
                  </a:cubicBezTo>
                  <a:cubicBezTo>
                    <a:pt x="218" y="188"/>
                    <a:pt x="310" y="119"/>
                    <a:pt x="401" y="85"/>
                  </a:cubicBezTo>
                  <a:cubicBezTo>
                    <a:pt x="458" y="62"/>
                    <a:pt x="518" y="51"/>
                    <a:pt x="578" y="51"/>
                  </a:cubicBezTo>
                  <a:close/>
                  <a:moveTo>
                    <a:pt x="577" y="1"/>
                  </a:moveTo>
                  <a:cubicBezTo>
                    <a:pt x="328" y="1"/>
                    <a:pt x="100" y="173"/>
                    <a:pt x="49" y="436"/>
                  </a:cubicBezTo>
                  <a:lnTo>
                    <a:pt x="49" y="436"/>
                  </a:lnTo>
                  <a:cubicBezTo>
                    <a:pt x="18" y="442"/>
                    <a:pt x="1" y="447"/>
                    <a:pt x="1" y="451"/>
                  </a:cubicBezTo>
                  <a:cubicBezTo>
                    <a:pt x="16" y="453"/>
                    <a:pt x="32" y="454"/>
                    <a:pt x="47" y="455"/>
                  </a:cubicBezTo>
                  <a:lnTo>
                    <a:pt x="47" y="455"/>
                  </a:lnTo>
                  <a:cubicBezTo>
                    <a:pt x="47" y="476"/>
                    <a:pt x="47" y="499"/>
                    <a:pt x="47" y="531"/>
                  </a:cubicBezTo>
                  <a:cubicBezTo>
                    <a:pt x="53" y="506"/>
                    <a:pt x="61" y="480"/>
                    <a:pt x="70" y="455"/>
                  </a:cubicBezTo>
                  <a:lnTo>
                    <a:pt x="70" y="455"/>
                  </a:lnTo>
                  <a:cubicBezTo>
                    <a:pt x="74" y="455"/>
                    <a:pt x="78" y="455"/>
                    <a:pt x="81" y="455"/>
                  </a:cubicBezTo>
                  <a:cubicBezTo>
                    <a:pt x="153" y="455"/>
                    <a:pt x="220" y="445"/>
                    <a:pt x="287" y="428"/>
                  </a:cubicBezTo>
                  <a:cubicBezTo>
                    <a:pt x="390" y="405"/>
                    <a:pt x="492" y="371"/>
                    <a:pt x="595" y="337"/>
                  </a:cubicBezTo>
                  <a:cubicBezTo>
                    <a:pt x="653" y="314"/>
                    <a:pt x="710" y="279"/>
                    <a:pt x="767" y="245"/>
                  </a:cubicBezTo>
                  <a:cubicBezTo>
                    <a:pt x="801" y="222"/>
                    <a:pt x="824" y="188"/>
                    <a:pt x="835" y="142"/>
                  </a:cubicBezTo>
                  <a:cubicBezTo>
                    <a:pt x="835" y="97"/>
                    <a:pt x="824" y="62"/>
                    <a:pt x="778" y="39"/>
                  </a:cubicBezTo>
                  <a:cubicBezTo>
                    <a:pt x="712" y="13"/>
                    <a:pt x="644" y="1"/>
                    <a:pt x="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89"/>
            <p:cNvSpPr/>
            <p:nvPr/>
          </p:nvSpPr>
          <p:spPr>
            <a:xfrm>
              <a:off x="7663205" y="4607305"/>
              <a:ext cx="16186" cy="18906"/>
            </a:xfrm>
            <a:custGeom>
              <a:rect b="b" l="l" r="r" t="t"/>
              <a:pathLst>
                <a:path extrusionOk="0" h="549" w="470">
                  <a:moveTo>
                    <a:pt x="103" y="0"/>
                  </a:moveTo>
                  <a:cubicBezTo>
                    <a:pt x="35" y="23"/>
                    <a:pt x="1" y="92"/>
                    <a:pt x="23" y="149"/>
                  </a:cubicBezTo>
                  <a:cubicBezTo>
                    <a:pt x="35" y="195"/>
                    <a:pt x="46" y="240"/>
                    <a:pt x="81" y="275"/>
                  </a:cubicBezTo>
                  <a:cubicBezTo>
                    <a:pt x="126" y="343"/>
                    <a:pt x="172" y="389"/>
                    <a:pt x="229" y="446"/>
                  </a:cubicBezTo>
                  <a:cubicBezTo>
                    <a:pt x="286" y="492"/>
                    <a:pt x="343" y="526"/>
                    <a:pt x="412" y="549"/>
                  </a:cubicBezTo>
                  <a:cubicBezTo>
                    <a:pt x="412" y="549"/>
                    <a:pt x="343" y="503"/>
                    <a:pt x="263" y="412"/>
                  </a:cubicBezTo>
                  <a:cubicBezTo>
                    <a:pt x="206" y="366"/>
                    <a:pt x="161" y="309"/>
                    <a:pt x="115" y="252"/>
                  </a:cubicBezTo>
                  <a:cubicBezTo>
                    <a:pt x="69" y="183"/>
                    <a:pt x="35" y="80"/>
                    <a:pt x="103" y="57"/>
                  </a:cubicBezTo>
                  <a:cubicBezTo>
                    <a:pt x="109" y="57"/>
                    <a:pt x="115" y="56"/>
                    <a:pt x="121" y="56"/>
                  </a:cubicBezTo>
                  <a:cubicBezTo>
                    <a:pt x="195" y="56"/>
                    <a:pt x="267" y="119"/>
                    <a:pt x="309" y="172"/>
                  </a:cubicBezTo>
                  <a:cubicBezTo>
                    <a:pt x="355" y="217"/>
                    <a:pt x="389" y="286"/>
                    <a:pt x="412" y="355"/>
                  </a:cubicBezTo>
                  <a:cubicBezTo>
                    <a:pt x="423" y="412"/>
                    <a:pt x="435" y="480"/>
                    <a:pt x="435" y="549"/>
                  </a:cubicBezTo>
                  <a:cubicBezTo>
                    <a:pt x="469" y="480"/>
                    <a:pt x="469" y="412"/>
                    <a:pt x="458" y="343"/>
                  </a:cubicBezTo>
                  <a:cubicBezTo>
                    <a:pt x="435" y="263"/>
                    <a:pt x="401" y="195"/>
                    <a:pt x="355" y="137"/>
                  </a:cubicBezTo>
                  <a:cubicBezTo>
                    <a:pt x="298" y="46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89"/>
            <p:cNvSpPr/>
            <p:nvPr/>
          </p:nvSpPr>
          <p:spPr>
            <a:xfrm>
              <a:off x="7507691" y="4627381"/>
              <a:ext cx="59095" cy="41773"/>
            </a:xfrm>
            <a:custGeom>
              <a:rect b="b" l="l" r="r" t="t"/>
              <a:pathLst>
                <a:path extrusionOk="0" h="1213" w="1716">
                  <a:moveTo>
                    <a:pt x="332" y="0"/>
                  </a:moveTo>
                  <a:cubicBezTo>
                    <a:pt x="252" y="0"/>
                    <a:pt x="172" y="12"/>
                    <a:pt x="81" y="35"/>
                  </a:cubicBezTo>
                  <a:cubicBezTo>
                    <a:pt x="58" y="35"/>
                    <a:pt x="24" y="46"/>
                    <a:pt x="1" y="57"/>
                  </a:cubicBezTo>
                  <a:cubicBezTo>
                    <a:pt x="1" y="59"/>
                    <a:pt x="4" y="60"/>
                    <a:pt x="9" y="60"/>
                  </a:cubicBezTo>
                  <a:cubicBezTo>
                    <a:pt x="34" y="60"/>
                    <a:pt x="119" y="44"/>
                    <a:pt x="247" y="44"/>
                  </a:cubicBezTo>
                  <a:cubicBezTo>
                    <a:pt x="274" y="44"/>
                    <a:pt x="302" y="44"/>
                    <a:pt x="332" y="46"/>
                  </a:cubicBezTo>
                  <a:cubicBezTo>
                    <a:pt x="607" y="57"/>
                    <a:pt x="870" y="137"/>
                    <a:pt x="1098" y="286"/>
                  </a:cubicBezTo>
                  <a:cubicBezTo>
                    <a:pt x="1316" y="435"/>
                    <a:pt x="1498" y="652"/>
                    <a:pt x="1601" y="892"/>
                  </a:cubicBezTo>
                  <a:cubicBezTo>
                    <a:pt x="1693" y="1086"/>
                    <a:pt x="1704" y="1212"/>
                    <a:pt x="1716" y="1212"/>
                  </a:cubicBezTo>
                  <a:cubicBezTo>
                    <a:pt x="1716" y="1189"/>
                    <a:pt x="1716" y="1155"/>
                    <a:pt x="1716" y="1121"/>
                  </a:cubicBezTo>
                  <a:cubicBezTo>
                    <a:pt x="1693" y="1041"/>
                    <a:pt x="1670" y="961"/>
                    <a:pt x="1636" y="881"/>
                  </a:cubicBezTo>
                  <a:cubicBezTo>
                    <a:pt x="1430" y="343"/>
                    <a:pt x="915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89"/>
            <p:cNvSpPr/>
            <p:nvPr/>
          </p:nvSpPr>
          <p:spPr>
            <a:xfrm>
              <a:off x="7585654" y="4649765"/>
              <a:ext cx="45699" cy="4442"/>
            </a:xfrm>
            <a:custGeom>
              <a:rect b="b" l="l" r="r" t="t"/>
              <a:pathLst>
                <a:path extrusionOk="0" h="129" w="1327">
                  <a:moveTo>
                    <a:pt x="1316" y="0"/>
                  </a:moveTo>
                  <a:cubicBezTo>
                    <a:pt x="1261" y="0"/>
                    <a:pt x="990" y="39"/>
                    <a:pt x="663" y="59"/>
                  </a:cubicBezTo>
                  <a:cubicBezTo>
                    <a:pt x="298" y="82"/>
                    <a:pt x="0" y="82"/>
                    <a:pt x="0" y="105"/>
                  </a:cubicBezTo>
                  <a:cubicBezTo>
                    <a:pt x="135" y="119"/>
                    <a:pt x="273" y="129"/>
                    <a:pt x="414" y="129"/>
                  </a:cubicBezTo>
                  <a:cubicBezTo>
                    <a:pt x="500" y="129"/>
                    <a:pt x="588" y="125"/>
                    <a:pt x="675" y="116"/>
                  </a:cubicBezTo>
                  <a:cubicBezTo>
                    <a:pt x="892" y="105"/>
                    <a:pt x="1121" y="70"/>
                    <a:pt x="1327" y="2"/>
                  </a:cubicBezTo>
                  <a:cubicBezTo>
                    <a:pt x="1327" y="1"/>
                    <a:pt x="1323" y="0"/>
                    <a:pt x="13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89"/>
            <p:cNvSpPr/>
            <p:nvPr/>
          </p:nvSpPr>
          <p:spPr>
            <a:xfrm>
              <a:off x="7554558" y="4655654"/>
              <a:ext cx="5923" cy="8747"/>
            </a:xfrm>
            <a:custGeom>
              <a:rect b="b" l="l" r="r" t="t"/>
              <a:pathLst>
                <a:path extrusionOk="0" h="254" w="172">
                  <a:moveTo>
                    <a:pt x="17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4"/>
                    <a:pt x="35" y="60"/>
                    <a:pt x="80" y="128"/>
                  </a:cubicBezTo>
                  <a:cubicBezTo>
                    <a:pt x="115" y="197"/>
                    <a:pt x="137" y="254"/>
                    <a:pt x="149" y="254"/>
                  </a:cubicBezTo>
                  <a:cubicBezTo>
                    <a:pt x="160" y="254"/>
                    <a:pt x="172" y="174"/>
                    <a:pt x="126" y="105"/>
                  </a:cubicBezTo>
                  <a:cubicBezTo>
                    <a:pt x="85" y="44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89"/>
            <p:cNvSpPr/>
            <p:nvPr/>
          </p:nvSpPr>
          <p:spPr>
            <a:xfrm>
              <a:off x="7541955" y="4642224"/>
              <a:ext cx="7129" cy="5717"/>
            </a:xfrm>
            <a:custGeom>
              <a:rect b="b" l="l" r="r" t="t"/>
              <a:pathLst>
                <a:path extrusionOk="0" h="166" w="207">
                  <a:moveTo>
                    <a:pt x="17" y="1"/>
                  </a:moveTo>
                  <a:cubicBezTo>
                    <a:pt x="14" y="1"/>
                    <a:pt x="12" y="2"/>
                    <a:pt x="12" y="4"/>
                  </a:cubicBezTo>
                  <a:cubicBezTo>
                    <a:pt x="0" y="15"/>
                    <a:pt x="35" y="61"/>
                    <a:pt x="92" y="95"/>
                  </a:cubicBezTo>
                  <a:cubicBezTo>
                    <a:pt x="132" y="135"/>
                    <a:pt x="171" y="166"/>
                    <a:pt x="189" y="166"/>
                  </a:cubicBezTo>
                  <a:cubicBezTo>
                    <a:pt x="191" y="166"/>
                    <a:pt x="193" y="165"/>
                    <a:pt x="195" y="164"/>
                  </a:cubicBezTo>
                  <a:cubicBezTo>
                    <a:pt x="206" y="152"/>
                    <a:pt x="172" y="107"/>
                    <a:pt x="126" y="61"/>
                  </a:cubicBezTo>
                  <a:cubicBezTo>
                    <a:pt x="79" y="23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89"/>
            <p:cNvSpPr/>
            <p:nvPr/>
          </p:nvSpPr>
          <p:spPr>
            <a:xfrm>
              <a:off x="7525012" y="4635784"/>
              <a:ext cx="9505" cy="3513"/>
            </a:xfrm>
            <a:custGeom>
              <a:rect b="b" l="l" r="r" t="t"/>
              <a:pathLst>
                <a:path extrusionOk="0" h="102" w="276">
                  <a:moveTo>
                    <a:pt x="90" y="0"/>
                  </a:moveTo>
                  <a:cubicBezTo>
                    <a:pt x="34" y="0"/>
                    <a:pt x="1" y="22"/>
                    <a:pt x="1" y="31"/>
                  </a:cubicBezTo>
                  <a:cubicBezTo>
                    <a:pt x="1" y="53"/>
                    <a:pt x="69" y="42"/>
                    <a:pt x="138" y="65"/>
                  </a:cubicBezTo>
                  <a:cubicBezTo>
                    <a:pt x="197" y="75"/>
                    <a:pt x="239" y="102"/>
                    <a:pt x="257" y="102"/>
                  </a:cubicBezTo>
                  <a:cubicBezTo>
                    <a:pt x="260" y="102"/>
                    <a:pt x="262" y="101"/>
                    <a:pt x="264" y="99"/>
                  </a:cubicBezTo>
                  <a:cubicBezTo>
                    <a:pt x="275" y="88"/>
                    <a:pt x="229" y="31"/>
                    <a:pt x="149" y="8"/>
                  </a:cubicBezTo>
                  <a:cubicBezTo>
                    <a:pt x="127" y="2"/>
                    <a:pt x="107" y="0"/>
                    <a:pt x="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89"/>
            <p:cNvSpPr/>
            <p:nvPr/>
          </p:nvSpPr>
          <p:spPr>
            <a:xfrm>
              <a:off x="7512822" y="4634544"/>
              <a:ext cx="5166" cy="2204"/>
            </a:xfrm>
            <a:custGeom>
              <a:rect b="b" l="l" r="r" t="t"/>
              <a:pathLst>
                <a:path extrusionOk="0" h="64" w="150">
                  <a:moveTo>
                    <a:pt x="32" y="1"/>
                  </a:moveTo>
                  <a:cubicBezTo>
                    <a:pt x="18" y="1"/>
                    <a:pt x="6" y="4"/>
                    <a:pt x="0" y="9"/>
                  </a:cubicBezTo>
                  <a:cubicBezTo>
                    <a:pt x="0" y="21"/>
                    <a:pt x="23" y="44"/>
                    <a:pt x="69" y="55"/>
                  </a:cubicBezTo>
                  <a:cubicBezTo>
                    <a:pt x="86" y="61"/>
                    <a:pt x="103" y="64"/>
                    <a:pt x="116" y="64"/>
                  </a:cubicBezTo>
                  <a:cubicBezTo>
                    <a:pt x="129" y="64"/>
                    <a:pt x="138" y="61"/>
                    <a:pt x="138" y="55"/>
                  </a:cubicBezTo>
                  <a:cubicBezTo>
                    <a:pt x="149" y="44"/>
                    <a:pt x="115" y="21"/>
                    <a:pt x="80" y="9"/>
                  </a:cubicBezTo>
                  <a:cubicBezTo>
                    <a:pt x="63" y="4"/>
                    <a:pt x="4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89"/>
            <p:cNvSpPr/>
            <p:nvPr/>
          </p:nvSpPr>
          <p:spPr>
            <a:xfrm>
              <a:off x="7474632" y="4318350"/>
              <a:ext cx="185480" cy="296851"/>
            </a:xfrm>
            <a:custGeom>
              <a:rect b="b" l="l" r="r" t="t"/>
              <a:pathLst>
                <a:path extrusionOk="0" h="8620" w="5386">
                  <a:moveTo>
                    <a:pt x="4608" y="0"/>
                  </a:moveTo>
                  <a:lnTo>
                    <a:pt x="1" y="1109"/>
                  </a:lnTo>
                  <a:lnTo>
                    <a:pt x="949" y="8620"/>
                  </a:lnTo>
                  <a:lnTo>
                    <a:pt x="5385" y="857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89"/>
            <p:cNvSpPr/>
            <p:nvPr/>
          </p:nvSpPr>
          <p:spPr>
            <a:xfrm>
              <a:off x="7495121" y="4499416"/>
              <a:ext cx="164990" cy="114987"/>
            </a:xfrm>
            <a:custGeom>
              <a:rect b="b" l="l" r="r" t="t"/>
              <a:pathLst>
                <a:path extrusionOk="0" h="3339" w="4791">
                  <a:moveTo>
                    <a:pt x="4493" y="1"/>
                  </a:moveTo>
                  <a:lnTo>
                    <a:pt x="0" y="424"/>
                  </a:lnTo>
                  <a:lnTo>
                    <a:pt x="309" y="3339"/>
                  </a:lnTo>
                  <a:lnTo>
                    <a:pt x="4790" y="3316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89"/>
            <p:cNvSpPr/>
            <p:nvPr/>
          </p:nvSpPr>
          <p:spPr>
            <a:xfrm>
              <a:off x="7498255" y="4523900"/>
              <a:ext cx="155141" cy="14085"/>
            </a:xfrm>
            <a:custGeom>
              <a:rect b="b" l="l" r="r" t="t"/>
              <a:pathLst>
                <a:path extrusionOk="0" h="409" w="4505">
                  <a:moveTo>
                    <a:pt x="4393" y="0"/>
                  </a:moveTo>
                  <a:cubicBezTo>
                    <a:pt x="4099" y="0"/>
                    <a:pt x="3253" y="53"/>
                    <a:pt x="2253" y="136"/>
                  </a:cubicBezTo>
                  <a:cubicBezTo>
                    <a:pt x="995" y="250"/>
                    <a:pt x="0" y="364"/>
                    <a:pt x="0" y="399"/>
                  </a:cubicBezTo>
                  <a:cubicBezTo>
                    <a:pt x="0" y="406"/>
                    <a:pt x="40" y="409"/>
                    <a:pt x="112" y="409"/>
                  </a:cubicBezTo>
                  <a:cubicBezTo>
                    <a:pt x="407" y="409"/>
                    <a:pt x="1252" y="356"/>
                    <a:pt x="2253" y="273"/>
                  </a:cubicBezTo>
                  <a:cubicBezTo>
                    <a:pt x="3510" y="170"/>
                    <a:pt x="4505" y="44"/>
                    <a:pt x="4505" y="10"/>
                  </a:cubicBezTo>
                  <a:cubicBezTo>
                    <a:pt x="4505" y="3"/>
                    <a:pt x="4466" y="0"/>
                    <a:pt x="439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89"/>
            <p:cNvSpPr/>
            <p:nvPr/>
          </p:nvSpPr>
          <p:spPr>
            <a:xfrm>
              <a:off x="7498634" y="4533715"/>
              <a:ext cx="155933" cy="13947"/>
            </a:xfrm>
            <a:custGeom>
              <a:rect b="b" l="l" r="r" t="t"/>
              <a:pathLst>
                <a:path extrusionOk="0" h="405" w="4528">
                  <a:moveTo>
                    <a:pt x="4415" y="1"/>
                  </a:moveTo>
                  <a:cubicBezTo>
                    <a:pt x="4118" y="1"/>
                    <a:pt x="3265" y="54"/>
                    <a:pt x="2264" y="137"/>
                  </a:cubicBezTo>
                  <a:cubicBezTo>
                    <a:pt x="1007" y="239"/>
                    <a:pt x="1" y="354"/>
                    <a:pt x="12" y="388"/>
                  </a:cubicBezTo>
                  <a:cubicBezTo>
                    <a:pt x="12" y="399"/>
                    <a:pt x="69" y="404"/>
                    <a:pt x="173" y="404"/>
                  </a:cubicBezTo>
                  <a:cubicBezTo>
                    <a:pt x="505" y="404"/>
                    <a:pt x="1318" y="352"/>
                    <a:pt x="2276" y="274"/>
                  </a:cubicBezTo>
                  <a:cubicBezTo>
                    <a:pt x="3522" y="171"/>
                    <a:pt x="4528" y="45"/>
                    <a:pt x="4528" y="11"/>
                  </a:cubicBezTo>
                  <a:cubicBezTo>
                    <a:pt x="4528" y="4"/>
                    <a:pt x="4488" y="1"/>
                    <a:pt x="4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89"/>
            <p:cNvSpPr/>
            <p:nvPr/>
          </p:nvSpPr>
          <p:spPr>
            <a:xfrm>
              <a:off x="7544710" y="1806840"/>
              <a:ext cx="382291" cy="663094"/>
            </a:xfrm>
            <a:custGeom>
              <a:rect b="b" l="l" r="r" t="t"/>
              <a:pathLst>
                <a:path extrusionOk="0" h="19255" w="11101">
                  <a:moveTo>
                    <a:pt x="3321" y="0"/>
                  </a:moveTo>
                  <a:cubicBezTo>
                    <a:pt x="3217" y="0"/>
                    <a:pt x="3148" y="137"/>
                    <a:pt x="3167" y="270"/>
                  </a:cubicBezTo>
                  <a:cubicBezTo>
                    <a:pt x="3201" y="510"/>
                    <a:pt x="3704" y="2293"/>
                    <a:pt x="3704" y="2293"/>
                  </a:cubicBezTo>
                  <a:cubicBezTo>
                    <a:pt x="2970" y="389"/>
                    <a:pt x="2667" y="94"/>
                    <a:pt x="2495" y="94"/>
                  </a:cubicBezTo>
                  <a:cubicBezTo>
                    <a:pt x="2468" y="94"/>
                    <a:pt x="2445" y="101"/>
                    <a:pt x="2424" y="110"/>
                  </a:cubicBezTo>
                  <a:cubicBezTo>
                    <a:pt x="2264" y="190"/>
                    <a:pt x="3064" y="2190"/>
                    <a:pt x="3064" y="2190"/>
                  </a:cubicBezTo>
                  <a:cubicBezTo>
                    <a:pt x="2823" y="2086"/>
                    <a:pt x="2582" y="2029"/>
                    <a:pt x="2333" y="2029"/>
                  </a:cubicBezTo>
                  <a:cubicBezTo>
                    <a:pt x="2310" y="2029"/>
                    <a:pt x="2287" y="2029"/>
                    <a:pt x="2264" y="2030"/>
                  </a:cubicBezTo>
                  <a:cubicBezTo>
                    <a:pt x="1590" y="2042"/>
                    <a:pt x="1064" y="2888"/>
                    <a:pt x="1189" y="3128"/>
                  </a:cubicBezTo>
                  <a:cubicBezTo>
                    <a:pt x="1244" y="3237"/>
                    <a:pt x="1342" y="3265"/>
                    <a:pt x="1431" y="3265"/>
                  </a:cubicBezTo>
                  <a:cubicBezTo>
                    <a:pt x="1528" y="3265"/>
                    <a:pt x="1612" y="3231"/>
                    <a:pt x="1612" y="3231"/>
                  </a:cubicBezTo>
                  <a:cubicBezTo>
                    <a:pt x="1770" y="2825"/>
                    <a:pt x="2094" y="2637"/>
                    <a:pt x="2414" y="2637"/>
                  </a:cubicBezTo>
                  <a:cubicBezTo>
                    <a:pt x="2697" y="2637"/>
                    <a:pt x="2977" y="2785"/>
                    <a:pt x="3133" y="3059"/>
                  </a:cubicBezTo>
                  <a:cubicBezTo>
                    <a:pt x="3377" y="3495"/>
                    <a:pt x="3017" y="3844"/>
                    <a:pt x="2670" y="3844"/>
                  </a:cubicBezTo>
                  <a:cubicBezTo>
                    <a:pt x="2561" y="3844"/>
                    <a:pt x="2454" y="3810"/>
                    <a:pt x="2367" y="3734"/>
                  </a:cubicBezTo>
                  <a:cubicBezTo>
                    <a:pt x="2030" y="3436"/>
                    <a:pt x="1821" y="3351"/>
                    <a:pt x="1691" y="3351"/>
                  </a:cubicBezTo>
                  <a:cubicBezTo>
                    <a:pt x="1517" y="3351"/>
                    <a:pt x="1487" y="3505"/>
                    <a:pt x="1487" y="3505"/>
                  </a:cubicBezTo>
                  <a:lnTo>
                    <a:pt x="3110" y="5140"/>
                  </a:lnTo>
                  <a:cubicBezTo>
                    <a:pt x="3510" y="6009"/>
                    <a:pt x="3670" y="6294"/>
                    <a:pt x="3670" y="6294"/>
                  </a:cubicBezTo>
                  <a:lnTo>
                    <a:pt x="5625" y="14548"/>
                  </a:lnTo>
                  <a:lnTo>
                    <a:pt x="629" y="13062"/>
                  </a:lnTo>
                  <a:lnTo>
                    <a:pt x="0" y="17555"/>
                  </a:lnTo>
                  <a:cubicBezTo>
                    <a:pt x="0" y="17555"/>
                    <a:pt x="3713" y="19255"/>
                    <a:pt x="6337" y="19255"/>
                  </a:cubicBezTo>
                  <a:cubicBezTo>
                    <a:pt x="6802" y="19255"/>
                    <a:pt x="7233" y="19201"/>
                    <a:pt x="7603" y="19076"/>
                  </a:cubicBezTo>
                  <a:cubicBezTo>
                    <a:pt x="10667" y="18035"/>
                    <a:pt x="11101" y="14846"/>
                    <a:pt x="10084" y="12948"/>
                  </a:cubicBezTo>
                  <a:lnTo>
                    <a:pt x="6185" y="5197"/>
                  </a:lnTo>
                  <a:lnTo>
                    <a:pt x="6162" y="5208"/>
                  </a:lnTo>
                  <a:lnTo>
                    <a:pt x="4985" y="2042"/>
                  </a:lnTo>
                  <a:lnTo>
                    <a:pt x="4482" y="784"/>
                  </a:lnTo>
                  <a:cubicBezTo>
                    <a:pt x="4416" y="636"/>
                    <a:pt x="4326" y="570"/>
                    <a:pt x="4254" y="570"/>
                  </a:cubicBezTo>
                  <a:cubicBezTo>
                    <a:pt x="4175" y="570"/>
                    <a:pt x="4116" y="648"/>
                    <a:pt x="4127" y="784"/>
                  </a:cubicBezTo>
                  <a:cubicBezTo>
                    <a:pt x="4127" y="887"/>
                    <a:pt x="4299" y="2099"/>
                    <a:pt x="4299" y="2099"/>
                  </a:cubicBezTo>
                  <a:lnTo>
                    <a:pt x="3613" y="338"/>
                  </a:lnTo>
                  <a:cubicBezTo>
                    <a:pt x="3511" y="89"/>
                    <a:pt x="3405" y="0"/>
                    <a:pt x="332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89"/>
            <p:cNvSpPr/>
            <p:nvPr/>
          </p:nvSpPr>
          <p:spPr>
            <a:xfrm>
              <a:off x="6771132" y="2470807"/>
              <a:ext cx="313416" cy="508676"/>
            </a:xfrm>
            <a:custGeom>
              <a:rect b="b" l="l" r="r" t="t"/>
              <a:pathLst>
                <a:path extrusionOk="0" h="14771" w="9101">
                  <a:moveTo>
                    <a:pt x="3361" y="0"/>
                  </a:moveTo>
                  <a:cubicBezTo>
                    <a:pt x="3361" y="0"/>
                    <a:pt x="0" y="8106"/>
                    <a:pt x="663" y="9135"/>
                  </a:cubicBezTo>
                  <a:cubicBezTo>
                    <a:pt x="1647" y="10655"/>
                    <a:pt x="6242" y="11295"/>
                    <a:pt x="8163" y="11501"/>
                  </a:cubicBezTo>
                  <a:lnTo>
                    <a:pt x="7317" y="13262"/>
                  </a:lnTo>
                  <a:lnTo>
                    <a:pt x="6425" y="14245"/>
                  </a:lnTo>
                  <a:lnTo>
                    <a:pt x="6688" y="14771"/>
                  </a:lnTo>
                  <a:cubicBezTo>
                    <a:pt x="6688" y="14771"/>
                    <a:pt x="9100" y="13444"/>
                    <a:pt x="9043" y="13433"/>
                  </a:cubicBezTo>
                  <a:cubicBezTo>
                    <a:pt x="9009" y="13433"/>
                    <a:pt x="9009" y="12496"/>
                    <a:pt x="8997" y="11570"/>
                  </a:cubicBezTo>
                  <a:lnTo>
                    <a:pt x="8997" y="11570"/>
                  </a:lnTo>
                  <a:lnTo>
                    <a:pt x="9009" y="11581"/>
                  </a:lnTo>
                  <a:lnTo>
                    <a:pt x="9066" y="8391"/>
                  </a:lnTo>
                  <a:cubicBezTo>
                    <a:pt x="9066" y="8391"/>
                    <a:pt x="5522" y="7054"/>
                    <a:pt x="5259" y="6905"/>
                  </a:cubicBezTo>
                  <a:lnTo>
                    <a:pt x="7751" y="1235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89"/>
            <p:cNvSpPr/>
            <p:nvPr/>
          </p:nvSpPr>
          <p:spPr>
            <a:xfrm>
              <a:off x="7099861" y="1670644"/>
              <a:ext cx="346854" cy="244334"/>
            </a:xfrm>
            <a:custGeom>
              <a:rect b="b" l="l" r="r" t="t"/>
              <a:pathLst>
                <a:path extrusionOk="0" h="7095" w="10072">
                  <a:moveTo>
                    <a:pt x="6459" y="0"/>
                  </a:moveTo>
                  <a:cubicBezTo>
                    <a:pt x="6265" y="0"/>
                    <a:pt x="6068" y="31"/>
                    <a:pt x="5876" y="75"/>
                  </a:cubicBezTo>
                  <a:cubicBezTo>
                    <a:pt x="5396" y="189"/>
                    <a:pt x="4882" y="486"/>
                    <a:pt x="4847" y="967"/>
                  </a:cubicBezTo>
                  <a:cubicBezTo>
                    <a:pt x="4471" y="491"/>
                    <a:pt x="3971" y="284"/>
                    <a:pt x="3478" y="284"/>
                  </a:cubicBezTo>
                  <a:cubicBezTo>
                    <a:pt x="2442" y="284"/>
                    <a:pt x="1440" y="1198"/>
                    <a:pt x="1704" y="2453"/>
                  </a:cubicBezTo>
                  <a:cubicBezTo>
                    <a:pt x="1591" y="2415"/>
                    <a:pt x="1475" y="2398"/>
                    <a:pt x="1359" y="2398"/>
                  </a:cubicBezTo>
                  <a:cubicBezTo>
                    <a:pt x="764" y="2398"/>
                    <a:pt x="166" y="2856"/>
                    <a:pt x="80" y="3459"/>
                  </a:cubicBezTo>
                  <a:cubicBezTo>
                    <a:pt x="0" y="4213"/>
                    <a:pt x="595" y="4865"/>
                    <a:pt x="1349" y="4888"/>
                  </a:cubicBezTo>
                  <a:cubicBezTo>
                    <a:pt x="1361" y="5299"/>
                    <a:pt x="1566" y="6671"/>
                    <a:pt x="1578" y="7094"/>
                  </a:cubicBezTo>
                  <a:lnTo>
                    <a:pt x="8506" y="4762"/>
                  </a:lnTo>
                  <a:cubicBezTo>
                    <a:pt x="8569" y="4771"/>
                    <a:pt x="8632" y="4776"/>
                    <a:pt x="8695" y="4776"/>
                  </a:cubicBezTo>
                  <a:cubicBezTo>
                    <a:pt x="9239" y="4776"/>
                    <a:pt x="9725" y="4428"/>
                    <a:pt x="9889" y="3905"/>
                  </a:cubicBezTo>
                  <a:cubicBezTo>
                    <a:pt x="10072" y="3310"/>
                    <a:pt x="9797" y="2681"/>
                    <a:pt x="9237" y="2419"/>
                  </a:cubicBezTo>
                  <a:cubicBezTo>
                    <a:pt x="9763" y="1629"/>
                    <a:pt x="9093" y="783"/>
                    <a:pt x="8357" y="783"/>
                  </a:cubicBezTo>
                  <a:cubicBezTo>
                    <a:pt x="8101" y="783"/>
                    <a:pt x="7838" y="885"/>
                    <a:pt x="7614" y="1127"/>
                  </a:cubicBezTo>
                  <a:cubicBezTo>
                    <a:pt x="7717" y="727"/>
                    <a:pt x="7442" y="304"/>
                    <a:pt x="7077" y="132"/>
                  </a:cubicBezTo>
                  <a:cubicBezTo>
                    <a:pt x="6880" y="37"/>
                    <a:pt x="6671" y="0"/>
                    <a:pt x="6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89"/>
            <p:cNvSpPr/>
            <p:nvPr/>
          </p:nvSpPr>
          <p:spPr>
            <a:xfrm>
              <a:off x="7154167" y="1755392"/>
              <a:ext cx="261863" cy="432397"/>
            </a:xfrm>
            <a:custGeom>
              <a:rect b="b" l="l" r="r" t="t"/>
              <a:pathLst>
                <a:path extrusionOk="0" h="12556" w="7604">
                  <a:moveTo>
                    <a:pt x="4532" y="1"/>
                  </a:moveTo>
                  <a:cubicBezTo>
                    <a:pt x="3025" y="1"/>
                    <a:pt x="1532" y="494"/>
                    <a:pt x="298" y="1444"/>
                  </a:cubicBezTo>
                  <a:lnTo>
                    <a:pt x="1" y="1672"/>
                  </a:lnTo>
                  <a:lnTo>
                    <a:pt x="778" y="12556"/>
                  </a:lnTo>
                  <a:lnTo>
                    <a:pt x="5568" y="12167"/>
                  </a:lnTo>
                  <a:cubicBezTo>
                    <a:pt x="5603" y="11607"/>
                    <a:pt x="5568" y="9446"/>
                    <a:pt x="5568" y="9446"/>
                  </a:cubicBezTo>
                  <a:cubicBezTo>
                    <a:pt x="5568" y="9446"/>
                    <a:pt x="7557" y="9137"/>
                    <a:pt x="7580" y="7137"/>
                  </a:cubicBezTo>
                  <a:cubicBezTo>
                    <a:pt x="7603" y="5148"/>
                    <a:pt x="7260" y="563"/>
                    <a:pt x="7260" y="563"/>
                  </a:cubicBezTo>
                  <a:cubicBezTo>
                    <a:pt x="6383" y="186"/>
                    <a:pt x="5455" y="1"/>
                    <a:pt x="4532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89"/>
            <p:cNvSpPr/>
            <p:nvPr/>
          </p:nvSpPr>
          <p:spPr>
            <a:xfrm>
              <a:off x="7374629" y="1875954"/>
              <a:ext cx="26310" cy="19526"/>
            </a:xfrm>
            <a:custGeom>
              <a:rect b="b" l="l" r="r" t="t"/>
              <a:pathLst>
                <a:path extrusionOk="0" h="567" w="764">
                  <a:moveTo>
                    <a:pt x="381" y="0"/>
                  </a:moveTo>
                  <a:cubicBezTo>
                    <a:pt x="376" y="0"/>
                    <a:pt x="371" y="0"/>
                    <a:pt x="367" y="0"/>
                  </a:cubicBezTo>
                  <a:cubicBezTo>
                    <a:pt x="115" y="12"/>
                    <a:pt x="1" y="321"/>
                    <a:pt x="184" y="492"/>
                  </a:cubicBezTo>
                  <a:cubicBezTo>
                    <a:pt x="238" y="541"/>
                    <a:pt x="310" y="567"/>
                    <a:pt x="382" y="567"/>
                  </a:cubicBezTo>
                  <a:cubicBezTo>
                    <a:pt x="462" y="567"/>
                    <a:pt x="541" y="535"/>
                    <a:pt x="595" y="469"/>
                  </a:cubicBezTo>
                  <a:cubicBezTo>
                    <a:pt x="764" y="290"/>
                    <a:pt x="624" y="0"/>
                    <a:pt x="3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89"/>
            <p:cNvSpPr/>
            <p:nvPr/>
          </p:nvSpPr>
          <p:spPr>
            <a:xfrm>
              <a:off x="7369532" y="1867448"/>
              <a:ext cx="36228" cy="9884"/>
            </a:xfrm>
            <a:custGeom>
              <a:rect b="b" l="l" r="r" t="t"/>
              <a:pathLst>
                <a:path extrusionOk="0" h="287" w="1052">
                  <a:moveTo>
                    <a:pt x="523" y="0"/>
                  </a:moveTo>
                  <a:cubicBezTo>
                    <a:pt x="384" y="0"/>
                    <a:pt x="244" y="43"/>
                    <a:pt x="126" y="133"/>
                  </a:cubicBezTo>
                  <a:cubicBezTo>
                    <a:pt x="46" y="190"/>
                    <a:pt x="0" y="236"/>
                    <a:pt x="23" y="270"/>
                  </a:cubicBezTo>
                  <a:cubicBezTo>
                    <a:pt x="27" y="274"/>
                    <a:pt x="33" y="276"/>
                    <a:pt x="40" y="276"/>
                  </a:cubicBezTo>
                  <a:cubicBezTo>
                    <a:pt x="102" y="276"/>
                    <a:pt x="282" y="167"/>
                    <a:pt x="526" y="167"/>
                  </a:cubicBezTo>
                  <a:cubicBezTo>
                    <a:pt x="772" y="167"/>
                    <a:pt x="954" y="287"/>
                    <a:pt x="1013" y="287"/>
                  </a:cubicBezTo>
                  <a:cubicBezTo>
                    <a:pt x="1020" y="287"/>
                    <a:pt x="1026" y="285"/>
                    <a:pt x="1029" y="282"/>
                  </a:cubicBezTo>
                  <a:cubicBezTo>
                    <a:pt x="1052" y="270"/>
                    <a:pt x="1018" y="202"/>
                    <a:pt x="926" y="133"/>
                  </a:cubicBezTo>
                  <a:cubicBezTo>
                    <a:pt x="810" y="46"/>
                    <a:pt x="667" y="0"/>
                    <a:pt x="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89"/>
            <p:cNvSpPr/>
            <p:nvPr/>
          </p:nvSpPr>
          <p:spPr>
            <a:xfrm>
              <a:off x="7272318" y="1883771"/>
              <a:ext cx="25208" cy="19664"/>
            </a:xfrm>
            <a:custGeom>
              <a:rect b="b" l="l" r="r" t="t"/>
              <a:pathLst>
                <a:path extrusionOk="0" h="571" w="732">
                  <a:moveTo>
                    <a:pt x="369" y="0"/>
                  </a:moveTo>
                  <a:cubicBezTo>
                    <a:pt x="271" y="0"/>
                    <a:pt x="177" y="51"/>
                    <a:pt x="125" y="139"/>
                  </a:cubicBezTo>
                  <a:cubicBezTo>
                    <a:pt x="1" y="336"/>
                    <a:pt x="149" y="570"/>
                    <a:pt x="364" y="570"/>
                  </a:cubicBezTo>
                  <a:cubicBezTo>
                    <a:pt x="387" y="570"/>
                    <a:pt x="410" y="568"/>
                    <a:pt x="434" y="562"/>
                  </a:cubicBezTo>
                  <a:cubicBezTo>
                    <a:pt x="674" y="505"/>
                    <a:pt x="731" y="174"/>
                    <a:pt x="525" y="48"/>
                  </a:cubicBezTo>
                  <a:cubicBezTo>
                    <a:pt x="477" y="15"/>
                    <a:pt x="422" y="0"/>
                    <a:pt x="3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89"/>
            <p:cNvSpPr/>
            <p:nvPr/>
          </p:nvSpPr>
          <p:spPr>
            <a:xfrm>
              <a:off x="7266361" y="1875747"/>
              <a:ext cx="36676" cy="9849"/>
            </a:xfrm>
            <a:custGeom>
              <a:rect b="b" l="l" r="r" t="t"/>
              <a:pathLst>
                <a:path extrusionOk="0" h="286" w="1065">
                  <a:moveTo>
                    <a:pt x="531" y="1"/>
                  </a:moveTo>
                  <a:cubicBezTo>
                    <a:pt x="392" y="1"/>
                    <a:pt x="254" y="44"/>
                    <a:pt x="138" y="132"/>
                  </a:cubicBezTo>
                  <a:cubicBezTo>
                    <a:pt x="58" y="189"/>
                    <a:pt x="1" y="235"/>
                    <a:pt x="35" y="269"/>
                  </a:cubicBezTo>
                  <a:cubicBezTo>
                    <a:pt x="39" y="273"/>
                    <a:pt x="45" y="275"/>
                    <a:pt x="53" y="275"/>
                  </a:cubicBezTo>
                  <a:cubicBezTo>
                    <a:pt x="114" y="275"/>
                    <a:pt x="294" y="167"/>
                    <a:pt x="538" y="167"/>
                  </a:cubicBezTo>
                  <a:cubicBezTo>
                    <a:pt x="784" y="167"/>
                    <a:pt x="975" y="286"/>
                    <a:pt x="1028" y="286"/>
                  </a:cubicBezTo>
                  <a:cubicBezTo>
                    <a:pt x="1035" y="286"/>
                    <a:pt x="1039" y="284"/>
                    <a:pt x="1041" y="281"/>
                  </a:cubicBezTo>
                  <a:cubicBezTo>
                    <a:pt x="1064" y="281"/>
                    <a:pt x="1030" y="201"/>
                    <a:pt x="950" y="144"/>
                  </a:cubicBezTo>
                  <a:cubicBezTo>
                    <a:pt x="826" y="49"/>
                    <a:pt x="678" y="1"/>
                    <a:pt x="5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89"/>
            <p:cNvSpPr/>
            <p:nvPr/>
          </p:nvSpPr>
          <p:spPr>
            <a:xfrm>
              <a:off x="7333305" y="1881429"/>
              <a:ext cx="31924" cy="82891"/>
            </a:xfrm>
            <a:custGeom>
              <a:rect b="b" l="l" r="r" t="t"/>
              <a:pathLst>
                <a:path extrusionOk="0" h="2407" w="927">
                  <a:moveTo>
                    <a:pt x="37" y="1"/>
                  </a:moveTo>
                  <a:cubicBezTo>
                    <a:pt x="36" y="1"/>
                    <a:pt x="36" y="1"/>
                    <a:pt x="35" y="2"/>
                  </a:cubicBezTo>
                  <a:cubicBezTo>
                    <a:pt x="0" y="13"/>
                    <a:pt x="206" y="665"/>
                    <a:pt x="515" y="1465"/>
                  </a:cubicBezTo>
                  <a:cubicBezTo>
                    <a:pt x="583" y="1659"/>
                    <a:pt x="652" y="1842"/>
                    <a:pt x="732" y="2025"/>
                  </a:cubicBezTo>
                  <a:cubicBezTo>
                    <a:pt x="766" y="2082"/>
                    <a:pt x="778" y="2151"/>
                    <a:pt x="778" y="2231"/>
                  </a:cubicBezTo>
                  <a:cubicBezTo>
                    <a:pt x="778" y="2265"/>
                    <a:pt x="721" y="2288"/>
                    <a:pt x="641" y="2288"/>
                  </a:cubicBezTo>
                  <a:cubicBezTo>
                    <a:pt x="366" y="2334"/>
                    <a:pt x="206" y="2368"/>
                    <a:pt x="206" y="2379"/>
                  </a:cubicBezTo>
                  <a:cubicBezTo>
                    <a:pt x="206" y="2396"/>
                    <a:pt x="298" y="2407"/>
                    <a:pt x="455" y="2407"/>
                  </a:cubicBezTo>
                  <a:cubicBezTo>
                    <a:pt x="512" y="2407"/>
                    <a:pt x="579" y="2405"/>
                    <a:pt x="652" y="2402"/>
                  </a:cubicBezTo>
                  <a:cubicBezTo>
                    <a:pt x="698" y="2402"/>
                    <a:pt x="732" y="2391"/>
                    <a:pt x="778" y="2379"/>
                  </a:cubicBezTo>
                  <a:cubicBezTo>
                    <a:pt x="835" y="2368"/>
                    <a:pt x="881" y="2322"/>
                    <a:pt x="904" y="2265"/>
                  </a:cubicBezTo>
                  <a:cubicBezTo>
                    <a:pt x="926" y="2174"/>
                    <a:pt x="904" y="2059"/>
                    <a:pt x="858" y="1968"/>
                  </a:cubicBezTo>
                  <a:cubicBezTo>
                    <a:pt x="801" y="1785"/>
                    <a:pt x="732" y="1602"/>
                    <a:pt x="652" y="1408"/>
                  </a:cubicBezTo>
                  <a:cubicBezTo>
                    <a:pt x="360" y="633"/>
                    <a:pt x="90" y="1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89"/>
            <p:cNvSpPr/>
            <p:nvPr/>
          </p:nvSpPr>
          <p:spPr>
            <a:xfrm>
              <a:off x="7304551" y="1973994"/>
              <a:ext cx="51243" cy="25312"/>
            </a:xfrm>
            <a:custGeom>
              <a:rect b="b" l="l" r="r" t="t"/>
              <a:pathLst>
                <a:path extrusionOk="0" h="735" w="1488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" y="480"/>
                    <a:pt x="595" y="686"/>
                  </a:cubicBezTo>
                  <a:cubicBezTo>
                    <a:pt x="682" y="719"/>
                    <a:pt x="771" y="734"/>
                    <a:pt x="860" y="734"/>
                  </a:cubicBezTo>
                  <a:cubicBezTo>
                    <a:pt x="1110" y="734"/>
                    <a:pt x="1352" y="608"/>
                    <a:pt x="1487" y="389"/>
                  </a:cubicBezTo>
                  <a:lnTo>
                    <a:pt x="1487" y="389"/>
                  </a:lnTo>
                  <a:cubicBezTo>
                    <a:pt x="1467" y="390"/>
                    <a:pt x="1447" y="390"/>
                    <a:pt x="1428" y="390"/>
                  </a:cubicBezTo>
                  <a:cubicBezTo>
                    <a:pt x="897" y="390"/>
                    <a:pt x="491" y="99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89"/>
            <p:cNvSpPr/>
            <p:nvPr/>
          </p:nvSpPr>
          <p:spPr>
            <a:xfrm>
              <a:off x="7308890" y="1977816"/>
              <a:ext cx="40981" cy="16668"/>
            </a:xfrm>
            <a:custGeom>
              <a:rect b="b" l="l" r="r" t="t"/>
              <a:pathLst>
                <a:path extrusionOk="0" h="484" w="1190">
                  <a:moveTo>
                    <a:pt x="7" y="1"/>
                  </a:moveTo>
                  <a:cubicBezTo>
                    <a:pt x="4" y="1"/>
                    <a:pt x="1" y="2"/>
                    <a:pt x="1" y="3"/>
                  </a:cubicBezTo>
                  <a:cubicBezTo>
                    <a:pt x="172" y="118"/>
                    <a:pt x="366" y="221"/>
                    <a:pt x="572" y="289"/>
                  </a:cubicBezTo>
                  <a:cubicBezTo>
                    <a:pt x="767" y="369"/>
                    <a:pt x="972" y="438"/>
                    <a:pt x="1190" y="484"/>
                  </a:cubicBezTo>
                  <a:cubicBezTo>
                    <a:pt x="995" y="381"/>
                    <a:pt x="789" y="301"/>
                    <a:pt x="595" y="243"/>
                  </a:cubicBezTo>
                  <a:cubicBezTo>
                    <a:pt x="288" y="127"/>
                    <a:pt x="50" y="1"/>
                    <a:pt x="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89"/>
            <p:cNvSpPr/>
            <p:nvPr/>
          </p:nvSpPr>
          <p:spPr>
            <a:xfrm>
              <a:off x="7316776" y="1979883"/>
              <a:ext cx="7129" cy="6337"/>
            </a:xfrm>
            <a:custGeom>
              <a:rect b="b" l="l" r="r" t="t"/>
              <a:pathLst>
                <a:path extrusionOk="0" h="184" w="207">
                  <a:moveTo>
                    <a:pt x="80" y="1"/>
                  </a:moveTo>
                  <a:lnTo>
                    <a:pt x="0" y="103"/>
                  </a:lnTo>
                  <a:lnTo>
                    <a:pt x="103" y="183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89"/>
            <p:cNvSpPr/>
            <p:nvPr/>
          </p:nvSpPr>
          <p:spPr>
            <a:xfrm>
              <a:off x="7330137" y="1985806"/>
              <a:ext cx="6750" cy="6715"/>
            </a:xfrm>
            <a:custGeom>
              <a:rect b="b" l="l" r="r" t="t"/>
              <a:pathLst>
                <a:path extrusionOk="0" h="195" w="196">
                  <a:moveTo>
                    <a:pt x="81" y="0"/>
                  </a:moveTo>
                  <a:lnTo>
                    <a:pt x="1" y="114"/>
                  </a:lnTo>
                  <a:lnTo>
                    <a:pt x="104" y="194"/>
                  </a:lnTo>
                  <a:lnTo>
                    <a:pt x="195" y="5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89"/>
            <p:cNvSpPr/>
            <p:nvPr/>
          </p:nvSpPr>
          <p:spPr>
            <a:xfrm>
              <a:off x="7342362" y="1990110"/>
              <a:ext cx="7129" cy="6337"/>
            </a:xfrm>
            <a:custGeom>
              <a:rect b="b" l="l" r="r" t="t"/>
              <a:pathLst>
                <a:path extrusionOk="0" h="184" w="207">
                  <a:moveTo>
                    <a:pt x="80" y="1"/>
                  </a:moveTo>
                  <a:lnTo>
                    <a:pt x="0" y="115"/>
                  </a:lnTo>
                  <a:lnTo>
                    <a:pt x="115" y="184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89"/>
            <p:cNvSpPr/>
            <p:nvPr/>
          </p:nvSpPr>
          <p:spPr>
            <a:xfrm>
              <a:off x="7256133" y="2054299"/>
              <a:ext cx="89813" cy="43495"/>
            </a:xfrm>
            <a:custGeom>
              <a:rect b="b" l="l" r="r" t="t"/>
              <a:pathLst>
                <a:path extrusionOk="0" h="1263" w="2608">
                  <a:moveTo>
                    <a:pt x="1" y="0"/>
                  </a:moveTo>
                  <a:cubicBezTo>
                    <a:pt x="1" y="0"/>
                    <a:pt x="546" y="1262"/>
                    <a:pt x="2263" y="1262"/>
                  </a:cubicBezTo>
                  <a:cubicBezTo>
                    <a:pt x="2373" y="1262"/>
                    <a:pt x="2488" y="1257"/>
                    <a:pt x="2607" y="1246"/>
                  </a:cubicBezTo>
                  <a:lnTo>
                    <a:pt x="2607" y="732"/>
                  </a:lnTo>
                  <a:cubicBezTo>
                    <a:pt x="2570" y="733"/>
                    <a:pt x="2533" y="733"/>
                    <a:pt x="2496" y="733"/>
                  </a:cubicBezTo>
                  <a:cubicBezTo>
                    <a:pt x="1609" y="733"/>
                    <a:pt x="747" y="472"/>
                    <a:pt x="1" y="0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89"/>
            <p:cNvSpPr/>
            <p:nvPr/>
          </p:nvSpPr>
          <p:spPr>
            <a:xfrm>
              <a:off x="7104063" y="1878950"/>
              <a:ext cx="71010" cy="91190"/>
            </a:xfrm>
            <a:custGeom>
              <a:rect b="b" l="l" r="r" t="t"/>
              <a:pathLst>
                <a:path extrusionOk="0" h="2648" w="2062">
                  <a:moveTo>
                    <a:pt x="1371" y="0"/>
                  </a:moveTo>
                  <a:cubicBezTo>
                    <a:pt x="1057" y="0"/>
                    <a:pt x="0" y="125"/>
                    <a:pt x="198" y="1583"/>
                  </a:cubicBezTo>
                  <a:cubicBezTo>
                    <a:pt x="320" y="2431"/>
                    <a:pt x="794" y="2647"/>
                    <a:pt x="1233" y="2647"/>
                  </a:cubicBezTo>
                  <a:cubicBezTo>
                    <a:pt x="1664" y="2647"/>
                    <a:pt x="2062" y="2440"/>
                    <a:pt x="2062" y="2417"/>
                  </a:cubicBezTo>
                  <a:cubicBezTo>
                    <a:pt x="2062" y="2371"/>
                    <a:pt x="1456" y="5"/>
                    <a:pt x="1456" y="5"/>
                  </a:cubicBezTo>
                  <a:cubicBezTo>
                    <a:pt x="1450" y="3"/>
                    <a:pt x="1419" y="0"/>
                    <a:pt x="137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89"/>
            <p:cNvSpPr/>
            <p:nvPr/>
          </p:nvSpPr>
          <p:spPr>
            <a:xfrm>
              <a:off x="7124655" y="1899921"/>
              <a:ext cx="29961" cy="50554"/>
            </a:xfrm>
            <a:custGeom>
              <a:rect b="b" l="l" r="r" t="t"/>
              <a:pathLst>
                <a:path extrusionOk="0" h="1468" w="870">
                  <a:moveTo>
                    <a:pt x="397" y="1"/>
                  </a:moveTo>
                  <a:cubicBezTo>
                    <a:pt x="376" y="1"/>
                    <a:pt x="354" y="5"/>
                    <a:pt x="332" y="13"/>
                  </a:cubicBezTo>
                  <a:cubicBezTo>
                    <a:pt x="195" y="59"/>
                    <a:pt x="92" y="173"/>
                    <a:pt x="58" y="310"/>
                  </a:cubicBezTo>
                  <a:cubicBezTo>
                    <a:pt x="12" y="471"/>
                    <a:pt x="0" y="631"/>
                    <a:pt x="23" y="802"/>
                  </a:cubicBezTo>
                  <a:cubicBezTo>
                    <a:pt x="80" y="1134"/>
                    <a:pt x="309" y="1431"/>
                    <a:pt x="561" y="1465"/>
                  </a:cubicBezTo>
                  <a:cubicBezTo>
                    <a:pt x="572" y="1467"/>
                    <a:pt x="584" y="1467"/>
                    <a:pt x="596" y="1467"/>
                  </a:cubicBezTo>
                  <a:cubicBezTo>
                    <a:pt x="675" y="1467"/>
                    <a:pt x="754" y="1435"/>
                    <a:pt x="824" y="1385"/>
                  </a:cubicBezTo>
                  <a:cubicBezTo>
                    <a:pt x="869" y="1328"/>
                    <a:pt x="869" y="1294"/>
                    <a:pt x="858" y="1294"/>
                  </a:cubicBezTo>
                  <a:cubicBezTo>
                    <a:pt x="858" y="1294"/>
                    <a:pt x="835" y="1316"/>
                    <a:pt x="789" y="1339"/>
                  </a:cubicBezTo>
                  <a:cubicBezTo>
                    <a:pt x="744" y="1370"/>
                    <a:pt x="693" y="1385"/>
                    <a:pt x="644" y="1385"/>
                  </a:cubicBezTo>
                  <a:cubicBezTo>
                    <a:pt x="619" y="1385"/>
                    <a:pt x="595" y="1381"/>
                    <a:pt x="572" y="1374"/>
                  </a:cubicBezTo>
                  <a:cubicBezTo>
                    <a:pt x="389" y="1339"/>
                    <a:pt x="195" y="1076"/>
                    <a:pt x="138" y="779"/>
                  </a:cubicBezTo>
                  <a:cubicBezTo>
                    <a:pt x="115" y="631"/>
                    <a:pt x="126" y="482"/>
                    <a:pt x="160" y="345"/>
                  </a:cubicBezTo>
                  <a:cubicBezTo>
                    <a:pt x="183" y="230"/>
                    <a:pt x="252" y="139"/>
                    <a:pt x="355" y="93"/>
                  </a:cubicBezTo>
                  <a:cubicBezTo>
                    <a:pt x="376" y="83"/>
                    <a:pt x="397" y="78"/>
                    <a:pt x="418" y="78"/>
                  </a:cubicBezTo>
                  <a:cubicBezTo>
                    <a:pt x="464" y="78"/>
                    <a:pt x="506" y="103"/>
                    <a:pt x="538" y="150"/>
                  </a:cubicBezTo>
                  <a:cubicBezTo>
                    <a:pt x="572" y="185"/>
                    <a:pt x="561" y="219"/>
                    <a:pt x="572" y="230"/>
                  </a:cubicBezTo>
                  <a:cubicBezTo>
                    <a:pt x="583" y="230"/>
                    <a:pt x="606" y="196"/>
                    <a:pt x="583" y="128"/>
                  </a:cubicBezTo>
                  <a:cubicBezTo>
                    <a:pt x="561" y="82"/>
                    <a:pt x="538" y="48"/>
                    <a:pt x="503" y="25"/>
                  </a:cubicBezTo>
                  <a:cubicBezTo>
                    <a:pt x="468" y="11"/>
                    <a:pt x="433" y="1"/>
                    <a:pt x="397" y="1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89"/>
            <p:cNvSpPr/>
            <p:nvPr/>
          </p:nvSpPr>
          <p:spPr>
            <a:xfrm>
              <a:off x="7138809" y="1725157"/>
              <a:ext cx="281940" cy="206074"/>
            </a:xfrm>
            <a:custGeom>
              <a:rect b="b" l="l" r="r" t="t"/>
              <a:pathLst>
                <a:path extrusionOk="0" h="5984" w="8187">
                  <a:moveTo>
                    <a:pt x="4247" y="1"/>
                  </a:moveTo>
                  <a:cubicBezTo>
                    <a:pt x="3557" y="1"/>
                    <a:pt x="2872" y="77"/>
                    <a:pt x="2207" y="287"/>
                  </a:cubicBezTo>
                  <a:cubicBezTo>
                    <a:pt x="1579" y="481"/>
                    <a:pt x="961" y="801"/>
                    <a:pt x="584" y="1350"/>
                  </a:cubicBezTo>
                  <a:cubicBezTo>
                    <a:pt x="264" y="1830"/>
                    <a:pt x="1" y="2527"/>
                    <a:pt x="230" y="3030"/>
                  </a:cubicBezTo>
                  <a:lnTo>
                    <a:pt x="550" y="5969"/>
                  </a:lnTo>
                  <a:cubicBezTo>
                    <a:pt x="550" y="5969"/>
                    <a:pt x="814" y="5984"/>
                    <a:pt x="990" y="5984"/>
                  </a:cubicBezTo>
                  <a:cubicBezTo>
                    <a:pt x="1078" y="5984"/>
                    <a:pt x="1144" y="5980"/>
                    <a:pt x="1144" y="5969"/>
                  </a:cubicBezTo>
                  <a:lnTo>
                    <a:pt x="1144" y="3625"/>
                  </a:lnTo>
                  <a:cubicBezTo>
                    <a:pt x="1201" y="3633"/>
                    <a:pt x="1259" y="3636"/>
                    <a:pt x="1315" y="3636"/>
                  </a:cubicBezTo>
                  <a:cubicBezTo>
                    <a:pt x="1429" y="3636"/>
                    <a:pt x="1540" y="3621"/>
                    <a:pt x="1647" y="3591"/>
                  </a:cubicBezTo>
                  <a:cubicBezTo>
                    <a:pt x="2139" y="3453"/>
                    <a:pt x="2505" y="3042"/>
                    <a:pt x="2585" y="2539"/>
                  </a:cubicBezTo>
                  <a:cubicBezTo>
                    <a:pt x="2900" y="2985"/>
                    <a:pt x="3357" y="3185"/>
                    <a:pt x="3809" y="3185"/>
                  </a:cubicBezTo>
                  <a:cubicBezTo>
                    <a:pt x="4583" y="3185"/>
                    <a:pt x="5340" y="2597"/>
                    <a:pt x="5340" y="1659"/>
                  </a:cubicBezTo>
                  <a:cubicBezTo>
                    <a:pt x="5670" y="2197"/>
                    <a:pt x="6243" y="2609"/>
                    <a:pt x="6866" y="2609"/>
                  </a:cubicBezTo>
                  <a:cubicBezTo>
                    <a:pt x="6891" y="2609"/>
                    <a:pt x="6915" y="2609"/>
                    <a:pt x="6940" y="2607"/>
                  </a:cubicBezTo>
                  <a:cubicBezTo>
                    <a:pt x="7592" y="2562"/>
                    <a:pt x="8186" y="1933"/>
                    <a:pt x="8061" y="1293"/>
                  </a:cubicBezTo>
                  <a:cubicBezTo>
                    <a:pt x="7958" y="916"/>
                    <a:pt x="7695" y="607"/>
                    <a:pt x="7340" y="447"/>
                  </a:cubicBezTo>
                  <a:cubicBezTo>
                    <a:pt x="6986" y="298"/>
                    <a:pt x="6620" y="195"/>
                    <a:pt x="6243" y="161"/>
                  </a:cubicBezTo>
                  <a:cubicBezTo>
                    <a:pt x="5581" y="71"/>
                    <a:pt x="4912" y="1"/>
                    <a:pt x="424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89"/>
            <p:cNvSpPr/>
            <p:nvPr/>
          </p:nvSpPr>
          <p:spPr>
            <a:xfrm>
              <a:off x="7108918" y="1722196"/>
              <a:ext cx="35057" cy="20008"/>
            </a:xfrm>
            <a:custGeom>
              <a:rect b="b" l="l" r="r" t="t"/>
              <a:pathLst>
                <a:path extrusionOk="0" h="581" w="1018">
                  <a:moveTo>
                    <a:pt x="85" y="0"/>
                  </a:moveTo>
                  <a:cubicBezTo>
                    <a:pt x="39" y="0"/>
                    <a:pt x="12" y="8"/>
                    <a:pt x="12" y="18"/>
                  </a:cubicBezTo>
                  <a:cubicBezTo>
                    <a:pt x="0" y="64"/>
                    <a:pt x="240" y="121"/>
                    <a:pt x="503" y="270"/>
                  </a:cubicBezTo>
                  <a:cubicBezTo>
                    <a:pt x="762" y="410"/>
                    <a:pt x="929" y="580"/>
                    <a:pt x="976" y="580"/>
                  </a:cubicBezTo>
                  <a:cubicBezTo>
                    <a:pt x="979" y="580"/>
                    <a:pt x="981" y="580"/>
                    <a:pt x="983" y="579"/>
                  </a:cubicBezTo>
                  <a:cubicBezTo>
                    <a:pt x="1018" y="556"/>
                    <a:pt x="869" y="316"/>
                    <a:pt x="583" y="156"/>
                  </a:cubicBezTo>
                  <a:cubicBezTo>
                    <a:pt x="386" y="37"/>
                    <a:pt x="188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89"/>
            <p:cNvSpPr/>
            <p:nvPr/>
          </p:nvSpPr>
          <p:spPr>
            <a:xfrm>
              <a:off x="7135331" y="1691306"/>
              <a:ext cx="11020" cy="40257"/>
            </a:xfrm>
            <a:custGeom>
              <a:rect b="b" l="l" r="r" t="t"/>
              <a:pathLst>
                <a:path extrusionOk="0" h="1169" w="320">
                  <a:moveTo>
                    <a:pt x="88" y="0"/>
                  </a:moveTo>
                  <a:cubicBezTo>
                    <a:pt x="54" y="0"/>
                    <a:pt x="0" y="271"/>
                    <a:pt x="56" y="607"/>
                  </a:cubicBezTo>
                  <a:cubicBezTo>
                    <a:pt x="111" y="924"/>
                    <a:pt x="239" y="1168"/>
                    <a:pt x="280" y="1168"/>
                  </a:cubicBezTo>
                  <a:cubicBezTo>
                    <a:pt x="282" y="1168"/>
                    <a:pt x="283" y="1168"/>
                    <a:pt x="285" y="1167"/>
                  </a:cubicBezTo>
                  <a:cubicBezTo>
                    <a:pt x="319" y="1155"/>
                    <a:pt x="251" y="904"/>
                    <a:pt x="193" y="584"/>
                  </a:cubicBezTo>
                  <a:cubicBezTo>
                    <a:pt x="136" y="264"/>
                    <a:pt x="113" y="1"/>
                    <a:pt x="91" y="1"/>
                  </a:cubicBezTo>
                  <a:cubicBezTo>
                    <a:pt x="90" y="1"/>
                    <a:pt x="89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89"/>
            <p:cNvSpPr/>
            <p:nvPr/>
          </p:nvSpPr>
          <p:spPr>
            <a:xfrm>
              <a:off x="7152618" y="1829120"/>
              <a:ext cx="296851" cy="104380"/>
            </a:xfrm>
            <a:custGeom>
              <a:rect b="b" l="l" r="r" t="t"/>
              <a:pathLst>
                <a:path extrusionOk="0" h="3031" w="8620">
                  <a:moveTo>
                    <a:pt x="7164" y="0"/>
                  </a:moveTo>
                  <a:cubicBezTo>
                    <a:pt x="6987" y="0"/>
                    <a:pt x="6812" y="33"/>
                    <a:pt x="6642" y="103"/>
                  </a:cubicBezTo>
                  <a:cubicBezTo>
                    <a:pt x="6368" y="206"/>
                    <a:pt x="6139" y="389"/>
                    <a:pt x="5968" y="629"/>
                  </a:cubicBezTo>
                  <a:cubicBezTo>
                    <a:pt x="5796" y="892"/>
                    <a:pt x="5693" y="1200"/>
                    <a:pt x="5705" y="1509"/>
                  </a:cubicBezTo>
                  <a:lnTo>
                    <a:pt x="5705" y="1532"/>
                  </a:lnTo>
                  <a:cubicBezTo>
                    <a:pt x="5636" y="1509"/>
                    <a:pt x="5568" y="1509"/>
                    <a:pt x="5487" y="1509"/>
                  </a:cubicBezTo>
                  <a:cubicBezTo>
                    <a:pt x="5430" y="1509"/>
                    <a:pt x="5373" y="1521"/>
                    <a:pt x="5316" y="1532"/>
                  </a:cubicBezTo>
                  <a:cubicBezTo>
                    <a:pt x="5270" y="1543"/>
                    <a:pt x="5236" y="1555"/>
                    <a:pt x="5236" y="1566"/>
                  </a:cubicBezTo>
                  <a:cubicBezTo>
                    <a:pt x="5236" y="1578"/>
                    <a:pt x="5270" y="1601"/>
                    <a:pt x="5316" y="1601"/>
                  </a:cubicBezTo>
                  <a:cubicBezTo>
                    <a:pt x="5305" y="1692"/>
                    <a:pt x="5293" y="1783"/>
                    <a:pt x="5270" y="1863"/>
                  </a:cubicBezTo>
                  <a:cubicBezTo>
                    <a:pt x="5190" y="2172"/>
                    <a:pt x="5019" y="2446"/>
                    <a:pt x="4767" y="2641"/>
                  </a:cubicBezTo>
                  <a:cubicBezTo>
                    <a:pt x="4596" y="2778"/>
                    <a:pt x="4401" y="2869"/>
                    <a:pt x="4184" y="2915"/>
                  </a:cubicBezTo>
                  <a:cubicBezTo>
                    <a:pt x="4092" y="2933"/>
                    <a:pt x="3998" y="2942"/>
                    <a:pt x="3904" y="2942"/>
                  </a:cubicBezTo>
                  <a:cubicBezTo>
                    <a:pt x="3754" y="2942"/>
                    <a:pt x="3605" y="2919"/>
                    <a:pt x="3464" y="2869"/>
                  </a:cubicBezTo>
                  <a:cubicBezTo>
                    <a:pt x="3201" y="2789"/>
                    <a:pt x="2972" y="2618"/>
                    <a:pt x="2801" y="2412"/>
                  </a:cubicBezTo>
                  <a:cubicBezTo>
                    <a:pt x="2435" y="1932"/>
                    <a:pt x="2424" y="1269"/>
                    <a:pt x="2755" y="777"/>
                  </a:cubicBezTo>
                  <a:cubicBezTo>
                    <a:pt x="2915" y="549"/>
                    <a:pt x="3132" y="377"/>
                    <a:pt x="3384" y="274"/>
                  </a:cubicBezTo>
                  <a:cubicBezTo>
                    <a:pt x="3548" y="209"/>
                    <a:pt x="3723" y="177"/>
                    <a:pt x="3897" y="177"/>
                  </a:cubicBezTo>
                  <a:cubicBezTo>
                    <a:pt x="4183" y="177"/>
                    <a:pt x="4469" y="264"/>
                    <a:pt x="4710" y="434"/>
                  </a:cubicBezTo>
                  <a:cubicBezTo>
                    <a:pt x="4962" y="617"/>
                    <a:pt x="5156" y="880"/>
                    <a:pt x="5247" y="1178"/>
                  </a:cubicBezTo>
                  <a:cubicBezTo>
                    <a:pt x="5316" y="1395"/>
                    <a:pt x="5316" y="1521"/>
                    <a:pt x="5327" y="1521"/>
                  </a:cubicBezTo>
                  <a:cubicBezTo>
                    <a:pt x="5327" y="1486"/>
                    <a:pt x="5327" y="1463"/>
                    <a:pt x="5327" y="1429"/>
                  </a:cubicBezTo>
                  <a:cubicBezTo>
                    <a:pt x="5316" y="1338"/>
                    <a:pt x="5305" y="1258"/>
                    <a:pt x="5282" y="1166"/>
                  </a:cubicBezTo>
                  <a:cubicBezTo>
                    <a:pt x="5202" y="846"/>
                    <a:pt x="5007" y="572"/>
                    <a:pt x="4744" y="377"/>
                  </a:cubicBezTo>
                  <a:cubicBezTo>
                    <a:pt x="4484" y="184"/>
                    <a:pt x="4180" y="91"/>
                    <a:pt x="3880" y="91"/>
                  </a:cubicBezTo>
                  <a:cubicBezTo>
                    <a:pt x="3416" y="91"/>
                    <a:pt x="2959" y="311"/>
                    <a:pt x="2675" y="720"/>
                  </a:cubicBezTo>
                  <a:cubicBezTo>
                    <a:pt x="2492" y="983"/>
                    <a:pt x="2401" y="1292"/>
                    <a:pt x="2412" y="1601"/>
                  </a:cubicBezTo>
                  <a:cubicBezTo>
                    <a:pt x="2412" y="1703"/>
                    <a:pt x="2435" y="1806"/>
                    <a:pt x="2458" y="1898"/>
                  </a:cubicBezTo>
                  <a:cubicBezTo>
                    <a:pt x="2298" y="1909"/>
                    <a:pt x="1829" y="2001"/>
                    <a:pt x="1258" y="2138"/>
                  </a:cubicBezTo>
                  <a:cubicBezTo>
                    <a:pt x="560" y="2286"/>
                    <a:pt x="0" y="2446"/>
                    <a:pt x="0" y="2469"/>
                  </a:cubicBezTo>
                  <a:cubicBezTo>
                    <a:pt x="1" y="2471"/>
                    <a:pt x="7" y="2473"/>
                    <a:pt x="17" y="2473"/>
                  </a:cubicBezTo>
                  <a:cubicBezTo>
                    <a:pt x="117" y="2473"/>
                    <a:pt x="637" y="2374"/>
                    <a:pt x="1269" y="2229"/>
                  </a:cubicBezTo>
                  <a:cubicBezTo>
                    <a:pt x="1841" y="2104"/>
                    <a:pt x="2309" y="1989"/>
                    <a:pt x="2458" y="1932"/>
                  </a:cubicBezTo>
                  <a:cubicBezTo>
                    <a:pt x="2504" y="2126"/>
                    <a:pt x="2595" y="2309"/>
                    <a:pt x="2721" y="2469"/>
                  </a:cubicBezTo>
                  <a:cubicBezTo>
                    <a:pt x="2904" y="2698"/>
                    <a:pt x="3144" y="2869"/>
                    <a:pt x="3430" y="2961"/>
                  </a:cubicBezTo>
                  <a:cubicBezTo>
                    <a:pt x="3570" y="3008"/>
                    <a:pt x="3721" y="3031"/>
                    <a:pt x="3874" y="3031"/>
                  </a:cubicBezTo>
                  <a:cubicBezTo>
                    <a:pt x="3982" y="3031"/>
                    <a:pt x="4091" y="3019"/>
                    <a:pt x="4196" y="2995"/>
                  </a:cubicBezTo>
                  <a:cubicBezTo>
                    <a:pt x="4424" y="2950"/>
                    <a:pt x="4630" y="2847"/>
                    <a:pt x="4802" y="2698"/>
                  </a:cubicBezTo>
                  <a:cubicBezTo>
                    <a:pt x="5065" y="2492"/>
                    <a:pt x="5236" y="2195"/>
                    <a:pt x="5305" y="1875"/>
                  </a:cubicBezTo>
                  <a:cubicBezTo>
                    <a:pt x="5316" y="1795"/>
                    <a:pt x="5327" y="1703"/>
                    <a:pt x="5327" y="1612"/>
                  </a:cubicBezTo>
                  <a:lnTo>
                    <a:pt x="5327" y="1601"/>
                  </a:lnTo>
                  <a:cubicBezTo>
                    <a:pt x="5356" y="1606"/>
                    <a:pt x="5382" y="1609"/>
                    <a:pt x="5407" y="1609"/>
                  </a:cubicBezTo>
                  <a:cubicBezTo>
                    <a:pt x="5433" y="1609"/>
                    <a:pt x="5459" y="1606"/>
                    <a:pt x="5487" y="1601"/>
                  </a:cubicBezTo>
                  <a:cubicBezTo>
                    <a:pt x="5568" y="1601"/>
                    <a:pt x="5636" y="1589"/>
                    <a:pt x="5705" y="1578"/>
                  </a:cubicBezTo>
                  <a:cubicBezTo>
                    <a:pt x="5728" y="1863"/>
                    <a:pt x="5830" y="2138"/>
                    <a:pt x="6013" y="2366"/>
                  </a:cubicBezTo>
                  <a:cubicBezTo>
                    <a:pt x="6303" y="2731"/>
                    <a:pt x="6738" y="2935"/>
                    <a:pt x="7186" y="2935"/>
                  </a:cubicBezTo>
                  <a:cubicBezTo>
                    <a:pt x="7287" y="2935"/>
                    <a:pt x="7388" y="2925"/>
                    <a:pt x="7488" y="2904"/>
                  </a:cubicBezTo>
                  <a:cubicBezTo>
                    <a:pt x="8048" y="2778"/>
                    <a:pt x="8483" y="2332"/>
                    <a:pt x="8586" y="1772"/>
                  </a:cubicBezTo>
                  <a:cubicBezTo>
                    <a:pt x="8608" y="1692"/>
                    <a:pt x="8620" y="1601"/>
                    <a:pt x="8620" y="1509"/>
                  </a:cubicBezTo>
                  <a:cubicBezTo>
                    <a:pt x="8620" y="1486"/>
                    <a:pt x="8608" y="1452"/>
                    <a:pt x="8608" y="1418"/>
                  </a:cubicBezTo>
                  <a:cubicBezTo>
                    <a:pt x="8597" y="1418"/>
                    <a:pt x="8608" y="1555"/>
                    <a:pt x="8551" y="1772"/>
                  </a:cubicBezTo>
                  <a:cubicBezTo>
                    <a:pt x="8471" y="2081"/>
                    <a:pt x="8300" y="2344"/>
                    <a:pt x="8048" y="2549"/>
                  </a:cubicBezTo>
                  <a:cubicBezTo>
                    <a:pt x="7799" y="2744"/>
                    <a:pt x="7492" y="2848"/>
                    <a:pt x="7180" y="2848"/>
                  </a:cubicBezTo>
                  <a:cubicBezTo>
                    <a:pt x="7034" y="2848"/>
                    <a:pt x="6887" y="2825"/>
                    <a:pt x="6745" y="2778"/>
                  </a:cubicBezTo>
                  <a:cubicBezTo>
                    <a:pt x="6494" y="2687"/>
                    <a:pt x="6265" y="2527"/>
                    <a:pt x="6105" y="2321"/>
                  </a:cubicBezTo>
                  <a:cubicBezTo>
                    <a:pt x="5728" y="1841"/>
                    <a:pt x="5716" y="1178"/>
                    <a:pt x="6059" y="686"/>
                  </a:cubicBezTo>
                  <a:cubicBezTo>
                    <a:pt x="6208" y="457"/>
                    <a:pt x="6425" y="286"/>
                    <a:pt x="6676" y="183"/>
                  </a:cubicBezTo>
                  <a:cubicBezTo>
                    <a:pt x="6845" y="118"/>
                    <a:pt x="7021" y="86"/>
                    <a:pt x="7194" y="86"/>
                  </a:cubicBezTo>
                  <a:cubicBezTo>
                    <a:pt x="7480" y="86"/>
                    <a:pt x="7761" y="172"/>
                    <a:pt x="8003" y="343"/>
                  </a:cubicBezTo>
                  <a:cubicBezTo>
                    <a:pt x="8254" y="526"/>
                    <a:pt x="8448" y="789"/>
                    <a:pt x="8540" y="1086"/>
                  </a:cubicBezTo>
                  <a:cubicBezTo>
                    <a:pt x="8608" y="1303"/>
                    <a:pt x="8608" y="1429"/>
                    <a:pt x="8620" y="1429"/>
                  </a:cubicBezTo>
                  <a:cubicBezTo>
                    <a:pt x="8620" y="1395"/>
                    <a:pt x="8620" y="1372"/>
                    <a:pt x="8620" y="1338"/>
                  </a:cubicBezTo>
                  <a:cubicBezTo>
                    <a:pt x="8608" y="1246"/>
                    <a:pt x="8597" y="1166"/>
                    <a:pt x="8574" y="1075"/>
                  </a:cubicBezTo>
                  <a:cubicBezTo>
                    <a:pt x="8494" y="755"/>
                    <a:pt x="8300" y="480"/>
                    <a:pt x="8037" y="286"/>
                  </a:cubicBezTo>
                  <a:cubicBezTo>
                    <a:pt x="7854" y="149"/>
                    <a:pt x="7637" y="57"/>
                    <a:pt x="7420" y="23"/>
                  </a:cubicBezTo>
                  <a:cubicBezTo>
                    <a:pt x="7334" y="8"/>
                    <a:pt x="7249" y="0"/>
                    <a:pt x="7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89"/>
            <p:cNvSpPr/>
            <p:nvPr/>
          </p:nvSpPr>
          <p:spPr>
            <a:xfrm>
              <a:off x="7250245" y="1847819"/>
              <a:ext cx="64984" cy="24829"/>
            </a:xfrm>
            <a:custGeom>
              <a:rect b="b" l="l" r="r" t="t"/>
              <a:pathLst>
                <a:path extrusionOk="0" h="721" w="1887">
                  <a:moveTo>
                    <a:pt x="1025" y="0"/>
                  </a:moveTo>
                  <a:cubicBezTo>
                    <a:pt x="744" y="0"/>
                    <a:pt x="466" y="81"/>
                    <a:pt x="229" y="246"/>
                  </a:cubicBezTo>
                  <a:cubicBezTo>
                    <a:pt x="69" y="360"/>
                    <a:pt x="0" y="486"/>
                    <a:pt x="46" y="566"/>
                  </a:cubicBezTo>
                  <a:cubicBezTo>
                    <a:pt x="97" y="683"/>
                    <a:pt x="279" y="720"/>
                    <a:pt x="519" y="720"/>
                  </a:cubicBezTo>
                  <a:cubicBezTo>
                    <a:pt x="656" y="720"/>
                    <a:pt x="811" y="708"/>
                    <a:pt x="972" y="692"/>
                  </a:cubicBezTo>
                  <a:cubicBezTo>
                    <a:pt x="1406" y="657"/>
                    <a:pt x="1807" y="612"/>
                    <a:pt x="1864" y="429"/>
                  </a:cubicBezTo>
                  <a:cubicBezTo>
                    <a:pt x="1887" y="337"/>
                    <a:pt x="1807" y="234"/>
                    <a:pt x="1635" y="132"/>
                  </a:cubicBezTo>
                  <a:cubicBezTo>
                    <a:pt x="1441" y="44"/>
                    <a:pt x="1233" y="0"/>
                    <a:pt x="10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89"/>
            <p:cNvSpPr/>
            <p:nvPr/>
          </p:nvSpPr>
          <p:spPr>
            <a:xfrm>
              <a:off x="7362817" y="1838556"/>
              <a:ext cx="55169" cy="24554"/>
            </a:xfrm>
            <a:custGeom>
              <a:rect b="b" l="l" r="r" t="t"/>
              <a:pathLst>
                <a:path extrusionOk="0" h="713" w="1602">
                  <a:moveTo>
                    <a:pt x="859" y="0"/>
                  </a:moveTo>
                  <a:cubicBezTo>
                    <a:pt x="612" y="0"/>
                    <a:pt x="370" y="83"/>
                    <a:pt x="172" y="240"/>
                  </a:cubicBezTo>
                  <a:cubicBezTo>
                    <a:pt x="47" y="355"/>
                    <a:pt x="1" y="481"/>
                    <a:pt x="47" y="561"/>
                  </a:cubicBezTo>
                  <a:cubicBezTo>
                    <a:pt x="107" y="674"/>
                    <a:pt x="272" y="712"/>
                    <a:pt x="478" y="712"/>
                  </a:cubicBezTo>
                  <a:cubicBezTo>
                    <a:pt x="585" y="712"/>
                    <a:pt x="703" y="702"/>
                    <a:pt x="824" y="686"/>
                  </a:cubicBezTo>
                  <a:cubicBezTo>
                    <a:pt x="1178" y="652"/>
                    <a:pt x="1498" y="606"/>
                    <a:pt x="1567" y="435"/>
                  </a:cubicBezTo>
                  <a:cubicBezTo>
                    <a:pt x="1601" y="343"/>
                    <a:pt x="1544" y="229"/>
                    <a:pt x="1396" y="138"/>
                  </a:cubicBezTo>
                  <a:cubicBezTo>
                    <a:pt x="1226" y="45"/>
                    <a:pt x="1041" y="0"/>
                    <a:pt x="8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89"/>
            <p:cNvSpPr/>
            <p:nvPr/>
          </p:nvSpPr>
          <p:spPr>
            <a:xfrm>
              <a:off x="7311266" y="1847888"/>
              <a:ext cx="10262" cy="19870"/>
            </a:xfrm>
            <a:custGeom>
              <a:rect b="b" l="l" r="r" t="t"/>
              <a:pathLst>
                <a:path extrusionOk="0" h="577" w="298">
                  <a:moveTo>
                    <a:pt x="42" y="1"/>
                  </a:moveTo>
                  <a:cubicBezTo>
                    <a:pt x="39" y="1"/>
                    <a:pt x="36" y="2"/>
                    <a:pt x="35" y="4"/>
                  </a:cubicBezTo>
                  <a:cubicBezTo>
                    <a:pt x="0" y="27"/>
                    <a:pt x="35" y="152"/>
                    <a:pt x="103" y="312"/>
                  </a:cubicBezTo>
                  <a:cubicBezTo>
                    <a:pt x="158" y="455"/>
                    <a:pt x="213" y="576"/>
                    <a:pt x="247" y="576"/>
                  </a:cubicBezTo>
                  <a:cubicBezTo>
                    <a:pt x="249" y="576"/>
                    <a:pt x="250" y="576"/>
                    <a:pt x="252" y="575"/>
                  </a:cubicBezTo>
                  <a:cubicBezTo>
                    <a:pt x="286" y="575"/>
                    <a:pt x="297" y="427"/>
                    <a:pt x="229" y="255"/>
                  </a:cubicBezTo>
                  <a:cubicBezTo>
                    <a:pt x="166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89"/>
            <p:cNvSpPr/>
            <p:nvPr/>
          </p:nvSpPr>
          <p:spPr>
            <a:xfrm>
              <a:off x="7139601" y="4334087"/>
              <a:ext cx="161443" cy="296472"/>
            </a:xfrm>
            <a:custGeom>
              <a:rect b="b" l="l" r="r" t="t"/>
              <a:pathLst>
                <a:path extrusionOk="0" h="8609" w="4688">
                  <a:moveTo>
                    <a:pt x="4688" y="0"/>
                  </a:moveTo>
                  <a:lnTo>
                    <a:pt x="1" y="675"/>
                  </a:lnTo>
                  <a:lnTo>
                    <a:pt x="241" y="8243"/>
                  </a:lnTo>
                  <a:lnTo>
                    <a:pt x="4665" y="8609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89"/>
            <p:cNvSpPr/>
            <p:nvPr/>
          </p:nvSpPr>
          <p:spPr>
            <a:xfrm>
              <a:off x="7145524" y="4515946"/>
              <a:ext cx="155141" cy="114608"/>
            </a:xfrm>
            <a:custGeom>
              <a:rect b="b" l="l" r="r" t="t"/>
              <a:pathLst>
                <a:path extrusionOk="0" h="3328" w="4505">
                  <a:moveTo>
                    <a:pt x="0" y="1"/>
                  </a:moveTo>
                  <a:lnTo>
                    <a:pt x="23" y="2928"/>
                  </a:lnTo>
                  <a:lnTo>
                    <a:pt x="4493" y="3328"/>
                  </a:lnTo>
                  <a:lnTo>
                    <a:pt x="45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89"/>
            <p:cNvSpPr/>
            <p:nvPr/>
          </p:nvSpPr>
          <p:spPr>
            <a:xfrm>
              <a:off x="7145111" y="4616741"/>
              <a:ext cx="292547" cy="69460"/>
            </a:xfrm>
            <a:custGeom>
              <a:rect b="b" l="l" r="r" t="t"/>
              <a:pathLst>
                <a:path extrusionOk="0" h="2017" w="8495">
                  <a:moveTo>
                    <a:pt x="35" y="1"/>
                  </a:moveTo>
                  <a:lnTo>
                    <a:pt x="1" y="1795"/>
                  </a:lnTo>
                  <a:lnTo>
                    <a:pt x="287" y="1818"/>
                  </a:lnTo>
                  <a:cubicBezTo>
                    <a:pt x="1155" y="1874"/>
                    <a:pt x="3884" y="2016"/>
                    <a:pt x="5767" y="2016"/>
                  </a:cubicBezTo>
                  <a:cubicBezTo>
                    <a:pt x="6611" y="2016"/>
                    <a:pt x="7284" y="1988"/>
                    <a:pt x="7546" y="1910"/>
                  </a:cubicBezTo>
                  <a:cubicBezTo>
                    <a:pt x="8495" y="1647"/>
                    <a:pt x="4619" y="721"/>
                    <a:pt x="4619" y="721"/>
                  </a:cubicBezTo>
                  <a:lnTo>
                    <a:pt x="4619" y="2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89"/>
            <p:cNvSpPr/>
            <p:nvPr/>
          </p:nvSpPr>
          <p:spPr>
            <a:xfrm>
              <a:off x="7145524" y="4632409"/>
              <a:ext cx="57097" cy="45767"/>
            </a:xfrm>
            <a:custGeom>
              <a:rect b="b" l="l" r="r" t="t"/>
              <a:pathLst>
                <a:path extrusionOk="0" h="1329" w="1658">
                  <a:moveTo>
                    <a:pt x="102" y="0"/>
                  </a:moveTo>
                  <a:cubicBezTo>
                    <a:pt x="72" y="0"/>
                    <a:pt x="42" y="1"/>
                    <a:pt x="12" y="3"/>
                  </a:cubicBezTo>
                  <a:lnTo>
                    <a:pt x="0" y="1283"/>
                  </a:lnTo>
                  <a:lnTo>
                    <a:pt x="1658" y="1329"/>
                  </a:lnTo>
                  <a:cubicBezTo>
                    <a:pt x="1589" y="940"/>
                    <a:pt x="1384" y="586"/>
                    <a:pt x="1086" y="346"/>
                  </a:cubicBezTo>
                  <a:cubicBezTo>
                    <a:pt x="802" y="124"/>
                    <a:pt x="459" y="0"/>
                    <a:pt x="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89"/>
            <p:cNvSpPr/>
            <p:nvPr/>
          </p:nvSpPr>
          <p:spPr>
            <a:xfrm>
              <a:off x="7145524" y="4659648"/>
              <a:ext cx="270507" cy="26241"/>
            </a:xfrm>
            <a:custGeom>
              <a:rect b="b" l="l" r="r" t="t"/>
              <a:pathLst>
                <a:path extrusionOk="0" h="762" w="7855">
                  <a:moveTo>
                    <a:pt x="6494" y="1"/>
                  </a:moveTo>
                  <a:cubicBezTo>
                    <a:pt x="6242" y="1"/>
                    <a:pt x="6082" y="584"/>
                    <a:pt x="6082" y="584"/>
                  </a:cubicBezTo>
                  <a:lnTo>
                    <a:pt x="0" y="447"/>
                  </a:lnTo>
                  <a:lnTo>
                    <a:pt x="0" y="549"/>
                  </a:lnTo>
                  <a:cubicBezTo>
                    <a:pt x="1336" y="682"/>
                    <a:pt x="3658" y="761"/>
                    <a:pt x="5401" y="761"/>
                  </a:cubicBezTo>
                  <a:cubicBezTo>
                    <a:pt x="6656" y="761"/>
                    <a:pt x="7611" y="720"/>
                    <a:pt x="7683" y="629"/>
                  </a:cubicBezTo>
                  <a:cubicBezTo>
                    <a:pt x="7854" y="401"/>
                    <a:pt x="6494" y="1"/>
                    <a:pt x="649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89"/>
            <p:cNvSpPr/>
            <p:nvPr/>
          </p:nvSpPr>
          <p:spPr>
            <a:xfrm>
              <a:off x="7143148" y="4675007"/>
              <a:ext cx="264204" cy="5717"/>
            </a:xfrm>
            <a:custGeom>
              <a:rect b="b" l="l" r="r" t="t"/>
              <a:pathLst>
                <a:path extrusionOk="0" h="166" w="7672">
                  <a:moveTo>
                    <a:pt x="1" y="1"/>
                  </a:moveTo>
                  <a:lnTo>
                    <a:pt x="81" y="12"/>
                  </a:lnTo>
                  <a:cubicBezTo>
                    <a:pt x="58" y="1"/>
                    <a:pt x="24" y="1"/>
                    <a:pt x="1" y="1"/>
                  </a:cubicBezTo>
                  <a:close/>
                  <a:moveTo>
                    <a:pt x="81" y="12"/>
                  </a:moveTo>
                  <a:lnTo>
                    <a:pt x="309" y="23"/>
                  </a:lnTo>
                  <a:lnTo>
                    <a:pt x="1133" y="69"/>
                  </a:lnTo>
                  <a:cubicBezTo>
                    <a:pt x="1841" y="103"/>
                    <a:pt x="2802" y="138"/>
                    <a:pt x="3876" y="161"/>
                  </a:cubicBezTo>
                  <a:cubicBezTo>
                    <a:pt x="4191" y="164"/>
                    <a:pt x="4497" y="165"/>
                    <a:pt x="4790" y="165"/>
                  </a:cubicBezTo>
                  <a:cubicBezTo>
                    <a:pt x="5497" y="165"/>
                    <a:pt x="6127" y="157"/>
                    <a:pt x="6620" y="149"/>
                  </a:cubicBezTo>
                  <a:lnTo>
                    <a:pt x="7454" y="126"/>
                  </a:lnTo>
                  <a:lnTo>
                    <a:pt x="7672" y="115"/>
                  </a:lnTo>
                  <a:lnTo>
                    <a:pt x="3876" y="115"/>
                  </a:lnTo>
                  <a:cubicBezTo>
                    <a:pt x="2802" y="103"/>
                    <a:pt x="1841" y="69"/>
                    <a:pt x="1133" y="46"/>
                  </a:cubicBezTo>
                  <a:lnTo>
                    <a:pt x="309" y="12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89"/>
            <p:cNvSpPr/>
            <p:nvPr/>
          </p:nvSpPr>
          <p:spPr>
            <a:xfrm>
              <a:off x="7354552" y="4657685"/>
              <a:ext cx="15807" cy="24451"/>
            </a:xfrm>
            <a:custGeom>
              <a:rect b="b" l="l" r="r" t="t"/>
              <a:pathLst>
                <a:path extrusionOk="0" h="710" w="459">
                  <a:moveTo>
                    <a:pt x="458" y="1"/>
                  </a:moveTo>
                  <a:cubicBezTo>
                    <a:pt x="321" y="46"/>
                    <a:pt x="195" y="149"/>
                    <a:pt x="127" y="286"/>
                  </a:cubicBezTo>
                  <a:cubicBezTo>
                    <a:pt x="35" y="412"/>
                    <a:pt x="1" y="561"/>
                    <a:pt x="12" y="709"/>
                  </a:cubicBezTo>
                  <a:cubicBezTo>
                    <a:pt x="58" y="572"/>
                    <a:pt x="104" y="435"/>
                    <a:pt x="172" y="309"/>
                  </a:cubicBezTo>
                  <a:cubicBezTo>
                    <a:pt x="264" y="195"/>
                    <a:pt x="355" y="92"/>
                    <a:pt x="4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89"/>
            <p:cNvSpPr/>
            <p:nvPr/>
          </p:nvSpPr>
          <p:spPr>
            <a:xfrm>
              <a:off x="7308511" y="4645047"/>
              <a:ext cx="9091" cy="13052"/>
            </a:xfrm>
            <a:custGeom>
              <a:rect b="b" l="l" r="r" t="t"/>
              <a:pathLst>
                <a:path extrusionOk="0" h="379" w="264">
                  <a:moveTo>
                    <a:pt x="249" y="1"/>
                  </a:moveTo>
                  <a:cubicBezTo>
                    <a:pt x="233" y="1"/>
                    <a:pt x="179" y="77"/>
                    <a:pt x="115" y="173"/>
                  </a:cubicBezTo>
                  <a:cubicBezTo>
                    <a:pt x="46" y="276"/>
                    <a:pt x="0" y="368"/>
                    <a:pt x="12" y="379"/>
                  </a:cubicBezTo>
                  <a:cubicBezTo>
                    <a:pt x="23" y="379"/>
                    <a:pt x="92" y="310"/>
                    <a:pt x="160" y="196"/>
                  </a:cubicBezTo>
                  <a:cubicBezTo>
                    <a:pt x="217" y="93"/>
                    <a:pt x="263" y="2"/>
                    <a:pt x="252" y="2"/>
                  </a:cubicBezTo>
                  <a:cubicBezTo>
                    <a:pt x="251" y="1"/>
                    <a:pt x="250" y="1"/>
                    <a:pt x="2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89"/>
            <p:cNvSpPr/>
            <p:nvPr/>
          </p:nvSpPr>
          <p:spPr>
            <a:xfrm>
              <a:off x="7295907" y="4642327"/>
              <a:ext cx="10676" cy="8747"/>
            </a:xfrm>
            <a:custGeom>
              <a:rect b="b" l="l" r="r" t="t"/>
              <a:pathLst>
                <a:path extrusionOk="0" h="254" w="310">
                  <a:moveTo>
                    <a:pt x="298" y="1"/>
                  </a:moveTo>
                  <a:cubicBezTo>
                    <a:pt x="286" y="1"/>
                    <a:pt x="218" y="35"/>
                    <a:pt x="138" y="104"/>
                  </a:cubicBezTo>
                  <a:cubicBezTo>
                    <a:pt x="58" y="172"/>
                    <a:pt x="0" y="252"/>
                    <a:pt x="12" y="252"/>
                  </a:cubicBezTo>
                  <a:cubicBezTo>
                    <a:pt x="13" y="253"/>
                    <a:pt x="14" y="254"/>
                    <a:pt x="16" y="254"/>
                  </a:cubicBezTo>
                  <a:cubicBezTo>
                    <a:pt x="35" y="254"/>
                    <a:pt x="99" y="201"/>
                    <a:pt x="172" y="138"/>
                  </a:cubicBezTo>
                  <a:cubicBezTo>
                    <a:pt x="252" y="69"/>
                    <a:pt x="309" y="1"/>
                    <a:pt x="29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89"/>
            <p:cNvSpPr/>
            <p:nvPr/>
          </p:nvSpPr>
          <p:spPr>
            <a:xfrm>
              <a:off x="7288435" y="4632099"/>
              <a:ext cx="16564" cy="8334"/>
            </a:xfrm>
            <a:custGeom>
              <a:rect b="b" l="l" r="r" t="t"/>
              <a:pathLst>
                <a:path extrusionOk="0" h="242" w="481">
                  <a:moveTo>
                    <a:pt x="356" y="1"/>
                  </a:moveTo>
                  <a:cubicBezTo>
                    <a:pt x="306" y="1"/>
                    <a:pt x="256" y="30"/>
                    <a:pt x="240" y="92"/>
                  </a:cubicBezTo>
                  <a:cubicBezTo>
                    <a:pt x="219" y="89"/>
                    <a:pt x="197" y="87"/>
                    <a:pt x="176" y="87"/>
                  </a:cubicBezTo>
                  <a:cubicBezTo>
                    <a:pt x="117" y="87"/>
                    <a:pt x="59" y="98"/>
                    <a:pt x="0" y="115"/>
                  </a:cubicBezTo>
                  <a:cubicBezTo>
                    <a:pt x="60" y="140"/>
                    <a:pt x="120" y="153"/>
                    <a:pt x="180" y="153"/>
                  </a:cubicBezTo>
                  <a:cubicBezTo>
                    <a:pt x="200" y="153"/>
                    <a:pt x="220" y="152"/>
                    <a:pt x="240" y="149"/>
                  </a:cubicBezTo>
                  <a:cubicBezTo>
                    <a:pt x="256" y="212"/>
                    <a:pt x="308" y="241"/>
                    <a:pt x="359" y="241"/>
                  </a:cubicBezTo>
                  <a:cubicBezTo>
                    <a:pt x="420" y="241"/>
                    <a:pt x="480" y="200"/>
                    <a:pt x="480" y="126"/>
                  </a:cubicBezTo>
                  <a:cubicBezTo>
                    <a:pt x="480" y="44"/>
                    <a:pt x="418" y="1"/>
                    <a:pt x="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89"/>
            <p:cNvSpPr/>
            <p:nvPr/>
          </p:nvSpPr>
          <p:spPr>
            <a:xfrm>
              <a:off x="7314400" y="4630309"/>
              <a:ext cx="29961" cy="16392"/>
            </a:xfrm>
            <a:custGeom>
              <a:rect b="b" l="l" r="r" t="t"/>
              <a:pathLst>
                <a:path extrusionOk="0" h="476" w="870">
                  <a:moveTo>
                    <a:pt x="591" y="47"/>
                  </a:moveTo>
                  <a:cubicBezTo>
                    <a:pt x="662" y="47"/>
                    <a:pt x="730" y="65"/>
                    <a:pt x="789" y="98"/>
                  </a:cubicBezTo>
                  <a:cubicBezTo>
                    <a:pt x="835" y="132"/>
                    <a:pt x="812" y="190"/>
                    <a:pt x="767" y="224"/>
                  </a:cubicBezTo>
                  <a:cubicBezTo>
                    <a:pt x="709" y="247"/>
                    <a:pt x="652" y="270"/>
                    <a:pt x="595" y="293"/>
                  </a:cubicBezTo>
                  <a:cubicBezTo>
                    <a:pt x="504" y="315"/>
                    <a:pt x="401" y="338"/>
                    <a:pt x="298" y="361"/>
                  </a:cubicBezTo>
                  <a:cubicBezTo>
                    <a:pt x="207" y="378"/>
                    <a:pt x="133" y="387"/>
                    <a:pt x="82" y="392"/>
                  </a:cubicBezTo>
                  <a:lnTo>
                    <a:pt x="82" y="392"/>
                  </a:lnTo>
                  <a:cubicBezTo>
                    <a:pt x="111" y="334"/>
                    <a:pt x="144" y="279"/>
                    <a:pt x="184" y="224"/>
                  </a:cubicBezTo>
                  <a:cubicBezTo>
                    <a:pt x="252" y="155"/>
                    <a:pt x="344" y="98"/>
                    <a:pt x="435" y="75"/>
                  </a:cubicBezTo>
                  <a:cubicBezTo>
                    <a:pt x="488" y="56"/>
                    <a:pt x="540" y="47"/>
                    <a:pt x="591" y="47"/>
                  </a:cubicBezTo>
                  <a:close/>
                  <a:moveTo>
                    <a:pt x="575" y="0"/>
                  </a:moveTo>
                  <a:cubicBezTo>
                    <a:pt x="413" y="0"/>
                    <a:pt x="254" y="74"/>
                    <a:pt x="149" y="201"/>
                  </a:cubicBezTo>
                  <a:cubicBezTo>
                    <a:pt x="104" y="258"/>
                    <a:pt x="69" y="327"/>
                    <a:pt x="58" y="395"/>
                  </a:cubicBezTo>
                  <a:lnTo>
                    <a:pt x="58" y="395"/>
                  </a:lnTo>
                  <a:cubicBezTo>
                    <a:pt x="21" y="399"/>
                    <a:pt x="1" y="402"/>
                    <a:pt x="1" y="407"/>
                  </a:cubicBezTo>
                  <a:cubicBezTo>
                    <a:pt x="18" y="409"/>
                    <a:pt x="35" y="410"/>
                    <a:pt x="52" y="412"/>
                  </a:cubicBezTo>
                  <a:lnTo>
                    <a:pt x="52" y="412"/>
                  </a:lnTo>
                  <a:cubicBezTo>
                    <a:pt x="46" y="433"/>
                    <a:pt x="46" y="458"/>
                    <a:pt x="46" y="475"/>
                  </a:cubicBezTo>
                  <a:cubicBezTo>
                    <a:pt x="54" y="454"/>
                    <a:pt x="63" y="433"/>
                    <a:pt x="72" y="413"/>
                  </a:cubicBezTo>
                  <a:lnTo>
                    <a:pt x="72" y="413"/>
                  </a:lnTo>
                  <a:cubicBezTo>
                    <a:pt x="98" y="415"/>
                    <a:pt x="124" y="415"/>
                    <a:pt x="149" y="415"/>
                  </a:cubicBezTo>
                  <a:cubicBezTo>
                    <a:pt x="198" y="415"/>
                    <a:pt x="246" y="413"/>
                    <a:pt x="298" y="407"/>
                  </a:cubicBezTo>
                  <a:cubicBezTo>
                    <a:pt x="401" y="395"/>
                    <a:pt x="504" y="373"/>
                    <a:pt x="607" y="338"/>
                  </a:cubicBezTo>
                  <a:cubicBezTo>
                    <a:pt x="675" y="327"/>
                    <a:pt x="732" y="304"/>
                    <a:pt x="789" y="270"/>
                  </a:cubicBezTo>
                  <a:cubicBezTo>
                    <a:pt x="824" y="247"/>
                    <a:pt x="847" y="212"/>
                    <a:pt x="858" y="178"/>
                  </a:cubicBezTo>
                  <a:cubicBezTo>
                    <a:pt x="870" y="132"/>
                    <a:pt x="858" y="87"/>
                    <a:pt x="824" y="64"/>
                  </a:cubicBezTo>
                  <a:cubicBezTo>
                    <a:pt x="745" y="21"/>
                    <a:pt x="659" y="0"/>
                    <a:pt x="5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89"/>
            <p:cNvSpPr/>
            <p:nvPr/>
          </p:nvSpPr>
          <p:spPr>
            <a:xfrm>
              <a:off x="7303793" y="4625005"/>
              <a:ext cx="14980" cy="19733"/>
            </a:xfrm>
            <a:custGeom>
              <a:rect b="b" l="l" r="r" t="t"/>
              <a:pathLst>
                <a:path extrusionOk="0" h="573" w="435">
                  <a:moveTo>
                    <a:pt x="103" y="1"/>
                  </a:moveTo>
                  <a:cubicBezTo>
                    <a:pt x="46" y="12"/>
                    <a:pt x="0" y="81"/>
                    <a:pt x="11" y="138"/>
                  </a:cubicBezTo>
                  <a:cubicBezTo>
                    <a:pt x="11" y="184"/>
                    <a:pt x="34" y="229"/>
                    <a:pt x="57" y="275"/>
                  </a:cubicBezTo>
                  <a:cubicBezTo>
                    <a:pt x="91" y="332"/>
                    <a:pt x="137" y="389"/>
                    <a:pt x="194" y="447"/>
                  </a:cubicBezTo>
                  <a:cubicBezTo>
                    <a:pt x="240" y="504"/>
                    <a:pt x="297" y="538"/>
                    <a:pt x="366" y="572"/>
                  </a:cubicBezTo>
                  <a:cubicBezTo>
                    <a:pt x="366" y="572"/>
                    <a:pt x="309" y="515"/>
                    <a:pt x="217" y="424"/>
                  </a:cubicBezTo>
                  <a:cubicBezTo>
                    <a:pt x="171" y="366"/>
                    <a:pt x="126" y="309"/>
                    <a:pt x="103" y="252"/>
                  </a:cubicBezTo>
                  <a:cubicBezTo>
                    <a:pt x="57" y="184"/>
                    <a:pt x="34" y="69"/>
                    <a:pt x="103" y="58"/>
                  </a:cubicBezTo>
                  <a:cubicBezTo>
                    <a:pt x="108" y="57"/>
                    <a:pt x="113" y="57"/>
                    <a:pt x="118" y="57"/>
                  </a:cubicBezTo>
                  <a:cubicBezTo>
                    <a:pt x="192" y="57"/>
                    <a:pt x="254" y="131"/>
                    <a:pt x="297" y="195"/>
                  </a:cubicBezTo>
                  <a:cubicBezTo>
                    <a:pt x="343" y="252"/>
                    <a:pt x="366" y="309"/>
                    <a:pt x="377" y="378"/>
                  </a:cubicBezTo>
                  <a:cubicBezTo>
                    <a:pt x="389" y="447"/>
                    <a:pt x="389" y="515"/>
                    <a:pt x="389" y="572"/>
                  </a:cubicBezTo>
                  <a:cubicBezTo>
                    <a:pt x="423" y="515"/>
                    <a:pt x="434" y="447"/>
                    <a:pt x="423" y="366"/>
                  </a:cubicBezTo>
                  <a:cubicBezTo>
                    <a:pt x="412" y="298"/>
                    <a:pt x="389" y="218"/>
                    <a:pt x="343" y="161"/>
                  </a:cubicBezTo>
                  <a:cubicBezTo>
                    <a:pt x="297" y="69"/>
                    <a:pt x="206" y="12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89"/>
            <p:cNvSpPr/>
            <p:nvPr/>
          </p:nvSpPr>
          <p:spPr>
            <a:xfrm>
              <a:off x="7147108" y="4630928"/>
              <a:ext cx="55134" cy="46491"/>
            </a:xfrm>
            <a:custGeom>
              <a:rect b="b" l="l" r="r" t="t"/>
              <a:pathLst>
                <a:path extrusionOk="0" h="1350" w="1601">
                  <a:moveTo>
                    <a:pt x="80" y="0"/>
                  </a:moveTo>
                  <a:cubicBezTo>
                    <a:pt x="57" y="12"/>
                    <a:pt x="23" y="23"/>
                    <a:pt x="0" y="34"/>
                  </a:cubicBezTo>
                  <a:cubicBezTo>
                    <a:pt x="0" y="37"/>
                    <a:pt x="7" y="38"/>
                    <a:pt x="19" y="38"/>
                  </a:cubicBezTo>
                  <a:cubicBezTo>
                    <a:pt x="41" y="38"/>
                    <a:pt x="82" y="35"/>
                    <a:pt x="139" y="35"/>
                  </a:cubicBezTo>
                  <a:cubicBezTo>
                    <a:pt x="190" y="35"/>
                    <a:pt x="256" y="37"/>
                    <a:pt x="332" y="46"/>
                  </a:cubicBezTo>
                  <a:cubicBezTo>
                    <a:pt x="880" y="114"/>
                    <a:pt x="1349" y="492"/>
                    <a:pt x="1521" y="1018"/>
                  </a:cubicBezTo>
                  <a:cubicBezTo>
                    <a:pt x="1589" y="1212"/>
                    <a:pt x="1589" y="1349"/>
                    <a:pt x="1601" y="1349"/>
                  </a:cubicBezTo>
                  <a:cubicBezTo>
                    <a:pt x="1601" y="1315"/>
                    <a:pt x="1601" y="1281"/>
                    <a:pt x="1601" y="1246"/>
                  </a:cubicBezTo>
                  <a:cubicBezTo>
                    <a:pt x="1589" y="1166"/>
                    <a:pt x="1578" y="1086"/>
                    <a:pt x="1555" y="1006"/>
                  </a:cubicBezTo>
                  <a:cubicBezTo>
                    <a:pt x="1395" y="457"/>
                    <a:pt x="915" y="57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89"/>
            <p:cNvSpPr/>
            <p:nvPr/>
          </p:nvSpPr>
          <p:spPr>
            <a:xfrm>
              <a:off x="7222696" y="4662851"/>
              <a:ext cx="45699" cy="2721"/>
            </a:xfrm>
            <a:custGeom>
              <a:rect b="b" l="l" r="r" t="t"/>
              <a:pathLst>
                <a:path extrusionOk="0" h="79" w="1327">
                  <a:moveTo>
                    <a:pt x="79" y="1"/>
                  </a:moveTo>
                  <a:cubicBezTo>
                    <a:pt x="29" y="1"/>
                    <a:pt x="0" y="3"/>
                    <a:pt x="0" y="11"/>
                  </a:cubicBezTo>
                  <a:cubicBezTo>
                    <a:pt x="242" y="55"/>
                    <a:pt x="488" y="78"/>
                    <a:pt x="735" y="78"/>
                  </a:cubicBezTo>
                  <a:cubicBezTo>
                    <a:pt x="931" y="78"/>
                    <a:pt x="1129" y="64"/>
                    <a:pt x="1326" y="33"/>
                  </a:cubicBezTo>
                  <a:cubicBezTo>
                    <a:pt x="1326" y="28"/>
                    <a:pt x="1252" y="28"/>
                    <a:pt x="1132" y="28"/>
                  </a:cubicBezTo>
                  <a:cubicBezTo>
                    <a:pt x="1012" y="28"/>
                    <a:pt x="846" y="28"/>
                    <a:pt x="663" y="22"/>
                  </a:cubicBezTo>
                  <a:cubicBezTo>
                    <a:pt x="411" y="14"/>
                    <a:pt x="191" y="1"/>
                    <a:pt x="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89"/>
            <p:cNvSpPr/>
            <p:nvPr/>
          </p:nvSpPr>
          <p:spPr>
            <a:xfrm>
              <a:off x="7191186" y="4662403"/>
              <a:ext cx="5166" cy="9092"/>
            </a:xfrm>
            <a:custGeom>
              <a:rect b="b" l="l" r="r" t="t"/>
              <a:pathLst>
                <a:path extrusionOk="0" h="264" w="150">
                  <a:moveTo>
                    <a:pt x="12" y="1"/>
                  </a:moveTo>
                  <a:cubicBezTo>
                    <a:pt x="0" y="12"/>
                    <a:pt x="35" y="69"/>
                    <a:pt x="69" y="138"/>
                  </a:cubicBezTo>
                  <a:cubicBezTo>
                    <a:pt x="92" y="206"/>
                    <a:pt x="115" y="264"/>
                    <a:pt x="126" y="264"/>
                  </a:cubicBezTo>
                  <a:cubicBezTo>
                    <a:pt x="138" y="264"/>
                    <a:pt x="149" y="195"/>
                    <a:pt x="115" y="126"/>
                  </a:cubicBezTo>
                  <a:cubicBezTo>
                    <a:pt x="80" y="58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89"/>
            <p:cNvSpPr/>
            <p:nvPr/>
          </p:nvSpPr>
          <p:spPr>
            <a:xfrm>
              <a:off x="7179754" y="4647768"/>
              <a:ext cx="6750" cy="6474"/>
            </a:xfrm>
            <a:custGeom>
              <a:rect b="b" l="l" r="r" t="t"/>
              <a:pathLst>
                <a:path extrusionOk="0" h="188" w="196">
                  <a:moveTo>
                    <a:pt x="19" y="1"/>
                  </a:moveTo>
                  <a:cubicBezTo>
                    <a:pt x="16" y="1"/>
                    <a:pt x="14" y="1"/>
                    <a:pt x="12" y="3"/>
                  </a:cubicBezTo>
                  <a:cubicBezTo>
                    <a:pt x="1" y="14"/>
                    <a:pt x="35" y="71"/>
                    <a:pt x="81" y="117"/>
                  </a:cubicBezTo>
                  <a:cubicBezTo>
                    <a:pt x="121" y="157"/>
                    <a:pt x="160" y="188"/>
                    <a:pt x="178" y="188"/>
                  </a:cubicBezTo>
                  <a:cubicBezTo>
                    <a:pt x="180" y="188"/>
                    <a:pt x="182" y="187"/>
                    <a:pt x="184" y="186"/>
                  </a:cubicBezTo>
                  <a:cubicBezTo>
                    <a:pt x="195" y="174"/>
                    <a:pt x="161" y="128"/>
                    <a:pt x="115" y="71"/>
                  </a:cubicBezTo>
                  <a:cubicBezTo>
                    <a:pt x="76" y="32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89"/>
            <p:cNvSpPr/>
            <p:nvPr/>
          </p:nvSpPr>
          <p:spPr>
            <a:xfrm>
              <a:off x="7163637" y="4640088"/>
              <a:ext cx="9091" cy="4236"/>
            </a:xfrm>
            <a:custGeom>
              <a:rect b="b" l="l" r="r" t="t"/>
              <a:pathLst>
                <a:path extrusionOk="0" h="123" w="264">
                  <a:moveTo>
                    <a:pt x="89" y="1"/>
                  </a:moveTo>
                  <a:cubicBezTo>
                    <a:pt x="33" y="1"/>
                    <a:pt x="0" y="23"/>
                    <a:pt x="0" y="31"/>
                  </a:cubicBezTo>
                  <a:cubicBezTo>
                    <a:pt x="0" y="43"/>
                    <a:pt x="57" y="43"/>
                    <a:pt x="126" y="66"/>
                  </a:cubicBezTo>
                  <a:cubicBezTo>
                    <a:pt x="195" y="89"/>
                    <a:pt x="240" y="123"/>
                    <a:pt x="252" y="123"/>
                  </a:cubicBezTo>
                  <a:cubicBezTo>
                    <a:pt x="263" y="111"/>
                    <a:pt x="229" y="43"/>
                    <a:pt x="149" y="9"/>
                  </a:cubicBezTo>
                  <a:cubicBezTo>
                    <a:pt x="127" y="3"/>
                    <a:pt x="107" y="1"/>
                    <a:pt x="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89"/>
            <p:cNvSpPr/>
            <p:nvPr/>
          </p:nvSpPr>
          <p:spPr>
            <a:xfrm>
              <a:off x="7151826" y="4637712"/>
              <a:ext cx="4752" cy="2479"/>
            </a:xfrm>
            <a:custGeom>
              <a:rect b="b" l="l" r="r" t="t"/>
              <a:pathLst>
                <a:path extrusionOk="0" h="72" w="138">
                  <a:moveTo>
                    <a:pt x="32" y="0"/>
                  </a:moveTo>
                  <a:cubicBezTo>
                    <a:pt x="17" y="0"/>
                    <a:pt x="6" y="3"/>
                    <a:pt x="0" y="9"/>
                  </a:cubicBezTo>
                  <a:cubicBezTo>
                    <a:pt x="0" y="20"/>
                    <a:pt x="23" y="43"/>
                    <a:pt x="57" y="55"/>
                  </a:cubicBezTo>
                  <a:cubicBezTo>
                    <a:pt x="75" y="66"/>
                    <a:pt x="92" y="72"/>
                    <a:pt x="106" y="72"/>
                  </a:cubicBezTo>
                  <a:cubicBezTo>
                    <a:pt x="120" y="72"/>
                    <a:pt x="132" y="66"/>
                    <a:pt x="137" y="55"/>
                  </a:cubicBezTo>
                  <a:cubicBezTo>
                    <a:pt x="137" y="43"/>
                    <a:pt x="115" y="20"/>
                    <a:pt x="80" y="9"/>
                  </a:cubicBezTo>
                  <a:cubicBezTo>
                    <a:pt x="63" y="3"/>
                    <a:pt x="46" y="0"/>
                    <a:pt x="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89"/>
            <p:cNvSpPr/>
            <p:nvPr/>
          </p:nvSpPr>
          <p:spPr>
            <a:xfrm>
              <a:off x="7145903" y="4537881"/>
              <a:ext cx="156346" cy="4993"/>
            </a:xfrm>
            <a:custGeom>
              <a:rect b="b" l="l" r="r" t="t"/>
              <a:pathLst>
                <a:path extrusionOk="0" h="145" w="4540">
                  <a:moveTo>
                    <a:pt x="1430" y="0"/>
                  </a:moveTo>
                  <a:cubicBezTo>
                    <a:pt x="595" y="0"/>
                    <a:pt x="1" y="15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0" y="143"/>
                    <a:pt x="2689" y="144"/>
                    <a:pt x="2886" y="144"/>
                  </a:cubicBezTo>
                  <a:cubicBezTo>
                    <a:pt x="3841" y="144"/>
                    <a:pt x="4539" y="122"/>
                    <a:pt x="4539" y="84"/>
                  </a:cubicBezTo>
                  <a:cubicBezTo>
                    <a:pt x="4539" y="50"/>
                    <a:pt x="3522" y="16"/>
                    <a:pt x="2264" y="4"/>
                  </a:cubicBezTo>
                  <a:cubicBezTo>
                    <a:pt x="1970" y="1"/>
                    <a:pt x="1689" y="0"/>
                    <a:pt x="14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89"/>
            <p:cNvSpPr/>
            <p:nvPr/>
          </p:nvSpPr>
          <p:spPr>
            <a:xfrm>
              <a:off x="7145903" y="4547730"/>
              <a:ext cx="156346" cy="4993"/>
            </a:xfrm>
            <a:custGeom>
              <a:rect b="b" l="l" r="r" t="t"/>
              <a:pathLst>
                <a:path extrusionOk="0" h="145" w="4540">
                  <a:moveTo>
                    <a:pt x="1628" y="1"/>
                  </a:moveTo>
                  <a:cubicBezTo>
                    <a:pt x="690" y="1"/>
                    <a:pt x="1" y="21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7" y="143"/>
                    <a:pt x="2702" y="144"/>
                    <a:pt x="2906" y="144"/>
                  </a:cubicBezTo>
                  <a:cubicBezTo>
                    <a:pt x="3850" y="144"/>
                    <a:pt x="4539" y="124"/>
                    <a:pt x="4539" y="95"/>
                  </a:cubicBezTo>
                  <a:cubicBezTo>
                    <a:pt x="4539" y="50"/>
                    <a:pt x="3522" y="15"/>
                    <a:pt x="2264" y="4"/>
                  </a:cubicBezTo>
                  <a:cubicBezTo>
                    <a:pt x="2044" y="2"/>
                    <a:pt x="1830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89"/>
            <p:cNvSpPr/>
            <p:nvPr/>
          </p:nvSpPr>
          <p:spPr>
            <a:xfrm>
              <a:off x="6842002" y="2088150"/>
              <a:ext cx="885044" cy="807112"/>
            </a:xfrm>
            <a:custGeom>
              <a:rect b="b" l="l" r="r" t="t"/>
              <a:pathLst>
                <a:path extrusionOk="0" h="23437" w="25700">
                  <a:moveTo>
                    <a:pt x="9535" y="0"/>
                  </a:moveTo>
                  <a:lnTo>
                    <a:pt x="9535" y="1978"/>
                  </a:lnTo>
                  <a:cubicBezTo>
                    <a:pt x="8734" y="2035"/>
                    <a:pt x="7534" y="2241"/>
                    <a:pt x="6917" y="2458"/>
                  </a:cubicBezTo>
                  <a:cubicBezTo>
                    <a:pt x="4779" y="3224"/>
                    <a:pt x="3053" y="4413"/>
                    <a:pt x="2069" y="6974"/>
                  </a:cubicBezTo>
                  <a:lnTo>
                    <a:pt x="0" y="11558"/>
                  </a:lnTo>
                  <a:lnTo>
                    <a:pt x="5819" y="13090"/>
                  </a:lnTo>
                  <a:lnTo>
                    <a:pt x="6802" y="10941"/>
                  </a:lnTo>
                  <a:lnTo>
                    <a:pt x="6917" y="16565"/>
                  </a:lnTo>
                  <a:lnTo>
                    <a:pt x="6985" y="22659"/>
                  </a:lnTo>
                  <a:lnTo>
                    <a:pt x="20544" y="23436"/>
                  </a:lnTo>
                  <a:lnTo>
                    <a:pt x="20063" y="17297"/>
                  </a:lnTo>
                  <a:lnTo>
                    <a:pt x="19766" y="11009"/>
                  </a:lnTo>
                  <a:lnTo>
                    <a:pt x="23722" y="12153"/>
                  </a:lnTo>
                  <a:lnTo>
                    <a:pt x="25699" y="6059"/>
                  </a:lnTo>
                  <a:cubicBezTo>
                    <a:pt x="23607" y="5339"/>
                    <a:pt x="21458" y="4345"/>
                    <a:pt x="20772" y="3933"/>
                  </a:cubicBezTo>
                  <a:cubicBezTo>
                    <a:pt x="17617" y="2092"/>
                    <a:pt x="16017" y="1955"/>
                    <a:pt x="15056" y="1898"/>
                  </a:cubicBezTo>
                  <a:lnTo>
                    <a:pt x="14919" y="286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89"/>
            <p:cNvSpPr/>
            <p:nvPr/>
          </p:nvSpPr>
          <p:spPr>
            <a:xfrm>
              <a:off x="7623052" y="2283404"/>
              <a:ext cx="72870" cy="211067"/>
            </a:xfrm>
            <a:custGeom>
              <a:rect b="b" l="l" r="r" t="t"/>
              <a:pathLst>
                <a:path extrusionOk="0" h="6129" w="2116">
                  <a:moveTo>
                    <a:pt x="2115" y="1"/>
                  </a:moveTo>
                  <a:lnTo>
                    <a:pt x="2115" y="1"/>
                  </a:lnTo>
                  <a:cubicBezTo>
                    <a:pt x="2070" y="69"/>
                    <a:pt x="2024" y="149"/>
                    <a:pt x="2001" y="229"/>
                  </a:cubicBezTo>
                  <a:cubicBezTo>
                    <a:pt x="1944" y="389"/>
                    <a:pt x="1852" y="607"/>
                    <a:pt x="1761" y="881"/>
                  </a:cubicBezTo>
                  <a:cubicBezTo>
                    <a:pt x="1555" y="1441"/>
                    <a:pt x="1292" y="2218"/>
                    <a:pt x="1018" y="3053"/>
                  </a:cubicBezTo>
                  <a:cubicBezTo>
                    <a:pt x="755" y="3888"/>
                    <a:pt x="503" y="4631"/>
                    <a:pt x="309" y="5225"/>
                  </a:cubicBezTo>
                  <a:cubicBezTo>
                    <a:pt x="115" y="5785"/>
                    <a:pt x="0" y="6128"/>
                    <a:pt x="23" y="6128"/>
                  </a:cubicBezTo>
                  <a:cubicBezTo>
                    <a:pt x="69" y="6060"/>
                    <a:pt x="103" y="5980"/>
                    <a:pt x="138" y="5900"/>
                  </a:cubicBezTo>
                  <a:cubicBezTo>
                    <a:pt x="195" y="5751"/>
                    <a:pt x="286" y="5534"/>
                    <a:pt x="389" y="5259"/>
                  </a:cubicBezTo>
                  <a:cubicBezTo>
                    <a:pt x="595" y="4711"/>
                    <a:pt x="881" y="3933"/>
                    <a:pt x="1155" y="3099"/>
                  </a:cubicBezTo>
                  <a:cubicBezTo>
                    <a:pt x="1418" y="2264"/>
                    <a:pt x="1658" y="1510"/>
                    <a:pt x="1852" y="915"/>
                  </a:cubicBezTo>
                  <a:cubicBezTo>
                    <a:pt x="1955" y="618"/>
                    <a:pt x="2047" y="309"/>
                    <a:pt x="21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89"/>
            <p:cNvSpPr/>
            <p:nvPr/>
          </p:nvSpPr>
          <p:spPr>
            <a:xfrm>
              <a:off x="6851438" y="2455069"/>
              <a:ext cx="207520" cy="54893"/>
            </a:xfrm>
            <a:custGeom>
              <a:rect b="b" l="l" r="r" t="t"/>
              <a:pathLst>
                <a:path extrusionOk="0" h="1594" w="6026">
                  <a:moveTo>
                    <a:pt x="1" y="0"/>
                  </a:moveTo>
                  <a:cubicBezTo>
                    <a:pt x="69" y="46"/>
                    <a:pt x="149" y="80"/>
                    <a:pt x="229" y="114"/>
                  </a:cubicBezTo>
                  <a:cubicBezTo>
                    <a:pt x="366" y="172"/>
                    <a:pt x="584" y="252"/>
                    <a:pt x="847" y="354"/>
                  </a:cubicBezTo>
                  <a:cubicBezTo>
                    <a:pt x="1384" y="537"/>
                    <a:pt x="2127" y="777"/>
                    <a:pt x="2961" y="1006"/>
                  </a:cubicBezTo>
                  <a:cubicBezTo>
                    <a:pt x="3785" y="1223"/>
                    <a:pt x="4551" y="1383"/>
                    <a:pt x="5111" y="1475"/>
                  </a:cubicBezTo>
                  <a:cubicBezTo>
                    <a:pt x="5385" y="1521"/>
                    <a:pt x="5614" y="1555"/>
                    <a:pt x="5774" y="1578"/>
                  </a:cubicBezTo>
                  <a:cubicBezTo>
                    <a:pt x="5830" y="1586"/>
                    <a:pt x="5887" y="1594"/>
                    <a:pt x="5944" y="1594"/>
                  </a:cubicBezTo>
                  <a:cubicBezTo>
                    <a:pt x="5967" y="1594"/>
                    <a:pt x="5990" y="1592"/>
                    <a:pt x="6014" y="1589"/>
                  </a:cubicBezTo>
                  <a:cubicBezTo>
                    <a:pt x="6025" y="1566"/>
                    <a:pt x="5694" y="1498"/>
                    <a:pt x="5134" y="1383"/>
                  </a:cubicBezTo>
                  <a:cubicBezTo>
                    <a:pt x="4573" y="1258"/>
                    <a:pt x="3819" y="1086"/>
                    <a:pt x="2996" y="869"/>
                  </a:cubicBezTo>
                  <a:cubicBezTo>
                    <a:pt x="2161" y="652"/>
                    <a:pt x="1418" y="423"/>
                    <a:pt x="881" y="252"/>
                  </a:cubicBezTo>
                  <a:cubicBezTo>
                    <a:pt x="595" y="149"/>
                    <a:pt x="298" y="6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89"/>
            <p:cNvSpPr/>
            <p:nvPr/>
          </p:nvSpPr>
          <p:spPr>
            <a:xfrm>
              <a:off x="7272284" y="2168456"/>
              <a:ext cx="18149" cy="711823"/>
            </a:xfrm>
            <a:custGeom>
              <a:rect b="b" l="l" r="r" t="t"/>
              <a:pathLst>
                <a:path extrusionOk="0" h="20670" w="527">
                  <a:moveTo>
                    <a:pt x="35" y="0"/>
                  </a:moveTo>
                  <a:lnTo>
                    <a:pt x="35" y="0"/>
                  </a:lnTo>
                  <a:cubicBezTo>
                    <a:pt x="0" y="0"/>
                    <a:pt x="69" y="4630"/>
                    <a:pt x="183" y="10335"/>
                  </a:cubicBezTo>
                  <a:cubicBezTo>
                    <a:pt x="309" y="16051"/>
                    <a:pt x="446" y="20670"/>
                    <a:pt x="481" y="20670"/>
                  </a:cubicBezTo>
                  <a:cubicBezTo>
                    <a:pt x="526" y="20670"/>
                    <a:pt x="446" y="16040"/>
                    <a:pt x="332" y="10335"/>
                  </a:cubicBezTo>
                  <a:cubicBezTo>
                    <a:pt x="206" y="4630"/>
                    <a:pt x="69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89"/>
            <p:cNvSpPr/>
            <p:nvPr/>
          </p:nvSpPr>
          <p:spPr>
            <a:xfrm>
              <a:off x="7291982" y="2291531"/>
              <a:ext cx="23004" cy="21523"/>
            </a:xfrm>
            <a:custGeom>
              <a:rect b="b" l="l" r="r" t="t"/>
              <a:pathLst>
                <a:path extrusionOk="0" h="625" w="668">
                  <a:moveTo>
                    <a:pt x="337" y="0"/>
                  </a:moveTo>
                  <a:cubicBezTo>
                    <a:pt x="252" y="0"/>
                    <a:pt x="206" y="46"/>
                    <a:pt x="206" y="62"/>
                  </a:cubicBezTo>
                  <a:cubicBezTo>
                    <a:pt x="208" y="64"/>
                    <a:pt x="213" y="65"/>
                    <a:pt x="220" y="65"/>
                  </a:cubicBezTo>
                  <a:cubicBezTo>
                    <a:pt x="228" y="65"/>
                    <a:pt x="238" y="64"/>
                    <a:pt x="251" y="64"/>
                  </a:cubicBezTo>
                  <a:cubicBezTo>
                    <a:pt x="290" y="64"/>
                    <a:pt x="349" y="70"/>
                    <a:pt x="412" y="119"/>
                  </a:cubicBezTo>
                  <a:cubicBezTo>
                    <a:pt x="480" y="153"/>
                    <a:pt x="514" y="211"/>
                    <a:pt x="526" y="279"/>
                  </a:cubicBezTo>
                  <a:cubicBezTo>
                    <a:pt x="526" y="359"/>
                    <a:pt x="480" y="439"/>
                    <a:pt x="412" y="473"/>
                  </a:cubicBezTo>
                  <a:cubicBezTo>
                    <a:pt x="380" y="489"/>
                    <a:pt x="343" y="498"/>
                    <a:pt x="307" y="498"/>
                  </a:cubicBezTo>
                  <a:cubicBezTo>
                    <a:pt x="266" y="498"/>
                    <a:pt x="225" y="487"/>
                    <a:pt x="194" y="462"/>
                  </a:cubicBezTo>
                  <a:cubicBezTo>
                    <a:pt x="137" y="405"/>
                    <a:pt x="114" y="336"/>
                    <a:pt x="114" y="268"/>
                  </a:cubicBezTo>
                  <a:cubicBezTo>
                    <a:pt x="114" y="142"/>
                    <a:pt x="206" y="85"/>
                    <a:pt x="194" y="73"/>
                  </a:cubicBezTo>
                  <a:cubicBezTo>
                    <a:pt x="194" y="69"/>
                    <a:pt x="190" y="67"/>
                    <a:pt x="183" y="67"/>
                  </a:cubicBezTo>
                  <a:cubicBezTo>
                    <a:pt x="149" y="67"/>
                    <a:pt x="51" y="115"/>
                    <a:pt x="23" y="256"/>
                  </a:cubicBezTo>
                  <a:cubicBezTo>
                    <a:pt x="0" y="371"/>
                    <a:pt x="34" y="473"/>
                    <a:pt x="103" y="542"/>
                  </a:cubicBezTo>
                  <a:cubicBezTo>
                    <a:pt x="170" y="599"/>
                    <a:pt x="246" y="624"/>
                    <a:pt x="321" y="624"/>
                  </a:cubicBezTo>
                  <a:cubicBezTo>
                    <a:pt x="501" y="624"/>
                    <a:pt x="668" y="475"/>
                    <a:pt x="652" y="256"/>
                  </a:cubicBezTo>
                  <a:cubicBezTo>
                    <a:pt x="629" y="153"/>
                    <a:pt x="560" y="73"/>
                    <a:pt x="457" y="28"/>
                  </a:cubicBezTo>
                  <a:cubicBezTo>
                    <a:pt x="411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89"/>
            <p:cNvSpPr/>
            <p:nvPr/>
          </p:nvSpPr>
          <p:spPr>
            <a:xfrm>
              <a:off x="7301004" y="2485993"/>
              <a:ext cx="23039" cy="21868"/>
            </a:xfrm>
            <a:custGeom>
              <a:rect b="b" l="l" r="r" t="t"/>
              <a:pathLst>
                <a:path extrusionOk="0" h="635" w="669">
                  <a:moveTo>
                    <a:pt x="337" y="1"/>
                  </a:moveTo>
                  <a:cubicBezTo>
                    <a:pt x="253" y="1"/>
                    <a:pt x="207" y="46"/>
                    <a:pt x="207" y="62"/>
                  </a:cubicBezTo>
                  <a:cubicBezTo>
                    <a:pt x="210" y="69"/>
                    <a:pt x="219" y="70"/>
                    <a:pt x="232" y="70"/>
                  </a:cubicBezTo>
                  <a:cubicBezTo>
                    <a:pt x="240" y="70"/>
                    <a:pt x="250" y="69"/>
                    <a:pt x="262" y="69"/>
                  </a:cubicBezTo>
                  <a:cubicBezTo>
                    <a:pt x="300" y="69"/>
                    <a:pt x="355" y="74"/>
                    <a:pt x="413" y="119"/>
                  </a:cubicBezTo>
                  <a:cubicBezTo>
                    <a:pt x="481" y="154"/>
                    <a:pt x="515" y="211"/>
                    <a:pt x="527" y="280"/>
                  </a:cubicBezTo>
                  <a:cubicBezTo>
                    <a:pt x="527" y="407"/>
                    <a:pt x="419" y="497"/>
                    <a:pt x="308" y="497"/>
                  </a:cubicBezTo>
                  <a:cubicBezTo>
                    <a:pt x="270" y="497"/>
                    <a:pt x="231" y="486"/>
                    <a:pt x="195" y="462"/>
                  </a:cubicBezTo>
                  <a:cubicBezTo>
                    <a:pt x="138" y="417"/>
                    <a:pt x="115" y="348"/>
                    <a:pt x="115" y="280"/>
                  </a:cubicBezTo>
                  <a:cubicBezTo>
                    <a:pt x="115" y="142"/>
                    <a:pt x="195" y="85"/>
                    <a:pt x="184" y="74"/>
                  </a:cubicBezTo>
                  <a:cubicBezTo>
                    <a:pt x="184" y="70"/>
                    <a:pt x="180" y="68"/>
                    <a:pt x="173" y="68"/>
                  </a:cubicBezTo>
                  <a:cubicBezTo>
                    <a:pt x="143" y="68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10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4"/>
                    <a:pt x="458" y="28"/>
                  </a:cubicBezTo>
                  <a:cubicBezTo>
                    <a:pt x="412" y="8"/>
                    <a:pt x="372" y="1"/>
                    <a:pt x="3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89"/>
            <p:cNvSpPr/>
            <p:nvPr/>
          </p:nvSpPr>
          <p:spPr>
            <a:xfrm>
              <a:off x="7301004" y="2638753"/>
              <a:ext cx="23039" cy="21833"/>
            </a:xfrm>
            <a:custGeom>
              <a:rect b="b" l="l" r="r" t="t"/>
              <a:pathLst>
                <a:path extrusionOk="0" h="634" w="669">
                  <a:moveTo>
                    <a:pt x="337" y="0"/>
                  </a:moveTo>
                  <a:cubicBezTo>
                    <a:pt x="253" y="0"/>
                    <a:pt x="207" y="46"/>
                    <a:pt x="207" y="62"/>
                  </a:cubicBezTo>
                  <a:cubicBezTo>
                    <a:pt x="218" y="85"/>
                    <a:pt x="310" y="51"/>
                    <a:pt x="413" y="119"/>
                  </a:cubicBezTo>
                  <a:cubicBezTo>
                    <a:pt x="481" y="153"/>
                    <a:pt x="515" y="211"/>
                    <a:pt x="527" y="279"/>
                  </a:cubicBezTo>
                  <a:cubicBezTo>
                    <a:pt x="527" y="413"/>
                    <a:pt x="423" y="498"/>
                    <a:pt x="313" y="498"/>
                  </a:cubicBezTo>
                  <a:cubicBezTo>
                    <a:pt x="273" y="498"/>
                    <a:pt x="232" y="487"/>
                    <a:pt x="195" y="462"/>
                  </a:cubicBezTo>
                  <a:cubicBezTo>
                    <a:pt x="138" y="416"/>
                    <a:pt x="115" y="348"/>
                    <a:pt x="115" y="279"/>
                  </a:cubicBezTo>
                  <a:cubicBezTo>
                    <a:pt x="115" y="142"/>
                    <a:pt x="195" y="85"/>
                    <a:pt x="184" y="73"/>
                  </a:cubicBezTo>
                  <a:cubicBezTo>
                    <a:pt x="184" y="69"/>
                    <a:pt x="180" y="67"/>
                    <a:pt x="173" y="67"/>
                  </a:cubicBezTo>
                  <a:cubicBezTo>
                    <a:pt x="143" y="67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3"/>
                    <a:pt x="458" y="28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89"/>
            <p:cNvSpPr/>
            <p:nvPr/>
          </p:nvSpPr>
          <p:spPr>
            <a:xfrm>
              <a:off x="7310061" y="2774191"/>
              <a:ext cx="23039" cy="21833"/>
            </a:xfrm>
            <a:custGeom>
              <a:rect b="b" l="l" r="r" t="t"/>
              <a:pathLst>
                <a:path extrusionOk="0" h="634" w="669">
                  <a:moveTo>
                    <a:pt x="337" y="0"/>
                  </a:moveTo>
                  <a:cubicBezTo>
                    <a:pt x="253" y="0"/>
                    <a:pt x="207" y="45"/>
                    <a:pt x="207" y="62"/>
                  </a:cubicBezTo>
                  <a:cubicBezTo>
                    <a:pt x="218" y="84"/>
                    <a:pt x="310" y="50"/>
                    <a:pt x="412" y="119"/>
                  </a:cubicBezTo>
                  <a:cubicBezTo>
                    <a:pt x="481" y="153"/>
                    <a:pt x="515" y="222"/>
                    <a:pt x="527" y="290"/>
                  </a:cubicBezTo>
                  <a:cubicBezTo>
                    <a:pt x="527" y="415"/>
                    <a:pt x="423" y="498"/>
                    <a:pt x="314" y="498"/>
                  </a:cubicBezTo>
                  <a:cubicBezTo>
                    <a:pt x="274" y="498"/>
                    <a:pt x="232" y="486"/>
                    <a:pt x="195" y="462"/>
                  </a:cubicBezTo>
                  <a:cubicBezTo>
                    <a:pt x="138" y="416"/>
                    <a:pt x="115" y="347"/>
                    <a:pt x="115" y="279"/>
                  </a:cubicBezTo>
                  <a:cubicBezTo>
                    <a:pt x="115" y="142"/>
                    <a:pt x="207" y="96"/>
                    <a:pt x="195" y="73"/>
                  </a:cubicBezTo>
                  <a:cubicBezTo>
                    <a:pt x="195" y="69"/>
                    <a:pt x="191" y="67"/>
                    <a:pt x="184" y="67"/>
                  </a:cubicBezTo>
                  <a:cubicBezTo>
                    <a:pt x="150" y="67"/>
                    <a:pt x="52" y="117"/>
                    <a:pt x="24" y="267"/>
                  </a:cubicBezTo>
                  <a:cubicBezTo>
                    <a:pt x="1" y="370"/>
                    <a:pt x="35" y="473"/>
                    <a:pt x="104" y="553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7"/>
                  </a:cubicBezTo>
                  <a:cubicBezTo>
                    <a:pt x="630" y="165"/>
                    <a:pt x="561" y="73"/>
                    <a:pt x="458" y="27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89"/>
            <p:cNvSpPr/>
            <p:nvPr/>
          </p:nvSpPr>
          <p:spPr>
            <a:xfrm>
              <a:off x="7400628" y="2156644"/>
              <a:ext cx="48075" cy="385459"/>
            </a:xfrm>
            <a:custGeom>
              <a:rect b="b" l="l" r="r" t="t"/>
              <a:pathLst>
                <a:path extrusionOk="0" h="11193" w="1396">
                  <a:moveTo>
                    <a:pt x="0" y="1"/>
                  </a:moveTo>
                  <a:lnTo>
                    <a:pt x="538" y="11193"/>
                  </a:lnTo>
                  <a:lnTo>
                    <a:pt x="1395" y="11193"/>
                  </a:lnTo>
                  <a:lnTo>
                    <a:pt x="858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89"/>
            <p:cNvSpPr/>
            <p:nvPr/>
          </p:nvSpPr>
          <p:spPr>
            <a:xfrm>
              <a:off x="7419912" y="2574322"/>
              <a:ext cx="57889" cy="318168"/>
            </a:xfrm>
            <a:custGeom>
              <a:rect b="b" l="l" r="r" t="t"/>
              <a:pathLst>
                <a:path extrusionOk="0" h="9239" w="1681">
                  <a:moveTo>
                    <a:pt x="0" y="1"/>
                  </a:moveTo>
                  <a:lnTo>
                    <a:pt x="846" y="9238"/>
                  </a:lnTo>
                  <a:cubicBezTo>
                    <a:pt x="846" y="9238"/>
                    <a:pt x="1681" y="9204"/>
                    <a:pt x="1658" y="9147"/>
                  </a:cubicBezTo>
                  <a:cubicBezTo>
                    <a:pt x="1635" y="9101"/>
                    <a:pt x="88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89"/>
            <p:cNvSpPr/>
            <p:nvPr/>
          </p:nvSpPr>
          <p:spPr>
            <a:xfrm>
              <a:off x="7419534" y="2539301"/>
              <a:ext cx="29547" cy="5166"/>
            </a:xfrm>
            <a:custGeom>
              <a:rect b="b" l="l" r="r" t="t"/>
              <a:pathLst>
                <a:path extrusionOk="0" h="150" w="858">
                  <a:moveTo>
                    <a:pt x="423" y="1"/>
                  </a:moveTo>
                  <a:cubicBezTo>
                    <a:pt x="183" y="12"/>
                    <a:pt x="0" y="46"/>
                    <a:pt x="0" y="81"/>
                  </a:cubicBezTo>
                  <a:cubicBezTo>
                    <a:pt x="0" y="115"/>
                    <a:pt x="183" y="149"/>
                    <a:pt x="423" y="149"/>
                  </a:cubicBezTo>
                  <a:cubicBezTo>
                    <a:pt x="663" y="138"/>
                    <a:pt x="857" y="103"/>
                    <a:pt x="857" y="69"/>
                  </a:cubicBezTo>
                  <a:cubicBezTo>
                    <a:pt x="857" y="35"/>
                    <a:pt x="663" y="1"/>
                    <a:pt x="4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89"/>
            <p:cNvSpPr/>
            <p:nvPr/>
          </p:nvSpPr>
          <p:spPr>
            <a:xfrm>
              <a:off x="7421083" y="2571085"/>
              <a:ext cx="27998" cy="4959"/>
            </a:xfrm>
            <a:custGeom>
              <a:rect b="b" l="l" r="r" t="t"/>
              <a:pathLst>
                <a:path extrusionOk="0" h="144" w="813">
                  <a:moveTo>
                    <a:pt x="517" y="1"/>
                  </a:moveTo>
                  <a:cubicBezTo>
                    <a:pt x="480" y="1"/>
                    <a:pt x="441" y="1"/>
                    <a:pt x="401" y="4"/>
                  </a:cubicBezTo>
                  <a:cubicBezTo>
                    <a:pt x="184" y="15"/>
                    <a:pt x="1" y="49"/>
                    <a:pt x="1" y="95"/>
                  </a:cubicBezTo>
                  <a:cubicBezTo>
                    <a:pt x="1" y="123"/>
                    <a:pt x="125" y="144"/>
                    <a:pt x="296" y="144"/>
                  </a:cubicBezTo>
                  <a:cubicBezTo>
                    <a:pt x="333" y="144"/>
                    <a:pt x="372" y="143"/>
                    <a:pt x="412" y="141"/>
                  </a:cubicBezTo>
                  <a:cubicBezTo>
                    <a:pt x="641" y="129"/>
                    <a:pt x="812" y="95"/>
                    <a:pt x="812" y="49"/>
                  </a:cubicBezTo>
                  <a:cubicBezTo>
                    <a:pt x="812" y="21"/>
                    <a:pt x="689" y="1"/>
                    <a:pt x="5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89"/>
            <p:cNvSpPr/>
            <p:nvPr/>
          </p:nvSpPr>
          <p:spPr>
            <a:xfrm>
              <a:off x="7427798" y="2539679"/>
              <a:ext cx="6715" cy="35092"/>
            </a:xfrm>
            <a:custGeom>
              <a:rect b="b" l="l" r="r" t="t"/>
              <a:pathLst>
                <a:path extrusionOk="0" h="1019" w="195">
                  <a:moveTo>
                    <a:pt x="46" y="1"/>
                  </a:moveTo>
                  <a:cubicBezTo>
                    <a:pt x="0" y="12"/>
                    <a:pt x="0" y="241"/>
                    <a:pt x="34" y="515"/>
                  </a:cubicBezTo>
                  <a:cubicBezTo>
                    <a:pt x="57" y="801"/>
                    <a:pt x="114" y="1018"/>
                    <a:pt x="160" y="1018"/>
                  </a:cubicBezTo>
                  <a:cubicBezTo>
                    <a:pt x="194" y="1018"/>
                    <a:pt x="194" y="790"/>
                    <a:pt x="172" y="504"/>
                  </a:cubicBezTo>
                  <a:cubicBezTo>
                    <a:pt x="137" y="230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89"/>
            <p:cNvSpPr/>
            <p:nvPr/>
          </p:nvSpPr>
          <p:spPr>
            <a:xfrm>
              <a:off x="7436442" y="2543226"/>
              <a:ext cx="6715" cy="31924"/>
            </a:xfrm>
            <a:custGeom>
              <a:rect b="b" l="l" r="r" t="t"/>
              <a:pathLst>
                <a:path extrusionOk="0" h="927" w="195">
                  <a:moveTo>
                    <a:pt x="46" y="1"/>
                  </a:moveTo>
                  <a:cubicBezTo>
                    <a:pt x="1" y="12"/>
                    <a:pt x="1" y="218"/>
                    <a:pt x="23" y="481"/>
                  </a:cubicBezTo>
                  <a:cubicBezTo>
                    <a:pt x="58" y="732"/>
                    <a:pt x="115" y="927"/>
                    <a:pt x="149" y="927"/>
                  </a:cubicBezTo>
                  <a:cubicBezTo>
                    <a:pt x="195" y="927"/>
                    <a:pt x="195" y="710"/>
                    <a:pt x="161" y="458"/>
                  </a:cubicBezTo>
                  <a:cubicBezTo>
                    <a:pt x="138" y="207"/>
                    <a:pt x="81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89"/>
            <p:cNvSpPr/>
            <p:nvPr/>
          </p:nvSpPr>
          <p:spPr>
            <a:xfrm>
              <a:off x="7127789" y="2574736"/>
              <a:ext cx="37227" cy="300605"/>
            </a:xfrm>
            <a:custGeom>
              <a:rect b="b" l="l" r="r" t="t"/>
              <a:pathLst>
                <a:path extrusionOk="0" h="8729" w="1081">
                  <a:moveTo>
                    <a:pt x="1" y="0"/>
                  </a:moveTo>
                  <a:lnTo>
                    <a:pt x="172" y="8666"/>
                  </a:lnTo>
                  <a:cubicBezTo>
                    <a:pt x="172" y="8666"/>
                    <a:pt x="740" y="8729"/>
                    <a:pt x="975" y="8729"/>
                  </a:cubicBezTo>
                  <a:cubicBezTo>
                    <a:pt x="1041" y="8729"/>
                    <a:pt x="1080" y="8724"/>
                    <a:pt x="1075" y="8712"/>
                  </a:cubicBezTo>
                  <a:cubicBezTo>
                    <a:pt x="1053" y="866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89"/>
            <p:cNvSpPr/>
            <p:nvPr/>
          </p:nvSpPr>
          <p:spPr>
            <a:xfrm>
              <a:off x="7120730" y="2155473"/>
              <a:ext cx="33887" cy="386630"/>
            </a:xfrm>
            <a:custGeom>
              <a:rect b="b" l="l" r="r" t="t"/>
              <a:pathLst>
                <a:path extrusionOk="0" h="11227" w="984">
                  <a:moveTo>
                    <a:pt x="858" y="0"/>
                  </a:moveTo>
                  <a:lnTo>
                    <a:pt x="0" y="126"/>
                  </a:lnTo>
                  <a:lnTo>
                    <a:pt x="126" y="11227"/>
                  </a:lnTo>
                  <a:lnTo>
                    <a:pt x="983" y="112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89"/>
            <p:cNvSpPr/>
            <p:nvPr/>
          </p:nvSpPr>
          <p:spPr>
            <a:xfrm>
              <a:off x="7125034" y="2540024"/>
              <a:ext cx="29169" cy="4821"/>
            </a:xfrm>
            <a:custGeom>
              <a:rect b="b" l="l" r="r" t="t"/>
              <a:pathLst>
                <a:path extrusionOk="0" h="140" w="847">
                  <a:moveTo>
                    <a:pt x="331" y="0"/>
                  </a:moveTo>
                  <a:cubicBezTo>
                    <a:pt x="138" y="0"/>
                    <a:pt x="1" y="30"/>
                    <a:pt x="1" y="60"/>
                  </a:cubicBezTo>
                  <a:cubicBezTo>
                    <a:pt x="1" y="94"/>
                    <a:pt x="172" y="140"/>
                    <a:pt x="412" y="140"/>
                  </a:cubicBezTo>
                  <a:cubicBezTo>
                    <a:pt x="652" y="140"/>
                    <a:pt x="847" y="117"/>
                    <a:pt x="847" y="82"/>
                  </a:cubicBezTo>
                  <a:cubicBezTo>
                    <a:pt x="847" y="48"/>
                    <a:pt x="664" y="2"/>
                    <a:pt x="424" y="2"/>
                  </a:cubicBezTo>
                  <a:cubicBezTo>
                    <a:pt x="392" y="1"/>
                    <a:pt x="361" y="0"/>
                    <a:pt x="3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89"/>
            <p:cNvSpPr/>
            <p:nvPr/>
          </p:nvSpPr>
          <p:spPr>
            <a:xfrm>
              <a:off x="7127410" y="2573909"/>
              <a:ext cx="31545" cy="4787"/>
            </a:xfrm>
            <a:custGeom>
              <a:rect b="b" l="l" r="r" t="t"/>
              <a:pathLst>
                <a:path extrusionOk="0" h="139" w="916">
                  <a:moveTo>
                    <a:pt x="691" y="0"/>
                  </a:moveTo>
                  <a:cubicBezTo>
                    <a:pt x="625" y="0"/>
                    <a:pt x="549" y="2"/>
                    <a:pt x="469" y="2"/>
                  </a:cubicBezTo>
                  <a:cubicBezTo>
                    <a:pt x="218" y="2"/>
                    <a:pt x="12" y="2"/>
                    <a:pt x="12" y="47"/>
                  </a:cubicBezTo>
                  <a:cubicBezTo>
                    <a:pt x="0" y="82"/>
                    <a:pt x="206" y="139"/>
                    <a:pt x="469" y="139"/>
                  </a:cubicBezTo>
                  <a:cubicBezTo>
                    <a:pt x="721" y="139"/>
                    <a:pt x="915" y="70"/>
                    <a:pt x="915" y="36"/>
                  </a:cubicBezTo>
                  <a:cubicBezTo>
                    <a:pt x="915" y="5"/>
                    <a:pt x="824" y="0"/>
                    <a:pt x="6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89"/>
            <p:cNvSpPr/>
            <p:nvPr/>
          </p:nvSpPr>
          <p:spPr>
            <a:xfrm>
              <a:off x="7134883" y="2544018"/>
              <a:ext cx="5958" cy="33887"/>
            </a:xfrm>
            <a:custGeom>
              <a:rect b="b" l="l" r="r" t="t"/>
              <a:pathLst>
                <a:path extrusionOk="0" h="984" w="173">
                  <a:moveTo>
                    <a:pt x="58" y="1"/>
                  </a:moveTo>
                  <a:cubicBezTo>
                    <a:pt x="12" y="12"/>
                    <a:pt x="1" y="229"/>
                    <a:pt x="12" y="492"/>
                  </a:cubicBezTo>
                  <a:cubicBezTo>
                    <a:pt x="35" y="767"/>
                    <a:pt x="81" y="984"/>
                    <a:pt x="115" y="984"/>
                  </a:cubicBezTo>
                  <a:cubicBezTo>
                    <a:pt x="161" y="984"/>
                    <a:pt x="172" y="755"/>
                    <a:pt x="149" y="492"/>
                  </a:cubicBezTo>
                  <a:cubicBezTo>
                    <a:pt x="138" y="218"/>
                    <a:pt x="92" y="1"/>
                    <a:pt x="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89"/>
            <p:cNvSpPr/>
            <p:nvPr/>
          </p:nvSpPr>
          <p:spPr>
            <a:xfrm>
              <a:off x="7143561" y="2544018"/>
              <a:ext cx="5923" cy="33887"/>
            </a:xfrm>
            <a:custGeom>
              <a:rect b="b" l="l" r="r" t="t"/>
              <a:pathLst>
                <a:path extrusionOk="0" h="984" w="172">
                  <a:moveTo>
                    <a:pt x="57" y="1"/>
                  </a:moveTo>
                  <a:cubicBezTo>
                    <a:pt x="12" y="12"/>
                    <a:pt x="0" y="229"/>
                    <a:pt x="12" y="492"/>
                  </a:cubicBezTo>
                  <a:cubicBezTo>
                    <a:pt x="34" y="767"/>
                    <a:pt x="80" y="984"/>
                    <a:pt x="114" y="984"/>
                  </a:cubicBezTo>
                  <a:cubicBezTo>
                    <a:pt x="149" y="984"/>
                    <a:pt x="172" y="755"/>
                    <a:pt x="149" y="492"/>
                  </a:cubicBezTo>
                  <a:cubicBezTo>
                    <a:pt x="137" y="218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89"/>
            <p:cNvSpPr/>
            <p:nvPr/>
          </p:nvSpPr>
          <p:spPr>
            <a:xfrm>
              <a:off x="7190016" y="2120762"/>
              <a:ext cx="158275" cy="68221"/>
            </a:xfrm>
            <a:custGeom>
              <a:rect b="b" l="l" r="r" t="t"/>
              <a:pathLst>
                <a:path extrusionOk="0" h="1981" w="4596">
                  <a:moveTo>
                    <a:pt x="4329" y="0"/>
                  </a:moveTo>
                  <a:cubicBezTo>
                    <a:pt x="3964" y="0"/>
                    <a:pt x="3139" y="463"/>
                    <a:pt x="2664" y="757"/>
                  </a:cubicBezTo>
                  <a:cubicBezTo>
                    <a:pt x="2652" y="688"/>
                    <a:pt x="2630" y="620"/>
                    <a:pt x="2595" y="551"/>
                  </a:cubicBezTo>
                  <a:lnTo>
                    <a:pt x="1852" y="551"/>
                  </a:lnTo>
                  <a:cubicBezTo>
                    <a:pt x="1852" y="551"/>
                    <a:pt x="1841" y="597"/>
                    <a:pt x="1829" y="654"/>
                  </a:cubicBezTo>
                  <a:cubicBezTo>
                    <a:pt x="1418" y="357"/>
                    <a:pt x="960" y="139"/>
                    <a:pt x="480" y="14"/>
                  </a:cubicBezTo>
                  <a:cubicBezTo>
                    <a:pt x="455" y="8"/>
                    <a:pt x="430" y="6"/>
                    <a:pt x="405" y="6"/>
                  </a:cubicBezTo>
                  <a:cubicBezTo>
                    <a:pt x="218" y="6"/>
                    <a:pt x="57" y="153"/>
                    <a:pt x="57" y="345"/>
                  </a:cubicBezTo>
                  <a:cubicBezTo>
                    <a:pt x="34" y="894"/>
                    <a:pt x="0" y="1866"/>
                    <a:pt x="160" y="1957"/>
                  </a:cubicBezTo>
                  <a:cubicBezTo>
                    <a:pt x="190" y="1973"/>
                    <a:pt x="228" y="1981"/>
                    <a:pt x="274" y="1981"/>
                  </a:cubicBezTo>
                  <a:cubicBezTo>
                    <a:pt x="617" y="1981"/>
                    <a:pt x="1368" y="1564"/>
                    <a:pt x="1852" y="1271"/>
                  </a:cubicBezTo>
                  <a:cubicBezTo>
                    <a:pt x="1875" y="1328"/>
                    <a:pt x="1898" y="1374"/>
                    <a:pt x="1921" y="1431"/>
                  </a:cubicBezTo>
                  <a:lnTo>
                    <a:pt x="2698" y="1385"/>
                  </a:lnTo>
                  <a:lnTo>
                    <a:pt x="2698" y="1260"/>
                  </a:lnTo>
                  <a:cubicBezTo>
                    <a:pt x="3121" y="1591"/>
                    <a:pt x="3601" y="1820"/>
                    <a:pt x="4127" y="1957"/>
                  </a:cubicBezTo>
                  <a:cubicBezTo>
                    <a:pt x="4152" y="1962"/>
                    <a:pt x="4177" y="1965"/>
                    <a:pt x="4202" y="1965"/>
                  </a:cubicBezTo>
                  <a:cubicBezTo>
                    <a:pt x="4389" y="1965"/>
                    <a:pt x="4550" y="1818"/>
                    <a:pt x="4550" y="1626"/>
                  </a:cubicBezTo>
                  <a:cubicBezTo>
                    <a:pt x="4573" y="1077"/>
                    <a:pt x="4596" y="105"/>
                    <a:pt x="4447" y="25"/>
                  </a:cubicBezTo>
                  <a:cubicBezTo>
                    <a:pt x="4417" y="8"/>
                    <a:pt x="4377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89"/>
            <p:cNvSpPr/>
            <p:nvPr/>
          </p:nvSpPr>
          <p:spPr>
            <a:xfrm>
              <a:off x="7278173" y="2139254"/>
              <a:ext cx="7886" cy="27274"/>
            </a:xfrm>
            <a:custGeom>
              <a:rect b="b" l="l" r="r" t="t"/>
              <a:pathLst>
                <a:path extrusionOk="0" h="792" w="229">
                  <a:moveTo>
                    <a:pt x="43" y="0"/>
                  </a:moveTo>
                  <a:cubicBezTo>
                    <a:pt x="40" y="0"/>
                    <a:pt x="37" y="1"/>
                    <a:pt x="35" y="3"/>
                  </a:cubicBezTo>
                  <a:cubicBezTo>
                    <a:pt x="1" y="14"/>
                    <a:pt x="47" y="185"/>
                    <a:pt x="70" y="391"/>
                  </a:cubicBezTo>
                  <a:cubicBezTo>
                    <a:pt x="81" y="597"/>
                    <a:pt x="58" y="780"/>
                    <a:pt x="104" y="791"/>
                  </a:cubicBezTo>
                  <a:cubicBezTo>
                    <a:pt x="104" y="792"/>
                    <a:pt x="105" y="792"/>
                    <a:pt x="106" y="792"/>
                  </a:cubicBezTo>
                  <a:cubicBezTo>
                    <a:pt x="133" y="792"/>
                    <a:pt x="229" y="613"/>
                    <a:pt x="207" y="380"/>
                  </a:cubicBezTo>
                  <a:cubicBezTo>
                    <a:pt x="185" y="155"/>
                    <a:pt x="84" y="0"/>
                    <a:pt x="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89"/>
            <p:cNvSpPr/>
            <p:nvPr/>
          </p:nvSpPr>
          <p:spPr>
            <a:xfrm>
              <a:off x="7283682" y="2142078"/>
              <a:ext cx="37468" cy="11468"/>
            </a:xfrm>
            <a:custGeom>
              <a:rect b="b" l="l" r="r" t="t"/>
              <a:pathLst>
                <a:path extrusionOk="0" h="333" w="1088">
                  <a:moveTo>
                    <a:pt x="1039" y="0"/>
                  </a:moveTo>
                  <a:cubicBezTo>
                    <a:pt x="951" y="0"/>
                    <a:pt x="756" y="42"/>
                    <a:pt x="527" y="103"/>
                  </a:cubicBezTo>
                  <a:cubicBezTo>
                    <a:pt x="241" y="183"/>
                    <a:pt x="1" y="286"/>
                    <a:pt x="24" y="321"/>
                  </a:cubicBezTo>
                  <a:cubicBezTo>
                    <a:pt x="26" y="329"/>
                    <a:pt x="41" y="332"/>
                    <a:pt x="66" y="332"/>
                  </a:cubicBezTo>
                  <a:cubicBezTo>
                    <a:pt x="148" y="332"/>
                    <a:pt x="344" y="291"/>
                    <a:pt x="573" y="229"/>
                  </a:cubicBezTo>
                  <a:cubicBezTo>
                    <a:pt x="858" y="161"/>
                    <a:pt x="1087" y="46"/>
                    <a:pt x="1087" y="12"/>
                  </a:cubicBezTo>
                  <a:cubicBezTo>
                    <a:pt x="1082" y="4"/>
                    <a:pt x="1065" y="0"/>
                    <a:pt x="10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89"/>
            <p:cNvSpPr/>
            <p:nvPr/>
          </p:nvSpPr>
          <p:spPr>
            <a:xfrm>
              <a:off x="7282512" y="2155026"/>
              <a:ext cx="40602" cy="9298"/>
            </a:xfrm>
            <a:custGeom>
              <a:rect b="b" l="l" r="r" t="t"/>
              <a:pathLst>
                <a:path extrusionOk="0" h="270" w="1179">
                  <a:moveTo>
                    <a:pt x="94" y="1"/>
                  </a:moveTo>
                  <a:cubicBezTo>
                    <a:pt x="35" y="1"/>
                    <a:pt x="1" y="8"/>
                    <a:pt x="1" y="25"/>
                  </a:cubicBezTo>
                  <a:cubicBezTo>
                    <a:pt x="1" y="59"/>
                    <a:pt x="252" y="139"/>
                    <a:pt x="572" y="208"/>
                  </a:cubicBezTo>
                  <a:cubicBezTo>
                    <a:pt x="790" y="246"/>
                    <a:pt x="981" y="269"/>
                    <a:pt x="1085" y="269"/>
                  </a:cubicBezTo>
                  <a:cubicBezTo>
                    <a:pt x="1134" y="269"/>
                    <a:pt x="1163" y="264"/>
                    <a:pt x="1167" y="253"/>
                  </a:cubicBezTo>
                  <a:cubicBezTo>
                    <a:pt x="1178" y="219"/>
                    <a:pt x="915" y="128"/>
                    <a:pt x="595" y="70"/>
                  </a:cubicBezTo>
                  <a:cubicBezTo>
                    <a:pt x="388" y="26"/>
                    <a:pt x="201" y="1"/>
                    <a:pt x="9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89"/>
            <p:cNvSpPr/>
            <p:nvPr/>
          </p:nvSpPr>
          <p:spPr>
            <a:xfrm>
              <a:off x="7249866" y="2142835"/>
              <a:ext cx="5923" cy="24072"/>
            </a:xfrm>
            <a:custGeom>
              <a:rect b="b" l="l" r="r" t="t"/>
              <a:pathLst>
                <a:path extrusionOk="0" h="699" w="172">
                  <a:moveTo>
                    <a:pt x="88" y="1"/>
                  </a:moveTo>
                  <a:cubicBezTo>
                    <a:pt x="53" y="1"/>
                    <a:pt x="0" y="157"/>
                    <a:pt x="11" y="356"/>
                  </a:cubicBezTo>
                  <a:cubicBezTo>
                    <a:pt x="23" y="550"/>
                    <a:pt x="103" y="699"/>
                    <a:pt x="137" y="699"/>
                  </a:cubicBezTo>
                  <a:cubicBezTo>
                    <a:pt x="171" y="687"/>
                    <a:pt x="160" y="527"/>
                    <a:pt x="148" y="344"/>
                  </a:cubicBezTo>
                  <a:cubicBezTo>
                    <a:pt x="137" y="161"/>
                    <a:pt x="126" y="1"/>
                    <a:pt x="91" y="1"/>
                  </a:cubicBezTo>
                  <a:cubicBezTo>
                    <a:pt x="90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89"/>
            <p:cNvSpPr/>
            <p:nvPr/>
          </p:nvSpPr>
          <p:spPr>
            <a:xfrm>
              <a:off x="7205753" y="2145762"/>
              <a:ext cx="46491" cy="7025"/>
            </a:xfrm>
            <a:custGeom>
              <a:rect b="b" l="l" r="r" t="t"/>
              <a:pathLst>
                <a:path extrusionOk="0" h="204" w="1350">
                  <a:moveTo>
                    <a:pt x="176" y="1"/>
                  </a:moveTo>
                  <a:cubicBezTo>
                    <a:pt x="67" y="1"/>
                    <a:pt x="0" y="9"/>
                    <a:pt x="0" y="31"/>
                  </a:cubicBezTo>
                  <a:cubicBezTo>
                    <a:pt x="0" y="65"/>
                    <a:pt x="298" y="134"/>
                    <a:pt x="663" y="168"/>
                  </a:cubicBezTo>
                  <a:cubicBezTo>
                    <a:pt x="866" y="192"/>
                    <a:pt x="1045" y="204"/>
                    <a:pt x="1169" y="204"/>
                  </a:cubicBezTo>
                  <a:cubicBezTo>
                    <a:pt x="1277" y="204"/>
                    <a:pt x="1344" y="195"/>
                    <a:pt x="1349" y="179"/>
                  </a:cubicBezTo>
                  <a:cubicBezTo>
                    <a:pt x="1349" y="145"/>
                    <a:pt x="1052" y="76"/>
                    <a:pt x="686" y="31"/>
                  </a:cubicBezTo>
                  <a:cubicBezTo>
                    <a:pt x="484" y="12"/>
                    <a:pt x="302" y="1"/>
                    <a:pt x="1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89"/>
            <p:cNvSpPr/>
            <p:nvPr/>
          </p:nvSpPr>
          <p:spPr>
            <a:xfrm>
              <a:off x="7215602" y="2153545"/>
              <a:ext cx="38604" cy="14257"/>
            </a:xfrm>
            <a:custGeom>
              <a:rect b="b" l="l" r="r" t="t"/>
              <a:pathLst>
                <a:path extrusionOk="0" h="414" w="1121">
                  <a:moveTo>
                    <a:pt x="1063" y="1"/>
                  </a:moveTo>
                  <a:cubicBezTo>
                    <a:pt x="981" y="1"/>
                    <a:pt x="765" y="54"/>
                    <a:pt x="526" y="136"/>
                  </a:cubicBezTo>
                  <a:cubicBezTo>
                    <a:pt x="229" y="251"/>
                    <a:pt x="0" y="365"/>
                    <a:pt x="12" y="399"/>
                  </a:cubicBezTo>
                  <a:cubicBezTo>
                    <a:pt x="14" y="409"/>
                    <a:pt x="28" y="414"/>
                    <a:pt x="51" y="414"/>
                  </a:cubicBezTo>
                  <a:cubicBezTo>
                    <a:pt x="135" y="414"/>
                    <a:pt x="341" y="354"/>
                    <a:pt x="583" y="273"/>
                  </a:cubicBezTo>
                  <a:cubicBezTo>
                    <a:pt x="881" y="159"/>
                    <a:pt x="1121" y="45"/>
                    <a:pt x="1098" y="11"/>
                  </a:cubicBezTo>
                  <a:cubicBezTo>
                    <a:pt x="1095" y="4"/>
                    <a:pt x="1083" y="1"/>
                    <a:pt x="106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89"/>
            <p:cNvSpPr/>
            <p:nvPr/>
          </p:nvSpPr>
          <p:spPr>
            <a:xfrm>
              <a:off x="7083332" y="2866446"/>
              <a:ext cx="595665" cy="1605889"/>
            </a:xfrm>
            <a:custGeom>
              <a:rect b="b" l="l" r="r" t="t"/>
              <a:pathLst>
                <a:path extrusionOk="0" h="46632" w="17297">
                  <a:moveTo>
                    <a:pt x="0" y="1"/>
                  </a:moveTo>
                  <a:lnTo>
                    <a:pt x="663" y="46632"/>
                  </a:lnTo>
                  <a:lnTo>
                    <a:pt x="7294" y="46312"/>
                  </a:lnTo>
                  <a:lnTo>
                    <a:pt x="7625" y="10026"/>
                  </a:lnTo>
                  <a:lnTo>
                    <a:pt x="10369" y="46632"/>
                  </a:lnTo>
                  <a:lnTo>
                    <a:pt x="17297" y="46632"/>
                  </a:lnTo>
                  <a:lnTo>
                    <a:pt x="13547" y="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89"/>
            <p:cNvSpPr/>
            <p:nvPr/>
          </p:nvSpPr>
          <p:spPr>
            <a:xfrm>
              <a:off x="7100653" y="4450207"/>
              <a:ext cx="239375" cy="54377"/>
            </a:xfrm>
            <a:custGeom>
              <a:rect b="b" l="l" r="r" t="t"/>
              <a:pathLst>
                <a:path extrusionOk="0" h="1579" w="6951">
                  <a:moveTo>
                    <a:pt x="6951" y="1"/>
                  </a:moveTo>
                  <a:lnTo>
                    <a:pt x="0" y="424"/>
                  </a:lnTo>
                  <a:lnTo>
                    <a:pt x="0" y="1578"/>
                  </a:lnTo>
                  <a:lnTo>
                    <a:pt x="6859" y="1407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89"/>
            <p:cNvSpPr/>
            <p:nvPr/>
          </p:nvSpPr>
          <p:spPr>
            <a:xfrm>
              <a:off x="7438405" y="4450207"/>
              <a:ext cx="243335" cy="54377"/>
            </a:xfrm>
            <a:custGeom>
              <a:rect b="b" l="l" r="r" t="t"/>
              <a:pathLst>
                <a:path extrusionOk="0" h="1579" w="7066">
                  <a:moveTo>
                    <a:pt x="6951" y="1"/>
                  </a:moveTo>
                  <a:lnTo>
                    <a:pt x="1" y="424"/>
                  </a:lnTo>
                  <a:lnTo>
                    <a:pt x="1" y="1578"/>
                  </a:lnTo>
                  <a:lnTo>
                    <a:pt x="7066" y="1316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89"/>
            <p:cNvSpPr/>
            <p:nvPr/>
          </p:nvSpPr>
          <p:spPr>
            <a:xfrm>
              <a:off x="7310061" y="2893616"/>
              <a:ext cx="21696" cy="170913"/>
            </a:xfrm>
            <a:custGeom>
              <a:rect b="b" l="l" r="r" t="t"/>
              <a:pathLst>
                <a:path extrusionOk="0" h="4963" w="630">
                  <a:moveTo>
                    <a:pt x="104" y="0"/>
                  </a:moveTo>
                  <a:cubicBezTo>
                    <a:pt x="92" y="263"/>
                    <a:pt x="104" y="515"/>
                    <a:pt x="138" y="778"/>
                  </a:cubicBezTo>
                  <a:cubicBezTo>
                    <a:pt x="172" y="1246"/>
                    <a:pt x="241" y="1910"/>
                    <a:pt x="310" y="2630"/>
                  </a:cubicBezTo>
                  <a:cubicBezTo>
                    <a:pt x="355" y="2996"/>
                    <a:pt x="390" y="3339"/>
                    <a:pt x="424" y="3647"/>
                  </a:cubicBezTo>
                  <a:cubicBezTo>
                    <a:pt x="458" y="3967"/>
                    <a:pt x="515" y="4242"/>
                    <a:pt x="470" y="4470"/>
                  </a:cubicBezTo>
                  <a:cubicBezTo>
                    <a:pt x="447" y="4642"/>
                    <a:pt x="344" y="4802"/>
                    <a:pt x="184" y="4893"/>
                  </a:cubicBezTo>
                  <a:cubicBezTo>
                    <a:pt x="127" y="4916"/>
                    <a:pt x="58" y="4939"/>
                    <a:pt x="1" y="4950"/>
                  </a:cubicBezTo>
                  <a:cubicBezTo>
                    <a:pt x="1" y="4950"/>
                    <a:pt x="30" y="4963"/>
                    <a:pt x="80" y="4963"/>
                  </a:cubicBezTo>
                  <a:cubicBezTo>
                    <a:pt x="113" y="4963"/>
                    <a:pt x="156" y="4957"/>
                    <a:pt x="207" y="4939"/>
                  </a:cubicBezTo>
                  <a:cubicBezTo>
                    <a:pt x="401" y="4859"/>
                    <a:pt x="538" y="4699"/>
                    <a:pt x="573" y="4493"/>
                  </a:cubicBezTo>
                  <a:cubicBezTo>
                    <a:pt x="630" y="4242"/>
                    <a:pt x="584" y="3956"/>
                    <a:pt x="550" y="3636"/>
                  </a:cubicBezTo>
                  <a:cubicBezTo>
                    <a:pt x="515" y="3327"/>
                    <a:pt x="481" y="2984"/>
                    <a:pt x="447" y="2618"/>
                  </a:cubicBezTo>
                  <a:cubicBezTo>
                    <a:pt x="378" y="1887"/>
                    <a:pt x="298" y="1235"/>
                    <a:pt x="230" y="766"/>
                  </a:cubicBezTo>
                  <a:cubicBezTo>
                    <a:pt x="172" y="286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89"/>
            <p:cNvSpPr/>
            <p:nvPr/>
          </p:nvSpPr>
          <p:spPr>
            <a:xfrm>
              <a:off x="7275039" y="2888485"/>
              <a:ext cx="24451" cy="32716"/>
            </a:xfrm>
            <a:custGeom>
              <a:rect b="b" l="l" r="r" t="t"/>
              <a:pathLst>
                <a:path extrusionOk="0" h="950" w="710">
                  <a:moveTo>
                    <a:pt x="286" y="1"/>
                  </a:moveTo>
                  <a:cubicBezTo>
                    <a:pt x="275" y="1"/>
                    <a:pt x="183" y="81"/>
                    <a:pt x="80" y="264"/>
                  </a:cubicBezTo>
                  <a:cubicBezTo>
                    <a:pt x="23" y="367"/>
                    <a:pt x="0" y="504"/>
                    <a:pt x="23" y="630"/>
                  </a:cubicBezTo>
                  <a:cubicBezTo>
                    <a:pt x="58" y="801"/>
                    <a:pt x="195" y="938"/>
                    <a:pt x="378" y="950"/>
                  </a:cubicBezTo>
                  <a:cubicBezTo>
                    <a:pt x="469" y="950"/>
                    <a:pt x="561" y="904"/>
                    <a:pt x="618" y="824"/>
                  </a:cubicBezTo>
                  <a:cubicBezTo>
                    <a:pt x="664" y="767"/>
                    <a:pt x="698" y="687"/>
                    <a:pt x="698" y="607"/>
                  </a:cubicBezTo>
                  <a:cubicBezTo>
                    <a:pt x="709" y="481"/>
                    <a:pt x="664" y="344"/>
                    <a:pt x="584" y="252"/>
                  </a:cubicBezTo>
                  <a:cubicBezTo>
                    <a:pt x="456" y="104"/>
                    <a:pt x="358" y="34"/>
                    <a:pt x="336" y="34"/>
                  </a:cubicBezTo>
                  <a:cubicBezTo>
                    <a:pt x="334" y="34"/>
                    <a:pt x="333" y="34"/>
                    <a:pt x="332" y="35"/>
                  </a:cubicBezTo>
                  <a:cubicBezTo>
                    <a:pt x="309" y="58"/>
                    <a:pt x="401" y="149"/>
                    <a:pt x="503" y="309"/>
                  </a:cubicBezTo>
                  <a:cubicBezTo>
                    <a:pt x="561" y="389"/>
                    <a:pt x="584" y="492"/>
                    <a:pt x="572" y="595"/>
                  </a:cubicBezTo>
                  <a:cubicBezTo>
                    <a:pt x="561" y="698"/>
                    <a:pt x="481" y="812"/>
                    <a:pt x="378" y="812"/>
                  </a:cubicBezTo>
                  <a:cubicBezTo>
                    <a:pt x="263" y="790"/>
                    <a:pt x="172" y="710"/>
                    <a:pt x="149" y="595"/>
                  </a:cubicBezTo>
                  <a:cubicBezTo>
                    <a:pt x="126" y="492"/>
                    <a:pt x="138" y="389"/>
                    <a:pt x="172" y="298"/>
                  </a:cubicBezTo>
                  <a:cubicBezTo>
                    <a:pt x="241" y="127"/>
                    <a:pt x="298" y="12"/>
                    <a:pt x="28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89"/>
            <p:cNvSpPr/>
            <p:nvPr/>
          </p:nvSpPr>
          <p:spPr>
            <a:xfrm>
              <a:off x="7214018" y="2968790"/>
              <a:ext cx="4752" cy="1489009"/>
            </a:xfrm>
            <a:custGeom>
              <a:rect b="b" l="l" r="r" t="t"/>
              <a:pathLst>
                <a:path extrusionOk="0" h="43238" w="138">
                  <a:moveTo>
                    <a:pt x="69" y="1"/>
                  </a:moveTo>
                  <a:cubicBezTo>
                    <a:pt x="35" y="1"/>
                    <a:pt x="1" y="9684"/>
                    <a:pt x="1" y="21619"/>
                  </a:cubicBezTo>
                  <a:cubicBezTo>
                    <a:pt x="1" y="33554"/>
                    <a:pt x="35" y="43237"/>
                    <a:pt x="81" y="43237"/>
                  </a:cubicBezTo>
                  <a:cubicBezTo>
                    <a:pt x="115" y="43237"/>
                    <a:pt x="138" y="33565"/>
                    <a:pt x="138" y="21619"/>
                  </a:cubicBezTo>
                  <a:cubicBezTo>
                    <a:pt x="138" y="967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89"/>
            <p:cNvSpPr/>
            <p:nvPr/>
          </p:nvSpPr>
          <p:spPr>
            <a:xfrm>
              <a:off x="7469122" y="3019997"/>
              <a:ext cx="85853" cy="1446823"/>
            </a:xfrm>
            <a:custGeom>
              <a:rect b="b" l="l" r="r" t="t"/>
              <a:pathLst>
                <a:path extrusionOk="0" h="42013" w="2493">
                  <a:moveTo>
                    <a:pt x="12" y="0"/>
                  </a:moveTo>
                  <a:cubicBezTo>
                    <a:pt x="0" y="34"/>
                    <a:pt x="0" y="69"/>
                    <a:pt x="12" y="114"/>
                  </a:cubicBezTo>
                  <a:lnTo>
                    <a:pt x="12" y="434"/>
                  </a:lnTo>
                  <a:cubicBezTo>
                    <a:pt x="23" y="720"/>
                    <a:pt x="35" y="1132"/>
                    <a:pt x="46" y="1658"/>
                  </a:cubicBezTo>
                  <a:cubicBezTo>
                    <a:pt x="92" y="2721"/>
                    <a:pt x="138" y="4264"/>
                    <a:pt x="229" y="6162"/>
                  </a:cubicBezTo>
                  <a:cubicBezTo>
                    <a:pt x="401" y="9969"/>
                    <a:pt x="675" y="15228"/>
                    <a:pt x="1064" y="21024"/>
                  </a:cubicBezTo>
                  <a:cubicBezTo>
                    <a:pt x="1452" y="26820"/>
                    <a:pt x="1795" y="32056"/>
                    <a:pt x="2047" y="35863"/>
                  </a:cubicBezTo>
                  <a:cubicBezTo>
                    <a:pt x="2184" y="37760"/>
                    <a:pt x="2287" y="39292"/>
                    <a:pt x="2355" y="40367"/>
                  </a:cubicBezTo>
                  <a:cubicBezTo>
                    <a:pt x="2401" y="40893"/>
                    <a:pt x="2424" y="41304"/>
                    <a:pt x="2447" y="41590"/>
                  </a:cubicBezTo>
                  <a:cubicBezTo>
                    <a:pt x="2458" y="41727"/>
                    <a:pt x="2470" y="41830"/>
                    <a:pt x="2481" y="41910"/>
                  </a:cubicBezTo>
                  <a:cubicBezTo>
                    <a:pt x="2481" y="41944"/>
                    <a:pt x="2481" y="41979"/>
                    <a:pt x="2493" y="42013"/>
                  </a:cubicBezTo>
                  <a:cubicBezTo>
                    <a:pt x="2493" y="41979"/>
                    <a:pt x="2493" y="41944"/>
                    <a:pt x="2493" y="41899"/>
                  </a:cubicBezTo>
                  <a:cubicBezTo>
                    <a:pt x="2493" y="41819"/>
                    <a:pt x="2481" y="41716"/>
                    <a:pt x="2481" y="41579"/>
                  </a:cubicBezTo>
                  <a:cubicBezTo>
                    <a:pt x="2470" y="41293"/>
                    <a:pt x="2447" y="40881"/>
                    <a:pt x="2413" y="40355"/>
                  </a:cubicBezTo>
                  <a:cubicBezTo>
                    <a:pt x="2355" y="39292"/>
                    <a:pt x="2264" y="37749"/>
                    <a:pt x="2150" y="35863"/>
                  </a:cubicBezTo>
                  <a:cubicBezTo>
                    <a:pt x="1910" y="32056"/>
                    <a:pt x="1567" y="26808"/>
                    <a:pt x="1201" y="21012"/>
                  </a:cubicBezTo>
                  <a:cubicBezTo>
                    <a:pt x="835" y="15216"/>
                    <a:pt x="526" y="9957"/>
                    <a:pt x="332" y="6162"/>
                  </a:cubicBezTo>
                  <a:cubicBezTo>
                    <a:pt x="241" y="4264"/>
                    <a:pt x="161" y="2721"/>
                    <a:pt x="103" y="1658"/>
                  </a:cubicBezTo>
                  <a:cubicBezTo>
                    <a:pt x="81" y="1132"/>
                    <a:pt x="58" y="720"/>
                    <a:pt x="46" y="434"/>
                  </a:cubicBezTo>
                  <a:cubicBezTo>
                    <a:pt x="35" y="297"/>
                    <a:pt x="23" y="194"/>
                    <a:pt x="23" y="114"/>
                  </a:cubicBezTo>
                  <a:cubicBezTo>
                    <a:pt x="23" y="69"/>
                    <a:pt x="12" y="34"/>
                    <a:pt x="1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7"/>
          <p:cNvSpPr txBox="1"/>
          <p:nvPr>
            <p:ph type="title"/>
          </p:nvPr>
        </p:nvSpPr>
        <p:spPr>
          <a:xfrm>
            <a:off x="2473900" y="295000"/>
            <a:ext cx="60399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100">
                <a:solidFill>
                  <a:srgbClr val="EA9999"/>
                </a:solidFill>
              </a:rPr>
              <a:t>FRONT-END VS BACK-END DEVELOPMENT</a:t>
            </a:r>
            <a:endParaRPr b="1" i="1" sz="3100">
              <a:solidFill>
                <a:srgbClr val="EA9999"/>
              </a:solidFill>
            </a:endParaRPr>
          </a:p>
        </p:txBody>
      </p:sp>
      <p:sp>
        <p:nvSpPr>
          <p:cNvPr id="726" name="Google Shape;726;p57"/>
          <p:cNvSpPr txBox="1"/>
          <p:nvPr>
            <p:ph idx="1" type="body"/>
          </p:nvPr>
        </p:nvSpPr>
        <p:spPr>
          <a:xfrm>
            <a:off x="694025" y="172710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Front-End Developer</a:t>
            </a:r>
            <a:endParaRPr b="1" sz="18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things look to the user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Involves: Images, Content and Structures.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HTML, CSS and JAVASCRIPT.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7"/>
          <p:cNvSpPr txBox="1"/>
          <p:nvPr>
            <p:ph idx="2" type="body"/>
          </p:nvPr>
        </p:nvSpPr>
        <p:spPr>
          <a:xfrm>
            <a:off x="4639200" y="1636175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r>
              <a:rPr b="1"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-End Developer</a:t>
            </a:r>
            <a:endParaRPr b="1" sz="22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Things Work?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Involves: “business logic” and data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AutoNum type="arabicPeriod"/>
            </a:pP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Ruby, C++, PHP, Python, Java, .NET, Node Js, Objective C, etc. 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8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is the styling of the website to make it look more beautiful. </a:t>
            </a:r>
            <a:endParaRPr/>
          </a:p>
        </p:txBody>
      </p:sp>
      <p:grpSp>
        <p:nvGrpSpPr>
          <p:cNvPr id="733" name="Google Shape;733;p58"/>
          <p:cNvGrpSpPr/>
          <p:nvPr/>
        </p:nvGrpSpPr>
        <p:grpSpPr>
          <a:xfrm flipH="1">
            <a:off x="5750382" y="1347225"/>
            <a:ext cx="2659500" cy="543000"/>
            <a:chOff x="738793" y="2578425"/>
            <a:chExt cx="2659500" cy="543000"/>
          </a:xfrm>
        </p:grpSpPr>
        <p:sp>
          <p:nvSpPr>
            <p:cNvPr id="734" name="Google Shape;734;p58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5" name="Google Shape;735;p58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736" name="Google Shape;736;p58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the content part of the website.</a:t>
            </a:r>
            <a:endParaRPr/>
          </a:p>
        </p:txBody>
      </p:sp>
      <p:grpSp>
        <p:nvGrpSpPr>
          <p:cNvPr id="737" name="Google Shape;737;p58"/>
          <p:cNvGrpSpPr/>
          <p:nvPr/>
        </p:nvGrpSpPr>
        <p:grpSpPr>
          <a:xfrm>
            <a:off x="731738" y="2578425"/>
            <a:ext cx="2591400" cy="543000"/>
            <a:chOff x="738793" y="2578425"/>
            <a:chExt cx="2591400" cy="543000"/>
          </a:xfrm>
        </p:grpSpPr>
        <p:sp>
          <p:nvSpPr>
            <p:cNvPr id="738" name="Google Shape;738;p58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9" name="Google Shape;739;p58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740" name="Google Shape;740;p58"/>
          <p:cNvSpPr txBox="1"/>
          <p:nvPr>
            <p:ph idx="1" type="subTitle"/>
          </p:nvPr>
        </p:nvSpPr>
        <p:spPr>
          <a:xfrm>
            <a:off x="7763089" y="1347225"/>
            <a:ext cx="6597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1" name="Google Shape;741;p58"/>
          <p:cNvSpPr txBox="1"/>
          <p:nvPr>
            <p:ph idx="1" type="subTitle"/>
          </p:nvPr>
        </p:nvSpPr>
        <p:spPr>
          <a:xfrm>
            <a:off x="717633" y="2687099"/>
            <a:ext cx="894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42" name="Google Shape;742;p5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A9999"/>
                </a:solidFill>
              </a:rPr>
              <a:t>INTRODUCTION</a:t>
            </a:r>
            <a:endParaRPr b="1" i="1">
              <a:solidFill>
                <a:srgbClr val="EA9999"/>
              </a:solidFill>
            </a:endParaRPr>
          </a:p>
        </p:txBody>
      </p:sp>
      <p:grpSp>
        <p:nvGrpSpPr>
          <p:cNvPr id="743" name="Google Shape;743;p58"/>
          <p:cNvGrpSpPr/>
          <p:nvPr/>
        </p:nvGrpSpPr>
        <p:grpSpPr>
          <a:xfrm>
            <a:off x="2794569" y="1347223"/>
            <a:ext cx="3554851" cy="2988428"/>
            <a:chOff x="2794569" y="1347223"/>
            <a:chExt cx="3554851" cy="2988428"/>
          </a:xfrm>
        </p:grpSpPr>
        <p:grpSp>
          <p:nvGrpSpPr>
            <p:cNvPr id="744" name="Google Shape;744;p58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745" name="Google Shape;745;p58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8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8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8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58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58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8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8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8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8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8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8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8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8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8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8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8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8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8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8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8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8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8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8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8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8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8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8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8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8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8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8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8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8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8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8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8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8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8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8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8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8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8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8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8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8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8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8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8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8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8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8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8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8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8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8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8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8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8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8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8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8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8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8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8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8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8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8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8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8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8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8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8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8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8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8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8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8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8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8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8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58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8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8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8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8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8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8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8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8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8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8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8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8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8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8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8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8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8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8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8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8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8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8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8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8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8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8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8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8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8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8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8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8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8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8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8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8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8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8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8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8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8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8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8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8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8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8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8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8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8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8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8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8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8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8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8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8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8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8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8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8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8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8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8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8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8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8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8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8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8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8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8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8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8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8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8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8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" name="Google Shape;907;p58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908" name="Google Shape;908;p58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8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8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8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2" name="Google Shape;912;p58"/>
          <p:cNvGrpSpPr/>
          <p:nvPr/>
        </p:nvGrpSpPr>
        <p:grpSpPr>
          <a:xfrm rot="6300261">
            <a:off x="5497438" y="3347177"/>
            <a:ext cx="927481" cy="782749"/>
            <a:chOff x="5495733" y="3271125"/>
            <a:chExt cx="1159989" cy="978975"/>
          </a:xfrm>
        </p:grpSpPr>
        <p:sp>
          <p:nvSpPr>
            <p:cNvPr id="913" name="Google Shape;913;p58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58"/>
          <p:cNvGrpSpPr/>
          <p:nvPr/>
        </p:nvGrpSpPr>
        <p:grpSpPr>
          <a:xfrm flipH="1">
            <a:off x="5273832" y="3450875"/>
            <a:ext cx="2659500" cy="543000"/>
            <a:chOff x="738793" y="2578425"/>
            <a:chExt cx="2659500" cy="543000"/>
          </a:xfrm>
        </p:grpSpPr>
        <p:sp>
          <p:nvSpPr>
            <p:cNvPr id="918" name="Google Shape;918;p58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9" name="Google Shape;919;p58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920" name="Google Shape;920;p58"/>
          <p:cNvSpPr txBox="1"/>
          <p:nvPr>
            <p:ph idx="1" type="subTitle"/>
          </p:nvPr>
        </p:nvSpPr>
        <p:spPr>
          <a:xfrm>
            <a:off x="7343489" y="3420275"/>
            <a:ext cx="6597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eko"/>
                <a:ea typeface="Teko"/>
                <a:cs typeface="Teko"/>
                <a:sym typeface="Teko"/>
              </a:rPr>
              <a:t>  </a:t>
            </a: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" sz="3600">
                <a:latin typeface="Teko"/>
                <a:ea typeface="Teko"/>
                <a:cs typeface="Teko"/>
                <a:sym typeface="Teko"/>
              </a:rPr>
              <a:t>3</a:t>
            </a: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21" name="Google Shape;921;p58"/>
          <p:cNvSpPr txBox="1"/>
          <p:nvPr>
            <p:ph idx="1" type="subTitle"/>
          </p:nvPr>
        </p:nvSpPr>
        <p:spPr>
          <a:xfrm>
            <a:off x="6096714" y="388825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adds Interactivity to a website.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9"/>
          <p:cNvSpPr txBox="1"/>
          <p:nvPr>
            <p:ph type="ctrTitle"/>
          </p:nvPr>
        </p:nvSpPr>
        <p:spPr>
          <a:xfrm>
            <a:off x="2304925" y="533650"/>
            <a:ext cx="6100500" cy="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Picture is worth a thousand Words</a:t>
            </a:r>
            <a:endParaRPr/>
          </a:p>
        </p:txBody>
      </p:sp>
      <p:pic>
        <p:nvPicPr>
          <p:cNvPr id="927" name="Google Shape;9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5" y="1207600"/>
            <a:ext cx="3481599" cy="3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0"/>
          <p:cNvSpPr/>
          <p:nvPr/>
        </p:nvSpPr>
        <p:spPr>
          <a:xfrm rot="5400000">
            <a:off x="2472751" y="2351770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5400000">
            <a:off x="4182414" y="2335320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5400000">
            <a:off x="7564126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5400000">
            <a:off x="654801" y="231888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60"/>
          <p:cNvGrpSpPr/>
          <p:nvPr/>
        </p:nvGrpSpPr>
        <p:grpSpPr>
          <a:xfrm>
            <a:off x="6102564" y="2758731"/>
            <a:ext cx="738932" cy="1770122"/>
            <a:chOff x="1561000" y="723900"/>
            <a:chExt cx="1013207" cy="2427152"/>
          </a:xfrm>
        </p:grpSpPr>
        <p:sp>
          <p:nvSpPr>
            <p:cNvPr id="937" name="Google Shape;937;p60"/>
            <p:cNvSpPr/>
            <p:nvPr/>
          </p:nvSpPr>
          <p:spPr>
            <a:xfrm>
              <a:off x="2201800" y="3042924"/>
              <a:ext cx="237306" cy="108127"/>
            </a:xfrm>
            <a:custGeom>
              <a:rect b="b" l="l" r="r" t="t"/>
              <a:pathLst>
                <a:path extrusionOk="0" h="1808" w="3968">
                  <a:moveTo>
                    <a:pt x="40" y="0"/>
                  </a:moveTo>
                  <a:lnTo>
                    <a:pt x="1" y="1678"/>
                  </a:lnTo>
                  <a:lnTo>
                    <a:pt x="129" y="1688"/>
                  </a:lnTo>
                  <a:cubicBezTo>
                    <a:pt x="562" y="1724"/>
                    <a:pt x="1964" y="1807"/>
                    <a:pt x="2845" y="1807"/>
                  </a:cubicBezTo>
                  <a:cubicBezTo>
                    <a:pt x="3170" y="1807"/>
                    <a:pt x="3424" y="1796"/>
                    <a:pt x="3533" y="1767"/>
                  </a:cubicBezTo>
                  <a:cubicBezTo>
                    <a:pt x="3967" y="1638"/>
                    <a:pt x="2162" y="1184"/>
                    <a:pt x="2162" y="1184"/>
                  </a:cubicBezTo>
                  <a:lnTo>
                    <a:pt x="2182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2202398" y="3105419"/>
              <a:ext cx="46110" cy="37259"/>
            </a:xfrm>
            <a:custGeom>
              <a:rect b="b" l="l" r="r" t="t"/>
              <a:pathLst>
                <a:path extrusionOk="0" h="623" w="771">
                  <a:moveTo>
                    <a:pt x="49" y="0"/>
                  </a:moveTo>
                  <a:cubicBezTo>
                    <a:pt x="36" y="0"/>
                    <a:pt x="23" y="1"/>
                    <a:pt x="11" y="1"/>
                  </a:cubicBezTo>
                  <a:lnTo>
                    <a:pt x="1" y="593"/>
                  </a:lnTo>
                  <a:lnTo>
                    <a:pt x="770" y="623"/>
                  </a:lnTo>
                  <a:cubicBezTo>
                    <a:pt x="741" y="445"/>
                    <a:pt x="642" y="277"/>
                    <a:pt x="504" y="169"/>
                  </a:cubicBezTo>
                  <a:cubicBezTo>
                    <a:pt x="376" y="59"/>
                    <a:pt x="214" y="0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0"/>
            <p:cNvSpPr/>
            <p:nvPr/>
          </p:nvSpPr>
          <p:spPr>
            <a:xfrm>
              <a:off x="2201800" y="3129042"/>
              <a:ext cx="220202" cy="21171"/>
            </a:xfrm>
            <a:custGeom>
              <a:rect b="b" l="l" r="r" t="t"/>
              <a:pathLst>
                <a:path extrusionOk="0" h="354" w="3682">
                  <a:moveTo>
                    <a:pt x="3050" y="1"/>
                  </a:moveTo>
                  <a:cubicBezTo>
                    <a:pt x="2922" y="1"/>
                    <a:pt x="2843" y="267"/>
                    <a:pt x="2843" y="267"/>
                  </a:cubicBezTo>
                  <a:lnTo>
                    <a:pt x="1" y="188"/>
                  </a:lnTo>
                  <a:lnTo>
                    <a:pt x="1" y="228"/>
                  </a:lnTo>
                  <a:cubicBezTo>
                    <a:pt x="682" y="303"/>
                    <a:pt x="1908" y="354"/>
                    <a:pt x="2736" y="354"/>
                  </a:cubicBezTo>
                  <a:cubicBezTo>
                    <a:pt x="3217" y="354"/>
                    <a:pt x="3564" y="337"/>
                    <a:pt x="3592" y="297"/>
                  </a:cubicBezTo>
                  <a:cubicBezTo>
                    <a:pt x="3681" y="198"/>
                    <a:pt x="3050" y="1"/>
                    <a:pt x="3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0"/>
            <p:cNvSpPr/>
            <p:nvPr/>
          </p:nvSpPr>
          <p:spPr>
            <a:xfrm>
              <a:off x="2200066" y="3139687"/>
              <a:ext cx="217212" cy="5981"/>
            </a:xfrm>
            <a:custGeom>
              <a:rect b="b" l="l" r="r" t="t"/>
              <a:pathLst>
                <a:path extrusionOk="0" h="100" w="3632">
                  <a:moveTo>
                    <a:pt x="0" y="0"/>
                  </a:moveTo>
                  <a:cubicBezTo>
                    <a:pt x="10" y="0"/>
                    <a:pt x="20" y="10"/>
                    <a:pt x="40" y="10"/>
                  </a:cubicBezTo>
                  <a:lnTo>
                    <a:pt x="138" y="10"/>
                  </a:lnTo>
                  <a:lnTo>
                    <a:pt x="40" y="0"/>
                  </a:lnTo>
                  <a:close/>
                  <a:moveTo>
                    <a:pt x="3608" y="82"/>
                  </a:moveTo>
                  <a:cubicBezTo>
                    <a:pt x="3602" y="82"/>
                    <a:pt x="3597" y="84"/>
                    <a:pt x="3592" y="89"/>
                  </a:cubicBezTo>
                  <a:lnTo>
                    <a:pt x="3631" y="89"/>
                  </a:lnTo>
                  <a:cubicBezTo>
                    <a:pt x="3621" y="84"/>
                    <a:pt x="3614" y="82"/>
                    <a:pt x="3608" y="82"/>
                  </a:cubicBezTo>
                  <a:close/>
                  <a:moveTo>
                    <a:pt x="138" y="10"/>
                  </a:moveTo>
                  <a:lnTo>
                    <a:pt x="533" y="40"/>
                  </a:lnTo>
                  <a:cubicBezTo>
                    <a:pt x="859" y="60"/>
                    <a:pt x="1313" y="79"/>
                    <a:pt x="1816" y="89"/>
                  </a:cubicBezTo>
                  <a:cubicBezTo>
                    <a:pt x="2309" y="99"/>
                    <a:pt x="2773" y="99"/>
                    <a:pt x="3099" y="99"/>
                  </a:cubicBezTo>
                  <a:lnTo>
                    <a:pt x="3483" y="89"/>
                  </a:lnTo>
                  <a:lnTo>
                    <a:pt x="3099" y="89"/>
                  </a:lnTo>
                  <a:cubicBezTo>
                    <a:pt x="2773" y="89"/>
                    <a:pt x="2319" y="89"/>
                    <a:pt x="1816" y="70"/>
                  </a:cubicBezTo>
                  <a:cubicBezTo>
                    <a:pt x="1313" y="60"/>
                    <a:pt x="859" y="40"/>
                    <a:pt x="533" y="30"/>
                  </a:cubicBezTo>
                  <a:lnTo>
                    <a:pt x="138" y="1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0"/>
            <p:cNvSpPr/>
            <p:nvPr/>
          </p:nvSpPr>
          <p:spPr>
            <a:xfrm>
              <a:off x="2371763" y="3127308"/>
              <a:ext cx="13037" cy="20094"/>
            </a:xfrm>
            <a:custGeom>
              <a:rect b="b" l="l" r="r" t="t"/>
              <a:pathLst>
                <a:path extrusionOk="0" h="336" w="218">
                  <a:moveTo>
                    <a:pt x="218" y="0"/>
                  </a:moveTo>
                  <a:cubicBezTo>
                    <a:pt x="89" y="59"/>
                    <a:pt x="1" y="188"/>
                    <a:pt x="10" y="336"/>
                  </a:cubicBezTo>
                  <a:cubicBezTo>
                    <a:pt x="30" y="267"/>
                    <a:pt x="50" y="207"/>
                    <a:pt x="89" y="148"/>
                  </a:cubicBezTo>
                  <a:cubicBezTo>
                    <a:pt x="119" y="89"/>
                    <a:pt x="168" y="40"/>
                    <a:pt x="2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2334565" y="3116663"/>
              <a:ext cx="7775" cy="10705"/>
            </a:xfrm>
            <a:custGeom>
              <a:rect b="b" l="l" r="r" t="t"/>
              <a:pathLst>
                <a:path extrusionOk="0" h="179" w="130">
                  <a:moveTo>
                    <a:pt x="119" y="1"/>
                  </a:moveTo>
                  <a:lnTo>
                    <a:pt x="119" y="1"/>
                  </a:lnTo>
                  <a:cubicBezTo>
                    <a:pt x="119" y="1"/>
                    <a:pt x="90" y="30"/>
                    <a:pt x="50" y="80"/>
                  </a:cubicBezTo>
                  <a:cubicBezTo>
                    <a:pt x="31" y="109"/>
                    <a:pt x="11" y="139"/>
                    <a:pt x="1" y="178"/>
                  </a:cubicBezTo>
                  <a:cubicBezTo>
                    <a:pt x="11" y="178"/>
                    <a:pt x="40" y="139"/>
                    <a:pt x="80" y="99"/>
                  </a:cubicBezTo>
                  <a:cubicBezTo>
                    <a:pt x="110" y="50"/>
                    <a:pt x="129" y="1"/>
                    <a:pt x="1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2324578" y="3114151"/>
              <a:ext cx="8313" cy="7296"/>
            </a:xfrm>
            <a:custGeom>
              <a:rect b="b" l="l" r="r" t="t"/>
              <a:pathLst>
                <a:path extrusionOk="0" h="122" w="139">
                  <a:moveTo>
                    <a:pt x="132" y="1"/>
                  </a:moveTo>
                  <a:cubicBezTo>
                    <a:pt x="118" y="1"/>
                    <a:pt x="92" y="20"/>
                    <a:pt x="59" y="53"/>
                  </a:cubicBezTo>
                  <a:cubicBezTo>
                    <a:pt x="20" y="82"/>
                    <a:pt x="0" y="122"/>
                    <a:pt x="0" y="122"/>
                  </a:cubicBezTo>
                  <a:cubicBezTo>
                    <a:pt x="0" y="122"/>
                    <a:pt x="40" y="102"/>
                    <a:pt x="79" y="72"/>
                  </a:cubicBezTo>
                  <a:cubicBezTo>
                    <a:pt x="119" y="33"/>
                    <a:pt x="138" y="3"/>
                    <a:pt x="138" y="3"/>
                  </a:cubicBezTo>
                  <a:cubicBezTo>
                    <a:pt x="137" y="2"/>
                    <a:pt x="134" y="1"/>
                    <a:pt x="1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2318059" y="3108410"/>
              <a:ext cx="13636" cy="2093"/>
            </a:xfrm>
            <a:custGeom>
              <a:rect b="b" l="l" r="r" t="t"/>
              <a:pathLst>
                <a:path extrusionOk="0" h="35" w="228">
                  <a:moveTo>
                    <a:pt x="119" y="1"/>
                  </a:moveTo>
                  <a:cubicBezTo>
                    <a:pt x="80" y="1"/>
                    <a:pt x="40" y="1"/>
                    <a:pt x="1" y="10"/>
                  </a:cubicBezTo>
                  <a:cubicBezTo>
                    <a:pt x="40" y="30"/>
                    <a:pt x="80" y="30"/>
                    <a:pt x="119" y="30"/>
                  </a:cubicBezTo>
                  <a:cubicBezTo>
                    <a:pt x="131" y="33"/>
                    <a:pt x="141" y="34"/>
                    <a:pt x="152" y="34"/>
                  </a:cubicBezTo>
                  <a:cubicBezTo>
                    <a:pt x="177" y="34"/>
                    <a:pt x="200" y="27"/>
                    <a:pt x="228" y="20"/>
                  </a:cubicBezTo>
                  <a:cubicBezTo>
                    <a:pt x="228" y="10"/>
                    <a:pt x="178" y="10"/>
                    <a:pt x="1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2316325" y="3100755"/>
              <a:ext cx="14772" cy="2631"/>
            </a:xfrm>
            <a:custGeom>
              <a:rect b="b" l="l" r="r" t="t"/>
              <a:pathLst>
                <a:path extrusionOk="0" h="44" w="247">
                  <a:moveTo>
                    <a:pt x="0" y="0"/>
                  </a:moveTo>
                  <a:cubicBezTo>
                    <a:pt x="30" y="20"/>
                    <a:pt x="79" y="40"/>
                    <a:pt x="118" y="40"/>
                  </a:cubicBezTo>
                  <a:cubicBezTo>
                    <a:pt x="132" y="42"/>
                    <a:pt x="144" y="44"/>
                    <a:pt x="156" y="44"/>
                  </a:cubicBezTo>
                  <a:cubicBezTo>
                    <a:pt x="189" y="44"/>
                    <a:pt x="218" y="34"/>
                    <a:pt x="247" y="20"/>
                  </a:cubicBezTo>
                  <a:cubicBezTo>
                    <a:pt x="207" y="20"/>
                    <a:pt x="168" y="10"/>
                    <a:pt x="118" y="10"/>
                  </a:cubicBezTo>
                  <a:cubicBezTo>
                    <a:pt x="79" y="0"/>
                    <a:pt x="40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2339290" y="3104762"/>
              <a:ext cx="24879" cy="13755"/>
            </a:xfrm>
            <a:custGeom>
              <a:rect b="b" l="l" r="r" t="t"/>
              <a:pathLst>
                <a:path extrusionOk="0" h="230" w="416">
                  <a:moveTo>
                    <a:pt x="273" y="22"/>
                  </a:moveTo>
                  <a:cubicBezTo>
                    <a:pt x="308" y="22"/>
                    <a:pt x="344" y="33"/>
                    <a:pt x="376" y="52"/>
                  </a:cubicBezTo>
                  <a:cubicBezTo>
                    <a:pt x="396" y="71"/>
                    <a:pt x="396" y="91"/>
                    <a:pt x="366" y="111"/>
                  </a:cubicBezTo>
                  <a:cubicBezTo>
                    <a:pt x="336" y="121"/>
                    <a:pt x="317" y="131"/>
                    <a:pt x="287" y="140"/>
                  </a:cubicBezTo>
                  <a:cubicBezTo>
                    <a:pt x="238" y="150"/>
                    <a:pt x="198" y="160"/>
                    <a:pt x="149" y="170"/>
                  </a:cubicBezTo>
                  <a:cubicBezTo>
                    <a:pt x="106" y="180"/>
                    <a:pt x="69" y="182"/>
                    <a:pt x="44" y="184"/>
                  </a:cubicBezTo>
                  <a:lnTo>
                    <a:pt x="44" y="184"/>
                  </a:lnTo>
                  <a:cubicBezTo>
                    <a:pt x="55" y="155"/>
                    <a:pt x="70" y="131"/>
                    <a:pt x="90" y="111"/>
                  </a:cubicBezTo>
                  <a:cubicBezTo>
                    <a:pt x="119" y="71"/>
                    <a:pt x="169" y="42"/>
                    <a:pt x="218" y="32"/>
                  </a:cubicBezTo>
                  <a:cubicBezTo>
                    <a:pt x="235" y="25"/>
                    <a:pt x="254" y="22"/>
                    <a:pt x="273" y="22"/>
                  </a:cubicBezTo>
                  <a:close/>
                  <a:moveTo>
                    <a:pt x="270" y="1"/>
                  </a:moveTo>
                  <a:cubicBezTo>
                    <a:pt x="164" y="1"/>
                    <a:pt x="63" y="72"/>
                    <a:pt x="32" y="184"/>
                  </a:cubicBezTo>
                  <a:lnTo>
                    <a:pt x="32" y="184"/>
                  </a:lnTo>
                  <a:cubicBezTo>
                    <a:pt x="12" y="185"/>
                    <a:pt x="1" y="186"/>
                    <a:pt x="1" y="190"/>
                  </a:cubicBezTo>
                  <a:cubicBezTo>
                    <a:pt x="10" y="192"/>
                    <a:pt x="19" y="193"/>
                    <a:pt x="28" y="194"/>
                  </a:cubicBezTo>
                  <a:lnTo>
                    <a:pt x="28" y="194"/>
                  </a:lnTo>
                  <a:cubicBezTo>
                    <a:pt x="21" y="213"/>
                    <a:pt x="21" y="229"/>
                    <a:pt x="31" y="229"/>
                  </a:cubicBezTo>
                  <a:cubicBezTo>
                    <a:pt x="33" y="218"/>
                    <a:pt x="36" y="206"/>
                    <a:pt x="39" y="196"/>
                  </a:cubicBezTo>
                  <a:lnTo>
                    <a:pt x="39" y="196"/>
                  </a:lnTo>
                  <a:cubicBezTo>
                    <a:pt x="50" y="197"/>
                    <a:pt x="60" y="197"/>
                    <a:pt x="70" y="197"/>
                  </a:cubicBezTo>
                  <a:cubicBezTo>
                    <a:pt x="92" y="197"/>
                    <a:pt x="114" y="195"/>
                    <a:pt x="139" y="190"/>
                  </a:cubicBezTo>
                  <a:cubicBezTo>
                    <a:pt x="188" y="180"/>
                    <a:pt x="238" y="170"/>
                    <a:pt x="287" y="160"/>
                  </a:cubicBezTo>
                  <a:cubicBezTo>
                    <a:pt x="317" y="150"/>
                    <a:pt x="346" y="140"/>
                    <a:pt x="376" y="131"/>
                  </a:cubicBezTo>
                  <a:cubicBezTo>
                    <a:pt x="386" y="121"/>
                    <a:pt x="405" y="101"/>
                    <a:pt x="405" y="81"/>
                  </a:cubicBezTo>
                  <a:cubicBezTo>
                    <a:pt x="415" y="62"/>
                    <a:pt x="405" y="42"/>
                    <a:pt x="386" y="32"/>
                  </a:cubicBezTo>
                  <a:cubicBezTo>
                    <a:pt x="349" y="11"/>
                    <a:pt x="309" y="1"/>
                    <a:pt x="2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2331037" y="3100755"/>
              <a:ext cx="11901" cy="15968"/>
            </a:xfrm>
            <a:custGeom>
              <a:rect b="b" l="l" r="r" t="t"/>
              <a:pathLst>
                <a:path extrusionOk="0" h="267" w="199">
                  <a:moveTo>
                    <a:pt x="50" y="0"/>
                  </a:moveTo>
                  <a:cubicBezTo>
                    <a:pt x="21" y="0"/>
                    <a:pt x="1" y="30"/>
                    <a:pt x="1" y="59"/>
                  </a:cubicBezTo>
                  <a:cubicBezTo>
                    <a:pt x="1" y="79"/>
                    <a:pt x="11" y="99"/>
                    <a:pt x="21" y="119"/>
                  </a:cubicBezTo>
                  <a:cubicBezTo>
                    <a:pt x="40" y="148"/>
                    <a:pt x="60" y="178"/>
                    <a:pt x="90" y="207"/>
                  </a:cubicBezTo>
                  <a:cubicBezTo>
                    <a:pt x="109" y="227"/>
                    <a:pt x="139" y="247"/>
                    <a:pt x="169" y="267"/>
                  </a:cubicBezTo>
                  <a:cubicBezTo>
                    <a:pt x="169" y="267"/>
                    <a:pt x="139" y="237"/>
                    <a:pt x="99" y="188"/>
                  </a:cubicBezTo>
                  <a:cubicBezTo>
                    <a:pt x="80" y="168"/>
                    <a:pt x="60" y="138"/>
                    <a:pt x="50" y="109"/>
                  </a:cubicBezTo>
                  <a:cubicBezTo>
                    <a:pt x="30" y="79"/>
                    <a:pt x="21" y="30"/>
                    <a:pt x="50" y="20"/>
                  </a:cubicBezTo>
                  <a:cubicBezTo>
                    <a:pt x="53" y="19"/>
                    <a:pt x="57" y="18"/>
                    <a:pt x="60" y="18"/>
                  </a:cubicBezTo>
                  <a:cubicBezTo>
                    <a:pt x="88" y="18"/>
                    <a:pt x="121" y="53"/>
                    <a:pt x="139" y="79"/>
                  </a:cubicBezTo>
                  <a:cubicBezTo>
                    <a:pt x="149" y="109"/>
                    <a:pt x="169" y="138"/>
                    <a:pt x="169" y="168"/>
                  </a:cubicBezTo>
                  <a:cubicBezTo>
                    <a:pt x="178" y="198"/>
                    <a:pt x="178" y="237"/>
                    <a:pt x="178" y="267"/>
                  </a:cubicBezTo>
                  <a:cubicBezTo>
                    <a:pt x="198" y="237"/>
                    <a:pt x="198" y="198"/>
                    <a:pt x="198" y="168"/>
                  </a:cubicBezTo>
                  <a:cubicBezTo>
                    <a:pt x="188" y="129"/>
                    <a:pt x="178" y="99"/>
                    <a:pt x="159" y="69"/>
                  </a:cubicBezTo>
                  <a:cubicBezTo>
                    <a:pt x="139" y="30"/>
                    <a:pt x="9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2203594" y="3104283"/>
              <a:ext cx="44914" cy="37797"/>
            </a:xfrm>
            <a:custGeom>
              <a:rect b="b" l="l" r="r" t="t"/>
              <a:pathLst>
                <a:path extrusionOk="0" h="632" w="751">
                  <a:moveTo>
                    <a:pt x="40" y="0"/>
                  </a:moveTo>
                  <a:cubicBezTo>
                    <a:pt x="20" y="0"/>
                    <a:pt x="10" y="0"/>
                    <a:pt x="0" y="10"/>
                  </a:cubicBezTo>
                  <a:cubicBezTo>
                    <a:pt x="0" y="10"/>
                    <a:pt x="60" y="10"/>
                    <a:pt x="158" y="20"/>
                  </a:cubicBezTo>
                  <a:cubicBezTo>
                    <a:pt x="415" y="50"/>
                    <a:pt x="622" y="227"/>
                    <a:pt x="701" y="484"/>
                  </a:cubicBezTo>
                  <a:cubicBezTo>
                    <a:pt x="731" y="573"/>
                    <a:pt x="741" y="632"/>
                    <a:pt x="741" y="632"/>
                  </a:cubicBezTo>
                  <a:cubicBezTo>
                    <a:pt x="750" y="632"/>
                    <a:pt x="741" y="622"/>
                    <a:pt x="741" y="592"/>
                  </a:cubicBezTo>
                  <a:cubicBezTo>
                    <a:pt x="741" y="553"/>
                    <a:pt x="731" y="514"/>
                    <a:pt x="721" y="474"/>
                  </a:cubicBezTo>
                  <a:cubicBezTo>
                    <a:pt x="642" y="218"/>
                    <a:pt x="425" y="30"/>
                    <a:pt x="1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2215376" y="3051775"/>
              <a:ext cx="3050" cy="52569"/>
            </a:xfrm>
            <a:custGeom>
              <a:rect b="b" l="l" r="r" t="t"/>
              <a:pathLst>
                <a:path extrusionOk="0" h="879" w="51">
                  <a:moveTo>
                    <a:pt x="40" y="0"/>
                  </a:moveTo>
                  <a:cubicBezTo>
                    <a:pt x="21" y="148"/>
                    <a:pt x="11" y="296"/>
                    <a:pt x="11" y="444"/>
                  </a:cubicBezTo>
                  <a:cubicBezTo>
                    <a:pt x="1" y="592"/>
                    <a:pt x="1" y="740"/>
                    <a:pt x="11" y="878"/>
                  </a:cubicBezTo>
                  <a:cubicBezTo>
                    <a:pt x="30" y="740"/>
                    <a:pt x="40" y="592"/>
                    <a:pt x="40" y="444"/>
                  </a:cubicBezTo>
                  <a:cubicBezTo>
                    <a:pt x="50" y="296"/>
                    <a:pt x="50" y="148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2264355" y="3130597"/>
              <a:ext cx="37259" cy="2631"/>
            </a:xfrm>
            <a:custGeom>
              <a:rect b="b" l="l" r="r" t="t"/>
              <a:pathLst>
                <a:path extrusionOk="0" h="44" w="623">
                  <a:moveTo>
                    <a:pt x="34" y="0"/>
                  </a:moveTo>
                  <a:cubicBezTo>
                    <a:pt x="13" y="0"/>
                    <a:pt x="1" y="2"/>
                    <a:pt x="1" y="4"/>
                  </a:cubicBezTo>
                  <a:cubicBezTo>
                    <a:pt x="99" y="24"/>
                    <a:pt x="208" y="44"/>
                    <a:pt x="317" y="44"/>
                  </a:cubicBezTo>
                  <a:cubicBezTo>
                    <a:pt x="415" y="44"/>
                    <a:pt x="524" y="44"/>
                    <a:pt x="622" y="24"/>
                  </a:cubicBezTo>
                  <a:cubicBezTo>
                    <a:pt x="622" y="19"/>
                    <a:pt x="588" y="19"/>
                    <a:pt x="532" y="19"/>
                  </a:cubicBezTo>
                  <a:cubicBezTo>
                    <a:pt x="477" y="19"/>
                    <a:pt x="400" y="19"/>
                    <a:pt x="317" y="14"/>
                  </a:cubicBezTo>
                  <a:cubicBezTo>
                    <a:pt x="191" y="7"/>
                    <a:pt x="85" y="0"/>
                    <a:pt x="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2239596" y="3130119"/>
              <a:ext cx="3588" cy="7296"/>
            </a:xfrm>
            <a:custGeom>
              <a:rect b="b" l="l" r="r" t="t"/>
              <a:pathLst>
                <a:path extrusionOk="0" h="122" w="60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10" y="32"/>
                    <a:pt x="20" y="62"/>
                  </a:cubicBezTo>
                  <a:cubicBezTo>
                    <a:pt x="30" y="91"/>
                    <a:pt x="40" y="121"/>
                    <a:pt x="50" y="121"/>
                  </a:cubicBezTo>
                  <a:cubicBezTo>
                    <a:pt x="60" y="121"/>
                    <a:pt x="60" y="91"/>
                    <a:pt x="50" y="52"/>
                  </a:cubicBezTo>
                  <a:cubicBezTo>
                    <a:pt x="42" y="1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2230147" y="3118218"/>
              <a:ext cx="5382" cy="5024"/>
            </a:xfrm>
            <a:custGeom>
              <a:rect b="b" l="l" r="r" t="t"/>
              <a:pathLst>
                <a:path extrusionOk="0" h="84" w="90">
                  <a:moveTo>
                    <a:pt x="10" y="1"/>
                  </a:moveTo>
                  <a:cubicBezTo>
                    <a:pt x="6" y="1"/>
                    <a:pt x="3" y="2"/>
                    <a:pt x="1" y="4"/>
                  </a:cubicBezTo>
                  <a:cubicBezTo>
                    <a:pt x="1" y="4"/>
                    <a:pt x="10" y="24"/>
                    <a:pt x="30" y="54"/>
                  </a:cubicBezTo>
                  <a:cubicBezTo>
                    <a:pt x="50" y="73"/>
                    <a:pt x="70" y="83"/>
                    <a:pt x="79" y="83"/>
                  </a:cubicBezTo>
                  <a:cubicBezTo>
                    <a:pt x="89" y="73"/>
                    <a:pt x="70" y="54"/>
                    <a:pt x="50" y="34"/>
                  </a:cubicBezTo>
                  <a:cubicBezTo>
                    <a:pt x="35" y="12"/>
                    <a:pt x="2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0"/>
            <p:cNvSpPr/>
            <p:nvPr/>
          </p:nvSpPr>
          <p:spPr>
            <a:xfrm>
              <a:off x="2216572" y="3111699"/>
              <a:ext cx="7715" cy="3409"/>
            </a:xfrm>
            <a:custGeom>
              <a:rect b="b" l="l" r="r" t="t"/>
              <a:pathLst>
                <a:path extrusionOk="0" h="57" w="129">
                  <a:moveTo>
                    <a:pt x="42" y="1"/>
                  </a:moveTo>
                  <a:cubicBezTo>
                    <a:pt x="20" y="1"/>
                    <a:pt x="1" y="8"/>
                    <a:pt x="1" y="15"/>
                  </a:cubicBezTo>
                  <a:cubicBezTo>
                    <a:pt x="1" y="24"/>
                    <a:pt x="30" y="24"/>
                    <a:pt x="60" y="34"/>
                  </a:cubicBezTo>
                  <a:cubicBezTo>
                    <a:pt x="92" y="42"/>
                    <a:pt x="111" y="57"/>
                    <a:pt x="117" y="57"/>
                  </a:cubicBezTo>
                  <a:cubicBezTo>
                    <a:pt x="118" y="57"/>
                    <a:pt x="119" y="56"/>
                    <a:pt x="119" y="54"/>
                  </a:cubicBezTo>
                  <a:cubicBezTo>
                    <a:pt x="129" y="54"/>
                    <a:pt x="109" y="24"/>
                    <a:pt x="70" y="5"/>
                  </a:cubicBezTo>
                  <a:cubicBezTo>
                    <a:pt x="61" y="2"/>
                    <a:pt x="51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2207123" y="3109127"/>
              <a:ext cx="4186" cy="2273"/>
            </a:xfrm>
            <a:custGeom>
              <a:rect b="b" l="l" r="r" t="t"/>
              <a:pathLst>
                <a:path extrusionOk="0" h="38" w="70">
                  <a:moveTo>
                    <a:pt x="13" y="1"/>
                  </a:moveTo>
                  <a:cubicBezTo>
                    <a:pt x="6" y="1"/>
                    <a:pt x="1" y="3"/>
                    <a:pt x="1" y="8"/>
                  </a:cubicBezTo>
                  <a:cubicBezTo>
                    <a:pt x="1" y="18"/>
                    <a:pt x="11" y="28"/>
                    <a:pt x="30" y="38"/>
                  </a:cubicBezTo>
                  <a:lnTo>
                    <a:pt x="70" y="38"/>
                  </a:lnTo>
                  <a:cubicBezTo>
                    <a:pt x="70" y="28"/>
                    <a:pt x="60" y="18"/>
                    <a:pt x="40" y="8"/>
                  </a:cubicBezTo>
                  <a:cubicBezTo>
                    <a:pt x="30" y="3"/>
                    <a:pt x="20" y="1"/>
                    <a:pt x="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1728750" y="2995679"/>
              <a:ext cx="243586" cy="131093"/>
            </a:xfrm>
            <a:custGeom>
              <a:rect b="b" l="l" r="r" t="t"/>
              <a:pathLst>
                <a:path extrusionOk="0" h="2192" w="4073">
                  <a:moveTo>
                    <a:pt x="2010" y="1"/>
                  </a:moveTo>
                  <a:lnTo>
                    <a:pt x="1705" y="1096"/>
                  </a:lnTo>
                  <a:cubicBezTo>
                    <a:pt x="1705" y="1096"/>
                    <a:pt x="1378" y="1081"/>
                    <a:pt x="1026" y="1081"/>
                  </a:cubicBezTo>
                  <a:cubicBezTo>
                    <a:pt x="537" y="1081"/>
                    <a:pt x="1" y="1111"/>
                    <a:pt x="224" y="1254"/>
                  </a:cubicBezTo>
                  <a:cubicBezTo>
                    <a:pt x="570" y="1471"/>
                    <a:pt x="2918" y="2034"/>
                    <a:pt x="3500" y="2162"/>
                  </a:cubicBezTo>
                  <a:lnTo>
                    <a:pt x="3629" y="2191"/>
                  </a:lnTo>
                  <a:lnTo>
                    <a:pt x="4073" y="573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1901464" y="3087538"/>
              <a:ext cx="54363" cy="36840"/>
            </a:xfrm>
            <a:custGeom>
              <a:rect b="b" l="l" r="r" t="t"/>
              <a:pathLst>
                <a:path extrusionOk="0" h="616" w="909">
                  <a:moveTo>
                    <a:pt x="657" y="0"/>
                  </a:moveTo>
                  <a:cubicBezTo>
                    <a:pt x="565" y="0"/>
                    <a:pt x="472" y="18"/>
                    <a:pt x="385" y="54"/>
                  </a:cubicBezTo>
                  <a:cubicBezTo>
                    <a:pt x="218" y="123"/>
                    <a:pt x="79" y="261"/>
                    <a:pt x="1" y="428"/>
                  </a:cubicBezTo>
                  <a:lnTo>
                    <a:pt x="750" y="616"/>
                  </a:lnTo>
                  <a:lnTo>
                    <a:pt x="908" y="44"/>
                  </a:lnTo>
                  <a:cubicBezTo>
                    <a:pt x="828" y="15"/>
                    <a:pt x="742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0"/>
            <p:cNvSpPr/>
            <p:nvPr/>
          </p:nvSpPr>
          <p:spPr>
            <a:xfrm>
              <a:off x="1735628" y="3060626"/>
              <a:ext cx="210753" cy="65546"/>
            </a:xfrm>
            <a:custGeom>
              <a:rect b="b" l="l" r="r" t="t"/>
              <a:pathLst>
                <a:path extrusionOk="0" h="1096" w="3524">
                  <a:moveTo>
                    <a:pt x="672" y="0"/>
                  </a:moveTo>
                  <a:cubicBezTo>
                    <a:pt x="672" y="0"/>
                    <a:pt x="1" y="0"/>
                    <a:pt x="50" y="119"/>
                  </a:cubicBezTo>
                  <a:cubicBezTo>
                    <a:pt x="100" y="247"/>
                    <a:pt x="2448" y="898"/>
                    <a:pt x="3514" y="1096"/>
                  </a:cubicBezTo>
                  <a:lnTo>
                    <a:pt x="3523" y="1046"/>
                  </a:lnTo>
                  <a:lnTo>
                    <a:pt x="771" y="306"/>
                  </a:lnTo>
                  <a:cubicBezTo>
                    <a:pt x="771" y="306"/>
                    <a:pt x="790" y="40"/>
                    <a:pt x="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1739216" y="3065949"/>
              <a:ext cx="209497" cy="58310"/>
            </a:xfrm>
            <a:custGeom>
              <a:rect b="b" l="l" r="r" t="t"/>
              <a:pathLst>
                <a:path extrusionOk="0" h="975" w="3503">
                  <a:moveTo>
                    <a:pt x="0" y="0"/>
                  </a:moveTo>
                  <a:lnTo>
                    <a:pt x="30" y="20"/>
                  </a:lnTo>
                  <a:lnTo>
                    <a:pt x="138" y="49"/>
                  </a:lnTo>
                  <a:lnTo>
                    <a:pt x="503" y="178"/>
                  </a:lnTo>
                  <a:cubicBezTo>
                    <a:pt x="819" y="276"/>
                    <a:pt x="1253" y="405"/>
                    <a:pt x="1737" y="533"/>
                  </a:cubicBezTo>
                  <a:cubicBezTo>
                    <a:pt x="2220" y="671"/>
                    <a:pt x="2664" y="780"/>
                    <a:pt x="2980" y="859"/>
                  </a:cubicBezTo>
                  <a:lnTo>
                    <a:pt x="3355" y="947"/>
                  </a:lnTo>
                  <a:lnTo>
                    <a:pt x="3438" y="963"/>
                  </a:lnTo>
                  <a:lnTo>
                    <a:pt x="3438" y="963"/>
                  </a:lnTo>
                  <a:lnTo>
                    <a:pt x="3355" y="937"/>
                  </a:lnTo>
                  <a:lnTo>
                    <a:pt x="2970" y="839"/>
                  </a:lnTo>
                  <a:cubicBezTo>
                    <a:pt x="2664" y="760"/>
                    <a:pt x="2220" y="641"/>
                    <a:pt x="1737" y="513"/>
                  </a:cubicBezTo>
                  <a:cubicBezTo>
                    <a:pt x="1253" y="375"/>
                    <a:pt x="819" y="247"/>
                    <a:pt x="503" y="148"/>
                  </a:cubicBezTo>
                  <a:lnTo>
                    <a:pt x="138" y="40"/>
                  </a:lnTo>
                  <a:lnTo>
                    <a:pt x="40" y="10"/>
                  </a:lnTo>
                  <a:cubicBezTo>
                    <a:pt x="20" y="10"/>
                    <a:pt x="10" y="0"/>
                    <a:pt x="0" y="0"/>
                  </a:cubicBezTo>
                  <a:close/>
                  <a:moveTo>
                    <a:pt x="3438" y="963"/>
                  </a:moveTo>
                  <a:lnTo>
                    <a:pt x="3454" y="967"/>
                  </a:lnTo>
                  <a:lnTo>
                    <a:pt x="3463" y="967"/>
                  </a:lnTo>
                  <a:lnTo>
                    <a:pt x="3438" y="963"/>
                  </a:lnTo>
                  <a:close/>
                  <a:moveTo>
                    <a:pt x="3463" y="967"/>
                  </a:moveTo>
                  <a:cubicBezTo>
                    <a:pt x="3468" y="972"/>
                    <a:pt x="3476" y="974"/>
                    <a:pt x="3483" y="974"/>
                  </a:cubicBezTo>
                  <a:cubicBezTo>
                    <a:pt x="3491" y="974"/>
                    <a:pt x="3498" y="972"/>
                    <a:pt x="3503" y="967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1775218" y="3058832"/>
              <a:ext cx="8313" cy="22487"/>
            </a:xfrm>
            <a:custGeom>
              <a:rect b="b" l="l" r="r" t="t"/>
              <a:pathLst>
                <a:path extrusionOk="0" h="376" w="139">
                  <a:moveTo>
                    <a:pt x="0" y="1"/>
                  </a:moveTo>
                  <a:lnTo>
                    <a:pt x="0" y="1"/>
                  </a:lnTo>
                  <a:cubicBezTo>
                    <a:pt x="30" y="50"/>
                    <a:pt x="59" y="109"/>
                    <a:pt x="89" y="178"/>
                  </a:cubicBezTo>
                  <a:cubicBezTo>
                    <a:pt x="99" y="238"/>
                    <a:pt x="109" y="307"/>
                    <a:pt x="109" y="376"/>
                  </a:cubicBezTo>
                  <a:cubicBezTo>
                    <a:pt x="128" y="307"/>
                    <a:pt x="138" y="238"/>
                    <a:pt x="109" y="168"/>
                  </a:cubicBezTo>
                  <a:cubicBezTo>
                    <a:pt x="99" y="99"/>
                    <a:pt x="59" y="40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1818875" y="3060626"/>
              <a:ext cx="4784" cy="12439"/>
            </a:xfrm>
            <a:custGeom>
              <a:rect b="b" l="l" r="r" t="t"/>
              <a:pathLst>
                <a:path extrusionOk="0" h="208" w="80">
                  <a:moveTo>
                    <a:pt x="10" y="0"/>
                  </a:moveTo>
                  <a:lnTo>
                    <a:pt x="10" y="0"/>
                  </a:lnTo>
                  <a:cubicBezTo>
                    <a:pt x="0" y="10"/>
                    <a:pt x="10" y="50"/>
                    <a:pt x="30" y="109"/>
                  </a:cubicBezTo>
                  <a:cubicBezTo>
                    <a:pt x="40" y="168"/>
                    <a:pt x="59" y="208"/>
                    <a:pt x="69" y="208"/>
                  </a:cubicBezTo>
                  <a:cubicBezTo>
                    <a:pt x="79" y="208"/>
                    <a:pt x="69" y="158"/>
                    <a:pt x="49" y="99"/>
                  </a:cubicBezTo>
                  <a:cubicBezTo>
                    <a:pt x="40" y="40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1828324" y="3061224"/>
              <a:ext cx="7117" cy="9509"/>
            </a:xfrm>
            <a:custGeom>
              <a:rect b="b" l="l" r="r" t="t"/>
              <a:pathLst>
                <a:path extrusionOk="0" h="159" w="119">
                  <a:moveTo>
                    <a:pt x="10" y="0"/>
                  </a:moveTo>
                  <a:lnTo>
                    <a:pt x="10" y="0"/>
                  </a:lnTo>
                  <a:cubicBezTo>
                    <a:pt x="0" y="10"/>
                    <a:pt x="20" y="40"/>
                    <a:pt x="49" y="89"/>
                  </a:cubicBezTo>
                  <a:cubicBezTo>
                    <a:pt x="69" y="128"/>
                    <a:pt x="99" y="158"/>
                    <a:pt x="109" y="158"/>
                  </a:cubicBezTo>
                  <a:cubicBezTo>
                    <a:pt x="118" y="148"/>
                    <a:pt x="89" y="109"/>
                    <a:pt x="69" y="69"/>
                  </a:cubicBezTo>
                  <a:cubicBezTo>
                    <a:pt x="40" y="3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1831254" y="3057098"/>
              <a:ext cx="13037" cy="3588"/>
            </a:xfrm>
            <a:custGeom>
              <a:rect b="b" l="l" r="r" t="t"/>
              <a:pathLst>
                <a:path extrusionOk="0" h="60" w="218">
                  <a:moveTo>
                    <a:pt x="0" y="0"/>
                  </a:moveTo>
                  <a:cubicBezTo>
                    <a:pt x="0" y="10"/>
                    <a:pt x="40" y="30"/>
                    <a:pt x="99" y="40"/>
                  </a:cubicBezTo>
                  <a:cubicBezTo>
                    <a:pt x="139" y="49"/>
                    <a:pt x="178" y="59"/>
                    <a:pt x="217" y="59"/>
                  </a:cubicBezTo>
                  <a:cubicBezTo>
                    <a:pt x="217" y="49"/>
                    <a:pt x="168" y="30"/>
                    <a:pt x="109" y="20"/>
                  </a:cubicBezTo>
                  <a:cubicBezTo>
                    <a:pt x="69" y="0"/>
                    <a:pt x="40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0"/>
            <p:cNvSpPr/>
            <p:nvPr/>
          </p:nvSpPr>
          <p:spPr>
            <a:xfrm>
              <a:off x="1833587" y="3049981"/>
              <a:ext cx="14832" cy="3469"/>
            </a:xfrm>
            <a:custGeom>
              <a:rect b="b" l="l" r="r" t="t"/>
              <a:pathLst>
                <a:path extrusionOk="0" h="58" w="248">
                  <a:moveTo>
                    <a:pt x="1" y="1"/>
                  </a:moveTo>
                  <a:cubicBezTo>
                    <a:pt x="40" y="30"/>
                    <a:pt x="80" y="50"/>
                    <a:pt x="129" y="50"/>
                  </a:cubicBezTo>
                  <a:cubicBezTo>
                    <a:pt x="149" y="55"/>
                    <a:pt x="169" y="57"/>
                    <a:pt x="188" y="57"/>
                  </a:cubicBezTo>
                  <a:cubicBezTo>
                    <a:pt x="208" y="57"/>
                    <a:pt x="228" y="55"/>
                    <a:pt x="248" y="50"/>
                  </a:cubicBezTo>
                  <a:cubicBezTo>
                    <a:pt x="208" y="40"/>
                    <a:pt x="169" y="30"/>
                    <a:pt x="129" y="20"/>
                  </a:cubicBezTo>
                  <a:cubicBezTo>
                    <a:pt x="90" y="11"/>
                    <a:pt x="40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0"/>
            <p:cNvSpPr/>
            <p:nvPr/>
          </p:nvSpPr>
          <p:spPr>
            <a:xfrm>
              <a:off x="1800575" y="3045077"/>
              <a:ext cx="21291" cy="17942"/>
            </a:xfrm>
            <a:custGeom>
              <a:rect b="b" l="l" r="r" t="t"/>
              <a:pathLst>
                <a:path extrusionOk="0" h="300" w="356">
                  <a:moveTo>
                    <a:pt x="82" y="30"/>
                  </a:moveTo>
                  <a:cubicBezTo>
                    <a:pt x="126" y="30"/>
                    <a:pt x="170" y="43"/>
                    <a:pt x="207" y="73"/>
                  </a:cubicBezTo>
                  <a:cubicBezTo>
                    <a:pt x="247" y="93"/>
                    <a:pt x="277" y="132"/>
                    <a:pt x="296" y="172"/>
                  </a:cubicBezTo>
                  <a:cubicBezTo>
                    <a:pt x="309" y="198"/>
                    <a:pt x="318" y="224"/>
                    <a:pt x="323" y="253"/>
                  </a:cubicBezTo>
                  <a:lnTo>
                    <a:pt x="323" y="253"/>
                  </a:lnTo>
                  <a:cubicBezTo>
                    <a:pt x="302" y="246"/>
                    <a:pt x="272" y="236"/>
                    <a:pt x="237" y="221"/>
                  </a:cubicBezTo>
                  <a:cubicBezTo>
                    <a:pt x="188" y="201"/>
                    <a:pt x="148" y="172"/>
                    <a:pt x="109" y="142"/>
                  </a:cubicBezTo>
                  <a:cubicBezTo>
                    <a:pt x="89" y="132"/>
                    <a:pt x="59" y="112"/>
                    <a:pt x="40" y="93"/>
                  </a:cubicBezTo>
                  <a:cubicBezTo>
                    <a:pt x="20" y="73"/>
                    <a:pt x="20" y="43"/>
                    <a:pt x="40" y="33"/>
                  </a:cubicBezTo>
                  <a:cubicBezTo>
                    <a:pt x="54" y="31"/>
                    <a:pt x="68" y="30"/>
                    <a:pt x="82" y="30"/>
                  </a:cubicBezTo>
                  <a:close/>
                  <a:moveTo>
                    <a:pt x="75" y="0"/>
                  </a:moveTo>
                  <a:cubicBezTo>
                    <a:pt x="60" y="0"/>
                    <a:pt x="45" y="1"/>
                    <a:pt x="30" y="4"/>
                  </a:cubicBezTo>
                  <a:cubicBezTo>
                    <a:pt x="10" y="14"/>
                    <a:pt x="0" y="33"/>
                    <a:pt x="0" y="53"/>
                  </a:cubicBezTo>
                  <a:cubicBezTo>
                    <a:pt x="0" y="73"/>
                    <a:pt x="10" y="93"/>
                    <a:pt x="20" y="102"/>
                  </a:cubicBezTo>
                  <a:cubicBezTo>
                    <a:pt x="40" y="122"/>
                    <a:pt x="69" y="142"/>
                    <a:pt x="89" y="162"/>
                  </a:cubicBezTo>
                  <a:cubicBezTo>
                    <a:pt x="129" y="181"/>
                    <a:pt x="178" y="211"/>
                    <a:pt x="227" y="231"/>
                  </a:cubicBezTo>
                  <a:cubicBezTo>
                    <a:pt x="258" y="246"/>
                    <a:pt x="289" y="255"/>
                    <a:pt x="324" y="263"/>
                  </a:cubicBezTo>
                  <a:lnTo>
                    <a:pt x="324" y="263"/>
                  </a:lnTo>
                  <a:cubicBezTo>
                    <a:pt x="325" y="275"/>
                    <a:pt x="326" y="287"/>
                    <a:pt x="326" y="300"/>
                  </a:cubicBezTo>
                  <a:cubicBezTo>
                    <a:pt x="335" y="300"/>
                    <a:pt x="336" y="284"/>
                    <a:pt x="336" y="266"/>
                  </a:cubicBezTo>
                  <a:lnTo>
                    <a:pt x="336" y="266"/>
                  </a:lnTo>
                  <a:cubicBezTo>
                    <a:pt x="342" y="267"/>
                    <a:pt x="349" y="269"/>
                    <a:pt x="355" y="270"/>
                  </a:cubicBezTo>
                  <a:cubicBezTo>
                    <a:pt x="355" y="266"/>
                    <a:pt x="348" y="263"/>
                    <a:pt x="336" y="258"/>
                  </a:cubicBezTo>
                  <a:lnTo>
                    <a:pt x="336" y="258"/>
                  </a:lnTo>
                  <a:cubicBezTo>
                    <a:pt x="335" y="220"/>
                    <a:pt x="326" y="191"/>
                    <a:pt x="316" y="162"/>
                  </a:cubicBezTo>
                  <a:cubicBezTo>
                    <a:pt x="273" y="58"/>
                    <a:pt x="177" y="0"/>
                    <a:pt x="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0"/>
            <p:cNvSpPr/>
            <p:nvPr/>
          </p:nvSpPr>
          <p:spPr>
            <a:xfrm>
              <a:off x="1818875" y="3047409"/>
              <a:ext cx="15370" cy="13277"/>
            </a:xfrm>
            <a:custGeom>
              <a:rect b="b" l="l" r="r" t="t"/>
              <a:pathLst>
                <a:path extrusionOk="0" h="222" w="257">
                  <a:moveTo>
                    <a:pt x="183" y="1"/>
                  </a:moveTo>
                  <a:cubicBezTo>
                    <a:pt x="146" y="1"/>
                    <a:pt x="112" y="14"/>
                    <a:pt x="89" y="44"/>
                  </a:cubicBezTo>
                  <a:cubicBezTo>
                    <a:pt x="59" y="63"/>
                    <a:pt x="40" y="93"/>
                    <a:pt x="20" y="133"/>
                  </a:cubicBezTo>
                  <a:cubicBezTo>
                    <a:pt x="10" y="162"/>
                    <a:pt x="0" y="192"/>
                    <a:pt x="10" y="221"/>
                  </a:cubicBezTo>
                  <a:cubicBezTo>
                    <a:pt x="20" y="192"/>
                    <a:pt x="30" y="162"/>
                    <a:pt x="40" y="133"/>
                  </a:cubicBezTo>
                  <a:cubicBezTo>
                    <a:pt x="59" y="103"/>
                    <a:pt x="79" y="83"/>
                    <a:pt x="99" y="63"/>
                  </a:cubicBezTo>
                  <a:cubicBezTo>
                    <a:pt x="128" y="34"/>
                    <a:pt x="168" y="24"/>
                    <a:pt x="207" y="24"/>
                  </a:cubicBezTo>
                  <a:cubicBezTo>
                    <a:pt x="237" y="44"/>
                    <a:pt x="207" y="93"/>
                    <a:pt x="188" y="113"/>
                  </a:cubicBezTo>
                  <a:cubicBezTo>
                    <a:pt x="158" y="133"/>
                    <a:pt x="138" y="162"/>
                    <a:pt x="109" y="182"/>
                  </a:cubicBezTo>
                  <a:cubicBezTo>
                    <a:pt x="59" y="211"/>
                    <a:pt x="30" y="221"/>
                    <a:pt x="30" y="221"/>
                  </a:cubicBezTo>
                  <a:cubicBezTo>
                    <a:pt x="59" y="221"/>
                    <a:pt x="89" y="211"/>
                    <a:pt x="119" y="192"/>
                  </a:cubicBezTo>
                  <a:cubicBezTo>
                    <a:pt x="148" y="172"/>
                    <a:pt x="178" y="152"/>
                    <a:pt x="198" y="133"/>
                  </a:cubicBezTo>
                  <a:cubicBezTo>
                    <a:pt x="217" y="113"/>
                    <a:pt x="227" y="93"/>
                    <a:pt x="237" y="73"/>
                  </a:cubicBezTo>
                  <a:cubicBezTo>
                    <a:pt x="257" y="54"/>
                    <a:pt x="247" y="14"/>
                    <a:pt x="217" y="4"/>
                  </a:cubicBezTo>
                  <a:cubicBezTo>
                    <a:pt x="206" y="2"/>
                    <a:pt x="194" y="1"/>
                    <a:pt x="1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0"/>
            <p:cNvSpPr/>
            <p:nvPr/>
          </p:nvSpPr>
          <p:spPr>
            <a:xfrm>
              <a:off x="1902062" y="3085744"/>
              <a:ext cx="53765" cy="26852"/>
            </a:xfrm>
            <a:custGeom>
              <a:rect b="b" l="l" r="r" t="t"/>
              <a:pathLst>
                <a:path extrusionOk="0" h="449" w="899">
                  <a:moveTo>
                    <a:pt x="617" y="1"/>
                  </a:moveTo>
                  <a:cubicBezTo>
                    <a:pt x="530" y="1"/>
                    <a:pt x="443" y="20"/>
                    <a:pt x="356" y="54"/>
                  </a:cubicBezTo>
                  <a:cubicBezTo>
                    <a:pt x="237" y="103"/>
                    <a:pt x="139" y="192"/>
                    <a:pt x="60" y="301"/>
                  </a:cubicBezTo>
                  <a:cubicBezTo>
                    <a:pt x="40" y="330"/>
                    <a:pt x="20" y="370"/>
                    <a:pt x="10" y="399"/>
                  </a:cubicBezTo>
                  <a:cubicBezTo>
                    <a:pt x="0" y="429"/>
                    <a:pt x="0" y="439"/>
                    <a:pt x="0" y="449"/>
                  </a:cubicBezTo>
                  <a:cubicBezTo>
                    <a:pt x="0" y="449"/>
                    <a:pt x="20" y="389"/>
                    <a:pt x="79" y="310"/>
                  </a:cubicBezTo>
                  <a:cubicBezTo>
                    <a:pt x="148" y="202"/>
                    <a:pt x="247" y="123"/>
                    <a:pt x="366" y="74"/>
                  </a:cubicBezTo>
                  <a:cubicBezTo>
                    <a:pt x="446" y="40"/>
                    <a:pt x="531" y="20"/>
                    <a:pt x="617" y="20"/>
                  </a:cubicBezTo>
                  <a:cubicBezTo>
                    <a:pt x="658" y="20"/>
                    <a:pt x="699" y="25"/>
                    <a:pt x="740" y="34"/>
                  </a:cubicBezTo>
                  <a:cubicBezTo>
                    <a:pt x="839" y="44"/>
                    <a:pt x="888" y="64"/>
                    <a:pt x="888" y="64"/>
                  </a:cubicBezTo>
                  <a:cubicBezTo>
                    <a:pt x="898" y="64"/>
                    <a:pt x="879" y="54"/>
                    <a:pt x="859" y="44"/>
                  </a:cubicBezTo>
                  <a:cubicBezTo>
                    <a:pt x="819" y="34"/>
                    <a:pt x="780" y="24"/>
                    <a:pt x="740" y="14"/>
                  </a:cubicBezTo>
                  <a:cubicBezTo>
                    <a:pt x="699" y="5"/>
                    <a:pt x="658" y="1"/>
                    <a:pt x="6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1943387" y="3034671"/>
              <a:ext cx="13636" cy="50774"/>
            </a:xfrm>
            <a:custGeom>
              <a:rect b="b" l="l" r="r" t="t"/>
              <a:pathLst>
                <a:path extrusionOk="0" h="849" w="228">
                  <a:moveTo>
                    <a:pt x="227" y="0"/>
                  </a:moveTo>
                  <a:cubicBezTo>
                    <a:pt x="178" y="138"/>
                    <a:pt x="138" y="286"/>
                    <a:pt x="99" y="424"/>
                  </a:cubicBezTo>
                  <a:cubicBezTo>
                    <a:pt x="59" y="563"/>
                    <a:pt x="30" y="711"/>
                    <a:pt x="0" y="849"/>
                  </a:cubicBezTo>
                  <a:cubicBezTo>
                    <a:pt x="49" y="711"/>
                    <a:pt x="89" y="572"/>
                    <a:pt x="128" y="434"/>
                  </a:cubicBezTo>
                  <a:cubicBezTo>
                    <a:pt x="168" y="286"/>
                    <a:pt x="197" y="148"/>
                    <a:pt x="22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1853083" y="3087119"/>
              <a:ext cx="36660" cy="9569"/>
            </a:xfrm>
            <a:custGeom>
              <a:rect b="b" l="l" r="r" t="t"/>
              <a:pathLst>
                <a:path extrusionOk="0" h="160" w="613">
                  <a:moveTo>
                    <a:pt x="4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99" y="51"/>
                    <a:pt x="198" y="80"/>
                    <a:pt x="296" y="110"/>
                  </a:cubicBezTo>
                  <a:cubicBezTo>
                    <a:pt x="395" y="139"/>
                    <a:pt x="504" y="159"/>
                    <a:pt x="612" y="159"/>
                  </a:cubicBezTo>
                  <a:cubicBezTo>
                    <a:pt x="612" y="149"/>
                    <a:pt x="474" y="130"/>
                    <a:pt x="306" y="80"/>
                  </a:cubicBezTo>
                  <a:cubicBezTo>
                    <a:pt x="153" y="44"/>
                    <a:pt x="25" y="0"/>
                    <a:pt x="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1907983" y="3103087"/>
              <a:ext cx="5921" cy="6579"/>
            </a:xfrm>
            <a:custGeom>
              <a:rect b="b" l="l" r="r" t="t"/>
              <a:pathLst>
                <a:path extrusionOk="0" h="110" w="99">
                  <a:moveTo>
                    <a:pt x="99" y="1"/>
                  </a:moveTo>
                  <a:cubicBezTo>
                    <a:pt x="89" y="1"/>
                    <a:pt x="59" y="11"/>
                    <a:pt x="30" y="40"/>
                  </a:cubicBezTo>
                  <a:cubicBezTo>
                    <a:pt x="10" y="70"/>
                    <a:pt x="0" y="99"/>
                    <a:pt x="10" y="109"/>
                  </a:cubicBezTo>
                  <a:cubicBezTo>
                    <a:pt x="20" y="109"/>
                    <a:pt x="30" y="90"/>
                    <a:pt x="49" y="60"/>
                  </a:cubicBezTo>
                  <a:cubicBezTo>
                    <a:pt x="79" y="30"/>
                    <a:pt x="99" y="11"/>
                    <a:pt x="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1919764" y="3094236"/>
              <a:ext cx="5981" cy="3828"/>
            </a:xfrm>
            <a:custGeom>
              <a:rect b="b" l="l" r="r" t="t"/>
              <a:pathLst>
                <a:path extrusionOk="0" h="64" w="100">
                  <a:moveTo>
                    <a:pt x="99" y="1"/>
                  </a:moveTo>
                  <a:lnTo>
                    <a:pt x="99" y="1"/>
                  </a:lnTo>
                  <a:cubicBezTo>
                    <a:pt x="99" y="1"/>
                    <a:pt x="69" y="11"/>
                    <a:pt x="50" y="20"/>
                  </a:cubicBezTo>
                  <a:cubicBezTo>
                    <a:pt x="20" y="40"/>
                    <a:pt x="0" y="60"/>
                    <a:pt x="0" y="60"/>
                  </a:cubicBezTo>
                  <a:cubicBezTo>
                    <a:pt x="3" y="63"/>
                    <a:pt x="6" y="64"/>
                    <a:pt x="10" y="64"/>
                  </a:cubicBezTo>
                  <a:cubicBezTo>
                    <a:pt x="22" y="64"/>
                    <a:pt x="38" y="55"/>
                    <a:pt x="60" y="40"/>
                  </a:cubicBezTo>
                  <a:cubicBezTo>
                    <a:pt x="89" y="30"/>
                    <a:pt x="99" y="11"/>
                    <a:pt x="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1932144" y="3091306"/>
              <a:ext cx="8313" cy="2392"/>
            </a:xfrm>
            <a:custGeom>
              <a:rect b="b" l="l" r="r" t="t"/>
              <a:pathLst>
                <a:path extrusionOk="0" h="40" w="139">
                  <a:moveTo>
                    <a:pt x="70" y="0"/>
                  </a:moveTo>
                  <a:cubicBezTo>
                    <a:pt x="30" y="0"/>
                    <a:pt x="1" y="30"/>
                    <a:pt x="11" y="40"/>
                  </a:cubicBezTo>
                  <a:cubicBezTo>
                    <a:pt x="11" y="40"/>
                    <a:pt x="40" y="30"/>
                    <a:pt x="70" y="30"/>
                  </a:cubicBezTo>
                  <a:cubicBezTo>
                    <a:pt x="96" y="30"/>
                    <a:pt x="118" y="34"/>
                    <a:pt x="130" y="34"/>
                  </a:cubicBezTo>
                  <a:cubicBezTo>
                    <a:pt x="135" y="34"/>
                    <a:pt x="139" y="33"/>
                    <a:pt x="139" y="30"/>
                  </a:cubicBezTo>
                  <a:cubicBezTo>
                    <a:pt x="139" y="20"/>
                    <a:pt x="109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1946317" y="3092502"/>
              <a:ext cx="4186" cy="1794"/>
            </a:xfrm>
            <a:custGeom>
              <a:rect b="b" l="l" r="r" t="t"/>
              <a:pathLst>
                <a:path extrusionOk="0" h="30" w="70">
                  <a:moveTo>
                    <a:pt x="30" y="0"/>
                  </a:moveTo>
                  <a:cubicBezTo>
                    <a:pt x="10" y="0"/>
                    <a:pt x="0" y="10"/>
                    <a:pt x="0" y="20"/>
                  </a:cubicBezTo>
                  <a:cubicBezTo>
                    <a:pt x="0" y="30"/>
                    <a:pt x="10" y="30"/>
                    <a:pt x="30" y="30"/>
                  </a:cubicBezTo>
                  <a:cubicBezTo>
                    <a:pt x="50" y="30"/>
                    <a:pt x="70" y="20"/>
                    <a:pt x="70" y="10"/>
                  </a:cubicBezTo>
                  <a:cubicBezTo>
                    <a:pt x="70" y="0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1791126" y="1811378"/>
              <a:ext cx="602535" cy="1285329"/>
            </a:xfrm>
            <a:custGeom>
              <a:rect b="b" l="l" r="r" t="t"/>
              <a:pathLst>
                <a:path extrusionOk="0" h="21492" w="10075">
                  <a:moveTo>
                    <a:pt x="3543" y="1"/>
                  </a:moveTo>
                  <a:cubicBezTo>
                    <a:pt x="3385" y="218"/>
                    <a:pt x="0" y="20297"/>
                    <a:pt x="0" y="20297"/>
                  </a:cubicBezTo>
                  <a:lnTo>
                    <a:pt x="3543" y="21491"/>
                  </a:lnTo>
                  <a:lnTo>
                    <a:pt x="6523" y="2339"/>
                  </a:lnTo>
                  <a:lnTo>
                    <a:pt x="6157" y="21363"/>
                  </a:lnTo>
                  <a:lnTo>
                    <a:pt x="10075" y="21422"/>
                  </a:lnTo>
                  <a:lnTo>
                    <a:pt x="951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1586357" y="861150"/>
              <a:ext cx="298666" cy="539381"/>
            </a:xfrm>
            <a:custGeom>
              <a:rect b="b" l="l" r="r" t="t"/>
              <a:pathLst>
                <a:path extrusionOk="0" h="9019" w="4994">
                  <a:moveTo>
                    <a:pt x="3434" y="1"/>
                  </a:moveTo>
                  <a:cubicBezTo>
                    <a:pt x="3395" y="1"/>
                    <a:pt x="3344" y="43"/>
                    <a:pt x="3296" y="162"/>
                  </a:cubicBezTo>
                  <a:cubicBezTo>
                    <a:pt x="3286" y="191"/>
                    <a:pt x="2971" y="991"/>
                    <a:pt x="2971" y="991"/>
                  </a:cubicBezTo>
                  <a:cubicBezTo>
                    <a:pt x="2971" y="991"/>
                    <a:pt x="3049" y="418"/>
                    <a:pt x="3059" y="369"/>
                  </a:cubicBezTo>
                  <a:cubicBezTo>
                    <a:pt x="3065" y="307"/>
                    <a:pt x="3034" y="269"/>
                    <a:pt x="2995" y="269"/>
                  </a:cubicBezTo>
                  <a:cubicBezTo>
                    <a:pt x="2961" y="269"/>
                    <a:pt x="2920" y="299"/>
                    <a:pt x="2892" y="369"/>
                  </a:cubicBezTo>
                  <a:cubicBezTo>
                    <a:pt x="2852" y="478"/>
                    <a:pt x="2655" y="951"/>
                    <a:pt x="2655" y="951"/>
                  </a:cubicBezTo>
                  <a:lnTo>
                    <a:pt x="2102" y="2431"/>
                  </a:lnTo>
                  <a:lnTo>
                    <a:pt x="2092" y="2431"/>
                  </a:lnTo>
                  <a:lnTo>
                    <a:pt x="523" y="6161"/>
                  </a:lnTo>
                  <a:cubicBezTo>
                    <a:pt x="40" y="7059"/>
                    <a:pt x="1" y="8440"/>
                    <a:pt x="1431" y="8934"/>
                  </a:cubicBezTo>
                  <a:cubicBezTo>
                    <a:pt x="1606" y="8993"/>
                    <a:pt x="1810" y="9019"/>
                    <a:pt x="2030" y="9019"/>
                  </a:cubicBezTo>
                  <a:cubicBezTo>
                    <a:pt x="3260" y="9019"/>
                    <a:pt x="4993" y="8223"/>
                    <a:pt x="4993" y="8223"/>
                  </a:cubicBezTo>
                  <a:lnTo>
                    <a:pt x="4697" y="6122"/>
                  </a:lnTo>
                  <a:lnTo>
                    <a:pt x="2359" y="6812"/>
                  </a:lnTo>
                  <a:lnTo>
                    <a:pt x="3267" y="2954"/>
                  </a:lnTo>
                  <a:cubicBezTo>
                    <a:pt x="3267" y="2954"/>
                    <a:pt x="3345" y="2816"/>
                    <a:pt x="3533" y="2412"/>
                  </a:cubicBezTo>
                  <a:lnTo>
                    <a:pt x="4293" y="1642"/>
                  </a:lnTo>
                  <a:cubicBezTo>
                    <a:pt x="4293" y="1642"/>
                    <a:pt x="4280" y="1571"/>
                    <a:pt x="4199" y="1571"/>
                  </a:cubicBezTo>
                  <a:cubicBezTo>
                    <a:pt x="4138" y="1571"/>
                    <a:pt x="4039" y="1611"/>
                    <a:pt x="3878" y="1750"/>
                  </a:cubicBezTo>
                  <a:cubicBezTo>
                    <a:pt x="3834" y="1780"/>
                    <a:pt x="3788" y="1793"/>
                    <a:pt x="3744" y="1793"/>
                  </a:cubicBezTo>
                  <a:cubicBezTo>
                    <a:pt x="3579" y="1793"/>
                    <a:pt x="3438" y="1614"/>
                    <a:pt x="3523" y="1435"/>
                  </a:cubicBezTo>
                  <a:cubicBezTo>
                    <a:pt x="3598" y="1302"/>
                    <a:pt x="3729" y="1239"/>
                    <a:pt x="3860" y="1239"/>
                  </a:cubicBezTo>
                  <a:cubicBezTo>
                    <a:pt x="4020" y="1239"/>
                    <a:pt x="4179" y="1334"/>
                    <a:pt x="4234" y="1514"/>
                  </a:cubicBezTo>
                  <a:cubicBezTo>
                    <a:pt x="4234" y="1514"/>
                    <a:pt x="4274" y="1530"/>
                    <a:pt x="4319" y="1530"/>
                  </a:cubicBezTo>
                  <a:cubicBezTo>
                    <a:pt x="4361" y="1530"/>
                    <a:pt x="4407" y="1516"/>
                    <a:pt x="4431" y="1464"/>
                  </a:cubicBezTo>
                  <a:cubicBezTo>
                    <a:pt x="4490" y="1356"/>
                    <a:pt x="4243" y="961"/>
                    <a:pt x="3928" y="951"/>
                  </a:cubicBezTo>
                  <a:cubicBezTo>
                    <a:pt x="3799" y="951"/>
                    <a:pt x="3681" y="981"/>
                    <a:pt x="3563" y="1030"/>
                  </a:cubicBezTo>
                  <a:cubicBezTo>
                    <a:pt x="3563" y="1030"/>
                    <a:pt x="3928" y="93"/>
                    <a:pt x="3859" y="53"/>
                  </a:cubicBezTo>
                  <a:cubicBezTo>
                    <a:pt x="3848" y="49"/>
                    <a:pt x="3837" y="46"/>
                    <a:pt x="3824" y="46"/>
                  </a:cubicBezTo>
                  <a:cubicBezTo>
                    <a:pt x="3741" y="46"/>
                    <a:pt x="3600" y="179"/>
                    <a:pt x="3257" y="1080"/>
                  </a:cubicBezTo>
                  <a:cubicBezTo>
                    <a:pt x="3257" y="1080"/>
                    <a:pt x="3493" y="241"/>
                    <a:pt x="3503" y="132"/>
                  </a:cubicBezTo>
                  <a:cubicBezTo>
                    <a:pt x="3514" y="67"/>
                    <a:pt x="3483" y="1"/>
                    <a:pt x="343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1561000" y="1016581"/>
              <a:ext cx="920578" cy="1521918"/>
            </a:xfrm>
            <a:custGeom>
              <a:rect b="b" l="l" r="r" t="t"/>
              <a:pathLst>
                <a:path extrusionOk="0" h="25448" w="15393">
                  <a:moveTo>
                    <a:pt x="2181" y="0"/>
                  </a:moveTo>
                  <a:cubicBezTo>
                    <a:pt x="2181" y="0"/>
                    <a:pt x="0" y="3917"/>
                    <a:pt x="464" y="5427"/>
                  </a:cubicBezTo>
                  <a:cubicBezTo>
                    <a:pt x="789" y="6482"/>
                    <a:pt x="1925" y="6638"/>
                    <a:pt x="2578" y="6638"/>
                  </a:cubicBezTo>
                  <a:cubicBezTo>
                    <a:pt x="2737" y="6638"/>
                    <a:pt x="2867" y="6629"/>
                    <a:pt x="2951" y="6621"/>
                  </a:cubicBezTo>
                  <a:lnTo>
                    <a:pt x="3029" y="6611"/>
                  </a:lnTo>
                  <a:lnTo>
                    <a:pt x="3049" y="6611"/>
                  </a:lnTo>
                  <a:lnTo>
                    <a:pt x="7302" y="6049"/>
                  </a:lnTo>
                  <a:lnTo>
                    <a:pt x="7302" y="8604"/>
                  </a:lnTo>
                  <a:lnTo>
                    <a:pt x="4707" y="25003"/>
                  </a:lnTo>
                  <a:lnTo>
                    <a:pt x="14347" y="25447"/>
                  </a:lnTo>
                  <a:lnTo>
                    <a:pt x="13380" y="8180"/>
                  </a:lnTo>
                  <a:lnTo>
                    <a:pt x="13281" y="5970"/>
                  </a:lnTo>
                  <a:lnTo>
                    <a:pt x="13814" y="7203"/>
                  </a:lnTo>
                  <a:lnTo>
                    <a:pt x="15393" y="4904"/>
                  </a:lnTo>
                  <a:lnTo>
                    <a:pt x="14041" y="2289"/>
                  </a:lnTo>
                  <a:cubicBezTo>
                    <a:pt x="13429" y="1677"/>
                    <a:pt x="11604" y="1638"/>
                    <a:pt x="11308" y="1598"/>
                  </a:cubicBezTo>
                  <a:cubicBezTo>
                    <a:pt x="10948" y="1712"/>
                    <a:pt x="10578" y="1769"/>
                    <a:pt x="10208" y="1769"/>
                  </a:cubicBezTo>
                  <a:cubicBezTo>
                    <a:pt x="9838" y="1769"/>
                    <a:pt x="9468" y="1712"/>
                    <a:pt x="9108" y="1598"/>
                  </a:cubicBezTo>
                  <a:cubicBezTo>
                    <a:pt x="8802" y="1608"/>
                    <a:pt x="8496" y="1668"/>
                    <a:pt x="8200" y="1776"/>
                  </a:cubicBezTo>
                  <a:cubicBezTo>
                    <a:pt x="7682" y="1967"/>
                    <a:pt x="6681" y="2358"/>
                    <a:pt x="6647" y="2358"/>
                  </a:cubicBezTo>
                  <a:cubicBezTo>
                    <a:pt x="6644" y="2358"/>
                    <a:pt x="6648" y="2355"/>
                    <a:pt x="6661" y="2348"/>
                  </a:cubicBezTo>
                  <a:lnTo>
                    <a:pt x="6661" y="2348"/>
                  </a:lnTo>
                  <a:lnTo>
                    <a:pt x="2783" y="4213"/>
                  </a:lnTo>
                  <a:lnTo>
                    <a:pt x="2783" y="4213"/>
                  </a:lnTo>
                  <a:lnTo>
                    <a:pt x="3750" y="681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2158143" y="1462062"/>
              <a:ext cx="21889" cy="1049877"/>
            </a:xfrm>
            <a:custGeom>
              <a:rect b="b" l="l" r="r" t="t"/>
              <a:pathLst>
                <a:path extrusionOk="0" h="17555" w="366">
                  <a:moveTo>
                    <a:pt x="356" y="1"/>
                  </a:moveTo>
                  <a:cubicBezTo>
                    <a:pt x="356" y="20"/>
                    <a:pt x="356" y="40"/>
                    <a:pt x="356" y="50"/>
                  </a:cubicBezTo>
                  <a:cubicBezTo>
                    <a:pt x="366" y="40"/>
                    <a:pt x="366" y="20"/>
                    <a:pt x="356" y="1"/>
                  </a:cubicBezTo>
                  <a:close/>
                  <a:moveTo>
                    <a:pt x="356" y="188"/>
                  </a:moveTo>
                  <a:cubicBezTo>
                    <a:pt x="356" y="306"/>
                    <a:pt x="346" y="484"/>
                    <a:pt x="346" y="691"/>
                  </a:cubicBezTo>
                  <a:cubicBezTo>
                    <a:pt x="336" y="1145"/>
                    <a:pt x="326" y="1787"/>
                    <a:pt x="307" y="2576"/>
                  </a:cubicBezTo>
                  <a:cubicBezTo>
                    <a:pt x="267" y="4164"/>
                    <a:pt x="218" y="6355"/>
                    <a:pt x="159" y="8772"/>
                  </a:cubicBezTo>
                  <a:cubicBezTo>
                    <a:pt x="99" y="11200"/>
                    <a:pt x="50" y="13390"/>
                    <a:pt x="30" y="14979"/>
                  </a:cubicBezTo>
                  <a:cubicBezTo>
                    <a:pt x="20" y="15778"/>
                    <a:pt x="20" y="16419"/>
                    <a:pt x="20" y="16863"/>
                  </a:cubicBezTo>
                  <a:lnTo>
                    <a:pt x="20" y="17376"/>
                  </a:lnTo>
                  <a:cubicBezTo>
                    <a:pt x="20" y="17248"/>
                    <a:pt x="30" y="17080"/>
                    <a:pt x="30" y="16863"/>
                  </a:cubicBezTo>
                  <a:cubicBezTo>
                    <a:pt x="40" y="16409"/>
                    <a:pt x="50" y="15768"/>
                    <a:pt x="70" y="14979"/>
                  </a:cubicBezTo>
                  <a:cubicBezTo>
                    <a:pt x="109" y="13390"/>
                    <a:pt x="168" y="11200"/>
                    <a:pt x="218" y="8782"/>
                  </a:cubicBezTo>
                  <a:cubicBezTo>
                    <a:pt x="277" y="6355"/>
                    <a:pt x="326" y="4164"/>
                    <a:pt x="346" y="2576"/>
                  </a:cubicBezTo>
                  <a:cubicBezTo>
                    <a:pt x="356" y="1787"/>
                    <a:pt x="356" y="1135"/>
                    <a:pt x="356" y="691"/>
                  </a:cubicBezTo>
                  <a:lnTo>
                    <a:pt x="356" y="188"/>
                  </a:lnTo>
                  <a:close/>
                  <a:moveTo>
                    <a:pt x="20" y="17376"/>
                  </a:moveTo>
                  <a:cubicBezTo>
                    <a:pt x="20" y="17426"/>
                    <a:pt x="20" y="17475"/>
                    <a:pt x="11" y="17505"/>
                  </a:cubicBezTo>
                  <a:cubicBezTo>
                    <a:pt x="1" y="17544"/>
                    <a:pt x="20" y="17554"/>
                    <a:pt x="20" y="17554"/>
                  </a:cubicBezTo>
                  <a:cubicBezTo>
                    <a:pt x="11" y="17534"/>
                    <a:pt x="11" y="17524"/>
                    <a:pt x="20" y="17505"/>
                  </a:cubicBezTo>
                  <a:lnTo>
                    <a:pt x="20" y="17376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2256700" y="906781"/>
              <a:ext cx="199509" cy="338616"/>
            </a:xfrm>
            <a:custGeom>
              <a:rect b="b" l="l" r="r" t="t"/>
              <a:pathLst>
                <a:path extrusionOk="0" h="5662" w="3336">
                  <a:moveTo>
                    <a:pt x="1164" y="1"/>
                  </a:moveTo>
                  <a:cubicBezTo>
                    <a:pt x="993" y="1"/>
                    <a:pt x="832" y="31"/>
                    <a:pt x="711" y="139"/>
                  </a:cubicBezTo>
                  <a:lnTo>
                    <a:pt x="583" y="425"/>
                  </a:lnTo>
                  <a:cubicBezTo>
                    <a:pt x="928" y="425"/>
                    <a:pt x="1155" y="780"/>
                    <a:pt x="1007" y="1086"/>
                  </a:cubicBezTo>
                  <a:cubicBezTo>
                    <a:pt x="928" y="1224"/>
                    <a:pt x="839" y="1343"/>
                    <a:pt x="721" y="1451"/>
                  </a:cubicBezTo>
                  <a:cubicBezTo>
                    <a:pt x="612" y="1560"/>
                    <a:pt x="563" y="1718"/>
                    <a:pt x="602" y="1866"/>
                  </a:cubicBezTo>
                  <a:cubicBezTo>
                    <a:pt x="642" y="1974"/>
                    <a:pt x="741" y="2043"/>
                    <a:pt x="780" y="2142"/>
                  </a:cubicBezTo>
                  <a:cubicBezTo>
                    <a:pt x="829" y="2270"/>
                    <a:pt x="800" y="2408"/>
                    <a:pt x="721" y="2507"/>
                  </a:cubicBezTo>
                  <a:cubicBezTo>
                    <a:pt x="642" y="2616"/>
                    <a:pt x="553" y="2704"/>
                    <a:pt x="464" y="2803"/>
                  </a:cubicBezTo>
                  <a:cubicBezTo>
                    <a:pt x="178" y="3119"/>
                    <a:pt x="79" y="3563"/>
                    <a:pt x="50" y="3977"/>
                  </a:cubicBezTo>
                  <a:cubicBezTo>
                    <a:pt x="1" y="4293"/>
                    <a:pt x="50" y="4619"/>
                    <a:pt x="188" y="4905"/>
                  </a:cubicBezTo>
                  <a:cubicBezTo>
                    <a:pt x="366" y="5250"/>
                    <a:pt x="731" y="5457"/>
                    <a:pt x="1106" y="5566"/>
                  </a:cubicBezTo>
                  <a:cubicBezTo>
                    <a:pt x="1310" y="5627"/>
                    <a:pt x="1527" y="5661"/>
                    <a:pt x="1741" y="5661"/>
                  </a:cubicBezTo>
                  <a:cubicBezTo>
                    <a:pt x="2044" y="5661"/>
                    <a:pt x="2342" y="5593"/>
                    <a:pt x="2596" y="5437"/>
                  </a:cubicBezTo>
                  <a:cubicBezTo>
                    <a:pt x="3000" y="5171"/>
                    <a:pt x="3267" y="4737"/>
                    <a:pt x="3306" y="4263"/>
                  </a:cubicBezTo>
                  <a:cubicBezTo>
                    <a:pt x="3336" y="3780"/>
                    <a:pt x="3188" y="3306"/>
                    <a:pt x="2872" y="2941"/>
                  </a:cubicBezTo>
                  <a:cubicBezTo>
                    <a:pt x="3296" y="2596"/>
                    <a:pt x="3267" y="1935"/>
                    <a:pt x="2813" y="1639"/>
                  </a:cubicBezTo>
                  <a:cubicBezTo>
                    <a:pt x="2546" y="1461"/>
                    <a:pt x="2161" y="1412"/>
                    <a:pt x="2043" y="1135"/>
                  </a:cubicBezTo>
                  <a:cubicBezTo>
                    <a:pt x="1925" y="849"/>
                    <a:pt x="2132" y="484"/>
                    <a:pt x="1964" y="238"/>
                  </a:cubicBezTo>
                  <a:cubicBezTo>
                    <a:pt x="1856" y="80"/>
                    <a:pt x="1638" y="50"/>
                    <a:pt x="1451" y="21"/>
                  </a:cubicBezTo>
                  <a:cubicBezTo>
                    <a:pt x="1356" y="10"/>
                    <a:pt x="1259" y="1"/>
                    <a:pt x="11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2227217" y="872573"/>
              <a:ext cx="87973" cy="125172"/>
            </a:xfrm>
            <a:custGeom>
              <a:rect b="b" l="l" r="r" t="t"/>
              <a:pathLst>
                <a:path extrusionOk="0" h="2093" w="1471">
                  <a:moveTo>
                    <a:pt x="0" y="0"/>
                  </a:moveTo>
                  <a:lnTo>
                    <a:pt x="365" y="2092"/>
                  </a:lnTo>
                  <a:cubicBezTo>
                    <a:pt x="1155" y="1727"/>
                    <a:pt x="1470" y="760"/>
                    <a:pt x="104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2090326" y="1109876"/>
              <a:ext cx="181807" cy="355182"/>
            </a:xfrm>
            <a:custGeom>
              <a:rect b="b" l="l" r="r" t="t"/>
              <a:pathLst>
                <a:path extrusionOk="0" h="5939" w="3040">
                  <a:moveTo>
                    <a:pt x="709" y="0"/>
                  </a:moveTo>
                  <a:cubicBezTo>
                    <a:pt x="394" y="0"/>
                    <a:pt x="138" y="11"/>
                    <a:pt x="20" y="38"/>
                  </a:cubicBezTo>
                  <a:cubicBezTo>
                    <a:pt x="0" y="38"/>
                    <a:pt x="1500" y="5939"/>
                    <a:pt x="1500" y="5939"/>
                  </a:cubicBezTo>
                  <a:lnTo>
                    <a:pt x="3039" y="88"/>
                  </a:lnTo>
                  <a:cubicBezTo>
                    <a:pt x="3039" y="88"/>
                    <a:pt x="1624" y="0"/>
                    <a:pt x="7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0"/>
            <p:cNvSpPr/>
            <p:nvPr/>
          </p:nvSpPr>
          <p:spPr>
            <a:xfrm>
              <a:off x="2061380" y="818091"/>
              <a:ext cx="195383" cy="364930"/>
            </a:xfrm>
            <a:custGeom>
              <a:rect b="b" l="l" r="r" t="t"/>
              <a:pathLst>
                <a:path extrusionOk="0" h="6102" w="3267">
                  <a:moveTo>
                    <a:pt x="1322" y="1"/>
                  </a:moveTo>
                  <a:cubicBezTo>
                    <a:pt x="926" y="1"/>
                    <a:pt x="527" y="80"/>
                    <a:pt x="149" y="241"/>
                  </a:cubicBezTo>
                  <a:cubicBezTo>
                    <a:pt x="149" y="241"/>
                    <a:pt x="1" y="2214"/>
                    <a:pt x="10" y="3062"/>
                  </a:cubicBezTo>
                  <a:cubicBezTo>
                    <a:pt x="20" y="3921"/>
                    <a:pt x="879" y="4049"/>
                    <a:pt x="879" y="4049"/>
                  </a:cubicBezTo>
                  <a:lnTo>
                    <a:pt x="879" y="4977"/>
                  </a:lnTo>
                  <a:cubicBezTo>
                    <a:pt x="879" y="5598"/>
                    <a:pt x="1382" y="6102"/>
                    <a:pt x="2004" y="6102"/>
                  </a:cubicBezTo>
                  <a:cubicBezTo>
                    <a:pt x="2605" y="6102"/>
                    <a:pt x="3109" y="5618"/>
                    <a:pt x="3128" y="5016"/>
                  </a:cubicBezTo>
                  <a:lnTo>
                    <a:pt x="3267" y="714"/>
                  </a:lnTo>
                  <a:lnTo>
                    <a:pt x="3138" y="615"/>
                  </a:lnTo>
                  <a:cubicBezTo>
                    <a:pt x="2612" y="211"/>
                    <a:pt x="1971" y="1"/>
                    <a:pt x="13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0"/>
            <p:cNvSpPr/>
            <p:nvPr/>
          </p:nvSpPr>
          <p:spPr>
            <a:xfrm>
              <a:off x="2076750" y="910250"/>
              <a:ext cx="15968" cy="14891"/>
            </a:xfrm>
            <a:custGeom>
              <a:rect b="b" l="l" r="r" t="t"/>
              <a:pathLst>
                <a:path extrusionOk="0" h="249" w="267">
                  <a:moveTo>
                    <a:pt x="127" y="0"/>
                  </a:moveTo>
                  <a:cubicBezTo>
                    <a:pt x="66" y="0"/>
                    <a:pt x="6" y="44"/>
                    <a:pt x="0" y="120"/>
                  </a:cubicBezTo>
                  <a:cubicBezTo>
                    <a:pt x="0" y="197"/>
                    <a:pt x="64" y="249"/>
                    <a:pt x="129" y="249"/>
                  </a:cubicBezTo>
                  <a:cubicBezTo>
                    <a:pt x="156" y="249"/>
                    <a:pt x="184" y="240"/>
                    <a:pt x="207" y="219"/>
                  </a:cubicBezTo>
                  <a:cubicBezTo>
                    <a:pt x="266" y="170"/>
                    <a:pt x="266" y="91"/>
                    <a:pt x="217" y="41"/>
                  </a:cubicBezTo>
                  <a:cubicBezTo>
                    <a:pt x="193" y="13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0"/>
            <p:cNvSpPr/>
            <p:nvPr/>
          </p:nvSpPr>
          <p:spPr>
            <a:xfrm>
              <a:off x="2069035" y="901458"/>
              <a:ext cx="27211" cy="7356"/>
            </a:xfrm>
            <a:custGeom>
              <a:rect b="b" l="l" r="r" t="t"/>
              <a:pathLst>
                <a:path extrusionOk="0" h="123" w="455">
                  <a:moveTo>
                    <a:pt x="218" y="1"/>
                  </a:moveTo>
                  <a:cubicBezTo>
                    <a:pt x="159" y="1"/>
                    <a:pt x="99" y="21"/>
                    <a:pt x="50" y="60"/>
                  </a:cubicBezTo>
                  <a:cubicBezTo>
                    <a:pt x="11" y="90"/>
                    <a:pt x="1" y="119"/>
                    <a:pt x="11" y="119"/>
                  </a:cubicBezTo>
                  <a:cubicBezTo>
                    <a:pt x="12" y="122"/>
                    <a:pt x="14" y="123"/>
                    <a:pt x="18" y="123"/>
                  </a:cubicBezTo>
                  <a:cubicBezTo>
                    <a:pt x="43" y="123"/>
                    <a:pt x="124" y="70"/>
                    <a:pt x="228" y="70"/>
                  </a:cubicBezTo>
                  <a:cubicBezTo>
                    <a:pt x="337" y="70"/>
                    <a:pt x="413" y="120"/>
                    <a:pt x="431" y="120"/>
                  </a:cubicBezTo>
                  <a:cubicBezTo>
                    <a:pt x="433" y="120"/>
                    <a:pt x="434" y="120"/>
                    <a:pt x="435" y="119"/>
                  </a:cubicBezTo>
                  <a:cubicBezTo>
                    <a:pt x="455" y="100"/>
                    <a:pt x="435" y="80"/>
                    <a:pt x="395" y="50"/>
                  </a:cubicBezTo>
                  <a:cubicBezTo>
                    <a:pt x="346" y="21"/>
                    <a:pt x="287" y="1"/>
                    <a:pt x="21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0"/>
            <p:cNvSpPr/>
            <p:nvPr/>
          </p:nvSpPr>
          <p:spPr>
            <a:xfrm>
              <a:off x="2149292" y="915034"/>
              <a:ext cx="19138" cy="14533"/>
            </a:xfrm>
            <a:custGeom>
              <a:rect b="b" l="l" r="r" t="t"/>
              <a:pathLst>
                <a:path extrusionOk="0" h="243" w="320">
                  <a:moveTo>
                    <a:pt x="164" y="0"/>
                  </a:moveTo>
                  <a:cubicBezTo>
                    <a:pt x="143" y="0"/>
                    <a:pt x="120" y="7"/>
                    <a:pt x="99" y="21"/>
                  </a:cubicBezTo>
                  <a:cubicBezTo>
                    <a:pt x="1" y="80"/>
                    <a:pt x="30" y="218"/>
                    <a:pt x="129" y="238"/>
                  </a:cubicBezTo>
                  <a:cubicBezTo>
                    <a:pt x="141" y="241"/>
                    <a:pt x="152" y="242"/>
                    <a:pt x="163" y="242"/>
                  </a:cubicBezTo>
                  <a:cubicBezTo>
                    <a:pt x="255" y="242"/>
                    <a:pt x="320" y="139"/>
                    <a:pt x="267" y="60"/>
                  </a:cubicBezTo>
                  <a:cubicBezTo>
                    <a:pt x="242" y="22"/>
                    <a:pt x="204" y="0"/>
                    <a:pt x="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0"/>
            <p:cNvSpPr/>
            <p:nvPr/>
          </p:nvSpPr>
          <p:spPr>
            <a:xfrm>
              <a:off x="2145764" y="907379"/>
              <a:ext cx="26613" cy="7834"/>
            </a:xfrm>
            <a:custGeom>
              <a:rect b="b" l="l" r="r" t="t"/>
              <a:pathLst>
                <a:path extrusionOk="0" h="131" w="445">
                  <a:moveTo>
                    <a:pt x="219" y="1"/>
                  </a:moveTo>
                  <a:cubicBezTo>
                    <a:pt x="158" y="1"/>
                    <a:pt x="99" y="20"/>
                    <a:pt x="50" y="60"/>
                  </a:cubicBezTo>
                  <a:cubicBezTo>
                    <a:pt x="10" y="89"/>
                    <a:pt x="1" y="119"/>
                    <a:pt x="1" y="129"/>
                  </a:cubicBezTo>
                  <a:cubicBezTo>
                    <a:pt x="2" y="130"/>
                    <a:pt x="4" y="130"/>
                    <a:pt x="6" y="130"/>
                  </a:cubicBezTo>
                  <a:cubicBezTo>
                    <a:pt x="33" y="130"/>
                    <a:pt x="108" y="80"/>
                    <a:pt x="218" y="80"/>
                  </a:cubicBezTo>
                  <a:cubicBezTo>
                    <a:pt x="226" y="79"/>
                    <a:pt x="233" y="79"/>
                    <a:pt x="241" y="79"/>
                  </a:cubicBezTo>
                  <a:cubicBezTo>
                    <a:pt x="333" y="79"/>
                    <a:pt x="404" y="123"/>
                    <a:pt x="427" y="123"/>
                  </a:cubicBezTo>
                  <a:cubicBezTo>
                    <a:pt x="431" y="123"/>
                    <a:pt x="433" y="122"/>
                    <a:pt x="435" y="119"/>
                  </a:cubicBezTo>
                  <a:cubicBezTo>
                    <a:pt x="445" y="109"/>
                    <a:pt x="425" y="89"/>
                    <a:pt x="395" y="60"/>
                  </a:cubicBezTo>
                  <a:cubicBezTo>
                    <a:pt x="341" y="20"/>
                    <a:pt x="279" y="1"/>
                    <a:pt x="2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0"/>
            <p:cNvSpPr/>
            <p:nvPr/>
          </p:nvSpPr>
          <p:spPr>
            <a:xfrm>
              <a:off x="2099177" y="911506"/>
              <a:ext cx="22427" cy="61898"/>
            </a:xfrm>
            <a:custGeom>
              <a:rect b="b" l="l" r="r" t="t"/>
              <a:pathLst>
                <a:path extrusionOk="0" h="1035" w="375">
                  <a:moveTo>
                    <a:pt x="375" y="1"/>
                  </a:moveTo>
                  <a:cubicBezTo>
                    <a:pt x="276" y="198"/>
                    <a:pt x="187" y="395"/>
                    <a:pt x="118" y="612"/>
                  </a:cubicBezTo>
                  <a:cubicBezTo>
                    <a:pt x="89" y="691"/>
                    <a:pt x="59" y="770"/>
                    <a:pt x="30" y="859"/>
                  </a:cubicBezTo>
                  <a:cubicBezTo>
                    <a:pt x="10" y="899"/>
                    <a:pt x="0" y="938"/>
                    <a:pt x="10" y="978"/>
                  </a:cubicBezTo>
                  <a:cubicBezTo>
                    <a:pt x="20" y="1007"/>
                    <a:pt x="39" y="1017"/>
                    <a:pt x="59" y="1027"/>
                  </a:cubicBezTo>
                  <a:cubicBezTo>
                    <a:pt x="69" y="1032"/>
                    <a:pt x="79" y="1034"/>
                    <a:pt x="89" y="1034"/>
                  </a:cubicBezTo>
                  <a:cubicBezTo>
                    <a:pt x="99" y="1034"/>
                    <a:pt x="109" y="1032"/>
                    <a:pt x="118" y="1027"/>
                  </a:cubicBezTo>
                  <a:cubicBezTo>
                    <a:pt x="148" y="1032"/>
                    <a:pt x="180" y="1034"/>
                    <a:pt x="213" y="1034"/>
                  </a:cubicBezTo>
                  <a:cubicBezTo>
                    <a:pt x="247" y="1034"/>
                    <a:pt x="281" y="1032"/>
                    <a:pt x="316" y="1027"/>
                  </a:cubicBezTo>
                  <a:cubicBezTo>
                    <a:pt x="247" y="1007"/>
                    <a:pt x="187" y="987"/>
                    <a:pt x="118" y="987"/>
                  </a:cubicBezTo>
                  <a:cubicBezTo>
                    <a:pt x="89" y="987"/>
                    <a:pt x="69" y="978"/>
                    <a:pt x="59" y="958"/>
                  </a:cubicBezTo>
                  <a:cubicBezTo>
                    <a:pt x="59" y="928"/>
                    <a:pt x="69" y="899"/>
                    <a:pt x="89" y="869"/>
                  </a:cubicBezTo>
                  <a:lnTo>
                    <a:pt x="178" y="632"/>
                  </a:lnTo>
                  <a:cubicBezTo>
                    <a:pt x="266" y="435"/>
                    <a:pt x="335" y="218"/>
                    <a:pt x="3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0"/>
            <p:cNvSpPr/>
            <p:nvPr/>
          </p:nvSpPr>
          <p:spPr>
            <a:xfrm>
              <a:off x="2113290" y="1040742"/>
              <a:ext cx="67340" cy="32355"/>
            </a:xfrm>
            <a:custGeom>
              <a:rect b="b" l="l" r="r" t="t"/>
              <a:pathLst>
                <a:path extrusionOk="0" h="541" w="1126">
                  <a:moveTo>
                    <a:pt x="1126" y="1"/>
                  </a:moveTo>
                  <a:lnTo>
                    <a:pt x="1126" y="1"/>
                  </a:lnTo>
                  <a:cubicBezTo>
                    <a:pt x="790" y="208"/>
                    <a:pt x="396" y="316"/>
                    <a:pt x="1" y="316"/>
                  </a:cubicBezTo>
                  <a:lnTo>
                    <a:pt x="1" y="533"/>
                  </a:lnTo>
                  <a:cubicBezTo>
                    <a:pt x="53" y="538"/>
                    <a:pt x="103" y="540"/>
                    <a:pt x="150" y="540"/>
                  </a:cubicBezTo>
                  <a:cubicBezTo>
                    <a:pt x="890" y="540"/>
                    <a:pt x="1126" y="1"/>
                    <a:pt x="1126" y="1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0"/>
            <p:cNvSpPr/>
            <p:nvPr/>
          </p:nvSpPr>
          <p:spPr>
            <a:xfrm>
              <a:off x="2245517" y="920596"/>
              <a:ext cx="34866" cy="53047"/>
            </a:xfrm>
            <a:custGeom>
              <a:rect b="b" l="l" r="r" t="t"/>
              <a:pathLst>
                <a:path extrusionOk="0" h="887" w="583">
                  <a:moveTo>
                    <a:pt x="174" y="0"/>
                  </a:moveTo>
                  <a:cubicBezTo>
                    <a:pt x="125" y="0"/>
                    <a:pt x="91" y="7"/>
                    <a:pt x="89" y="7"/>
                  </a:cubicBezTo>
                  <a:cubicBezTo>
                    <a:pt x="89" y="7"/>
                    <a:pt x="0" y="835"/>
                    <a:pt x="0" y="845"/>
                  </a:cubicBezTo>
                  <a:cubicBezTo>
                    <a:pt x="0" y="849"/>
                    <a:pt x="101" y="886"/>
                    <a:pt x="219" y="886"/>
                  </a:cubicBezTo>
                  <a:cubicBezTo>
                    <a:pt x="384" y="886"/>
                    <a:pt x="582" y="814"/>
                    <a:pt x="582" y="480"/>
                  </a:cubicBezTo>
                  <a:cubicBezTo>
                    <a:pt x="582" y="55"/>
                    <a:pt x="315" y="0"/>
                    <a:pt x="174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0"/>
            <p:cNvSpPr/>
            <p:nvPr/>
          </p:nvSpPr>
          <p:spPr>
            <a:xfrm>
              <a:off x="2255504" y="931600"/>
              <a:ext cx="16028" cy="30381"/>
            </a:xfrm>
            <a:custGeom>
              <a:rect b="b" l="l" r="r" t="t"/>
              <a:pathLst>
                <a:path extrusionOk="0" h="508" w="268">
                  <a:moveTo>
                    <a:pt x="119" y="0"/>
                  </a:moveTo>
                  <a:cubicBezTo>
                    <a:pt x="99" y="0"/>
                    <a:pt x="80" y="10"/>
                    <a:pt x="70" y="20"/>
                  </a:cubicBezTo>
                  <a:cubicBezTo>
                    <a:pt x="50" y="30"/>
                    <a:pt x="50" y="40"/>
                    <a:pt x="40" y="59"/>
                  </a:cubicBezTo>
                  <a:cubicBezTo>
                    <a:pt x="40" y="79"/>
                    <a:pt x="40" y="89"/>
                    <a:pt x="50" y="89"/>
                  </a:cubicBezTo>
                  <a:cubicBezTo>
                    <a:pt x="60" y="89"/>
                    <a:pt x="50" y="79"/>
                    <a:pt x="60" y="59"/>
                  </a:cubicBezTo>
                  <a:cubicBezTo>
                    <a:pt x="70" y="40"/>
                    <a:pt x="90" y="30"/>
                    <a:pt x="119" y="30"/>
                  </a:cubicBezTo>
                  <a:cubicBezTo>
                    <a:pt x="149" y="40"/>
                    <a:pt x="178" y="69"/>
                    <a:pt x="188" y="109"/>
                  </a:cubicBezTo>
                  <a:cubicBezTo>
                    <a:pt x="208" y="158"/>
                    <a:pt x="218" y="207"/>
                    <a:pt x="218" y="257"/>
                  </a:cubicBezTo>
                  <a:cubicBezTo>
                    <a:pt x="218" y="346"/>
                    <a:pt x="178" y="424"/>
                    <a:pt x="99" y="474"/>
                  </a:cubicBezTo>
                  <a:cubicBezTo>
                    <a:pt x="90" y="479"/>
                    <a:pt x="77" y="481"/>
                    <a:pt x="65" y="481"/>
                  </a:cubicBezTo>
                  <a:cubicBezTo>
                    <a:pt x="53" y="481"/>
                    <a:pt x="40" y="479"/>
                    <a:pt x="30" y="474"/>
                  </a:cubicBezTo>
                  <a:cubicBezTo>
                    <a:pt x="11" y="464"/>
                    <a:pt x="1" y="454"/>
                    <a:pt x="1" y="454"/>
                  </a:cubicBezTo>
                  <a:lnTo>
                    <a:pt x="1" y="454"/>
                  </a:lnTo>
                  <a:cubicBezTo>
                    <a:pt x="1" y="464"/>
                    <a:pt x="1" y="474"/>
                    <a:pt x="21" y="484"/>
                  </a:cubicBezTo>
                  <a:cubicBezTo>
                    <a:pt x="42" y="498"/>
                    <a:pt x="64" y="507"/>
                    <a:pt x="86" y="507"/>
                  </a:cubicBezTo>
                  <a:cubicBezTo>
                    <a:pt x="93" y="507"/>
                    <a:pt x="101" y="506"/>
                    <a:pt x="109" y="503"/>
                  </a:cubicBezTo>
                  <a:cubicBezTo>
                    <a:pt x="208" y="454"/>
                    <a:pt x="267" y="355"/>
                    <a:pt x="257" y="257"/>
                  </a:cubicBezTo>
                  <a:cubicBezTo>
                    <a:pt x="257" y="198"/>
                    <a:pt x="247" y="148"/>
                    <a:pt x="228" y="99"/>
                  </a:cubicBezTo>
                  <a:cubicBezTo>
                    <a:pt x="208" y="50"/>
                    <a:pt x="169" y="10"/>
                    <a:pt x="119" y="0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0"/>
            <p:cNvSpPr/>
            <p:nvPr/>
          </p:nvSpPr>
          <p:spPr>
            <a:xfrm>
              <a:off x="2061380" y="802243"/>
              <a:ext cx="201304" cy="137671"/>
            </a:xfrm>
            <a:custGeom>
              <a:rect b="b" l="l" r="r" t="t"/>
              <a:pathLst>
                <a:path extrusionOk="0" h="2302" w="3366">
                  <a:moveTo>
                    <a:pt x="1230" y="1"/>
                  </a:moveTo>
                  <a:cubicBezTo>
                    <a:pt x="773" y="1"/>
                    <a:pt x="338" y="177"/>
                    <a:pt x="1" y="496"/>
                  </a:cubicBezTo>
                  <a:lnTo>
                    <a:pt x="149" y="466"/>
                  </a:lnTo>
                  <a:cubicBezTo>
                    <a:pt x="316" y="762"/>
                    <a:pt x="671" y="920"/>
                    <a:pt x="1017" y="930"/>
                  </a:cubicBezTo>
                  <a:cubicBezTo>
                    <a:pt x="1362" y="930"/>
                    <a:pt x="1698" y="871"/>
                    <a:pt x="2023" y="752"/>
                  </a:cubicBezTo>
                  <a:cubicBezTo>
                    <a:pt x="2115" y="728"/>
                    <a:pt x="2213" y="707"/>
                    <a:pt x="2304" y="707"/>
                  </a:cubicBezTo>
                  <a:cubicBezTo>
                    <a:pt x="2401" y="707"/>
                    <a:pt x="2490" y="731"/>
                    <a:pt x="2556" y="802"/>
                  </a:cubicBezTo>
                  <a:cubicBezTo>
                    <a:pt x="2625" y="880"/>
                    <a:pt x="2665" y="989"/>
                    <a:pt x="2674" y="1098"/>
                  </a:cubicBezTo>
                  <a:cubicBezTo>
                    <a:pt x="2704" y="1334"/>
                    <a:pt x="2704" y="1581"/>
                    <a:pt x="2684" y="1818"/>
                  </a:cubicBezTo>
                  <a:cubicBezTo>
                    <a:pt x="2665" y="1917"/>
                    <a:pt x="2665" y="2015"/>
                    <a:pt x="2684" y="2114"/>
                  </a:cubicBezTo>
                  <a:cubicBezTo>
                    <a:pt x="2704" y="2203"/>
                    <a:pt x="2773" y="2282"/>
                    <a:pt x="2872" y="2301"/>
                  </a:cubicBezTo>
                  <a:cubicBezTo>
                    <a:pt x="2875" y="2302"/>
                    <a:pt x="2878" y="2302"/>
                    <a:pt x="2881" y="2302"/>
                  </a:cubicBezTo>
                  <a:cubicBezTo>
                    <a:pt x="3037" y="2302"/>
                    <a:pt x="3208" y="2071"/>
                    <a:pt x="3257" y="1926"/>
                  </a:cubicBezTo>
                  <a:cubicBezTo>
                    <a:pt x="3306" y="1759"/>
                    <a:pt x="3336" y="1581"/>
                    <a:pt x="3336" y="1394"/>
                  </a:cubicBezTo>
                  <a:cubicBezTo>
                    <a:pt x="3365" y="1186"/>
                    <a:pt x="3326" y="969"/>
                    <a:pt x="3227" y="792"/>
                  </a:cubicBezTo>
                  <a:cubicBezTo>
                    <a:pt x="3089" y="594"/>
                    <a:pt x="2892" y="446"/>
                    <a:pt x="2674" y="358"/>
                  </a:cubicBezTo>
                  <a:cubicBezTo>
                    <a:pt x="2250" y="140"/>
                    <a:pt x="1777" y="22"/>
                    <a:pt x="1303" y="2"/>
                  </a:cubicBezTo>
                  <a:cubicBezTo>
                    <a:pt x="1279" y="1"/>
                    <a:pt x="1254" y="1"/>
                    <a:pt x="123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0"/>
            <p:cNvSpPr/>
            <p:nvPr/>
          </p:nvSpPr>
          <p:spPr>
            <a:xfrm>
              <a:off x="2120527" y="978307"/>
              <a:ext cx="25896" cy="19197"/>
            </a:xfrm>
            <a:custGeom>
              <a:rect b="b" l="l" r="r" t="t"/>
              <a:pathLst>
                <a:path extrusionOk="0" h="321" w="433">
                  <a:moveTo>
                    <a:pt x="235" y="0"/>
                  </a:moveTo>
                  <a:cubicBezTo>
                    <a:pt x="211" y="0"/>
                    <a:pt x="188" y="6"/>
                    <a:pt x="166" y="18"/>
                  </a:cubicBezTo>
                  <a:cubicBezTo>
                    <a:pt x="97" y="58"/>
                    <a:pt x="48" y="127"/>
                    <a:pt x="28" y="206"/>
                  </a:cubicBezTo>
                  <a:cubicBezTo>
                    <a:pt x="0" y="252"/>
                    <a:pt x="33" y="315"/>
                    <a:pt x="86" y="315"/>
                  </a:cubicBezTo>
                  <a:cubicBezTo>
                    <a:pt x="89" y="315"/>
                    <a:pt x="93" y="315"/>
                    <a:pt x="97" y="314"/>
                  </a:cubicBezTo>
                  <a:cubicBezTo>
                    <a:pt x="121" y="319"/>
                    <a:pt x="146" y="321"/>
                    <a:pt x="170" y="321"/>
                  </a:cubicBezTo>
                  <a:cubicBezTo>
                    <a:pt x="203" y="321"/>
                    <a:pt x="236" y="316"/>
                    <a:pt x="265" y="305"/>
                  </a:cubicBezTo>
                  <a:cubicBezTo>
                    <a:pt x="324" y="295"/>
                    <a:pt x="373" y="255"/>
                    <a:pt x="403" y="206"/>
                  </a:cubicBezTo>
                  <a:cubicBezTo>
                    <a:pt x="432" y="157"/>
                    <a:pt x="423" y="87"/>
                    <a:pt x="383" y="48"/>
                  </a:cubicBezTo>
                  <a:lnTo>
                    <a:pt x="373" y="68"/>
                  </a:lnTo>
                  <a:cubicBezTo>
                    <a:pt x="339" y="27"/>
                    <a:pt x="287" y="0"/>
                    <a:pt x="235" y="0"/>
                  </a:cubicBezTo>
                  <a:close/>
                </a:path>
              </a:pathLst>
            </a:custGeom>
            <a:solidFill>
              <a:srgbClr val="936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0"/>
            <p:cNvSpPr/>
            <p:nvPr/>
          </p:nvSpPr>
          <p:spPr>
            <a:xfrm>
              <a:off x="2032495" y="853675"/>
              <a:ext cx="272651" cy="26015"/>
            </a:xfrm>
            <a:custGeom>
              <a:rect b="b" l="l" r="r" t="t"/>
              <a:pathLst>
                <a:path extrusionOk="0" h="435" w="4559">
                  <a:moveTo>
                    <a:pt x="217" y="1"/>
                  </a:moveTo>
                  <a:cubicBezTo>
                    <a:pt x="99" y="1"/>
                    <a:pt x="0" y="99"/>
                    <a:pt x="0" y="218"/>
                  </a:cubicBezTo>
                  <a:cubicBezTo>
                    <a:pt x="0" y="336"/>
                    <a:pt x="99" y="435"/>
                    <a:pt x="217" y="435"/>
                  </a:cubicBezTo>
                  <a:lnTo>
                    <a:pt x="4342" y="435"/>
                  </a:lnTo>
                  <a:cubicBezTo>
                    <a:pt x="4460" y="435"/>
                    <a:pt x="4559" y="336"/>
                    <a:pt x="4559" y="218"/>
                  </a:cubicBezTo>
                  <a:cubicBezTo>
                    <a:pt x="4559" y="99"/>
                    <a:pt x="4460" y="1"/>
                    <a:pt x="43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0"/>
            <p:cNvSpPr/>
            <p:nvPr/>
          </p:nvSpPr>
          <p:spPr>
            <a:xfrm>
              <a:off x="2054324" y="724438"/>
              <a:ext cx="228993" cy="132827"/>
            </a:xfrm>
            <a:custGeom>
              <a:rect b="b" l="l" r="r" t="t"/>
              <a:pathLst>
                <a:path extrusionOk="0" h="2221" w="3829">
                  <a:moveTo>
                    <a:pt x="1914" y="1"/>
                  </a:moveTo>
                  <a:cubicBezTo>
                    <a:pt x="859" y="1"/>
                    <a:pt x="0" y="859"/>
                    <a:pt x="0" y="1915"/>
                  </a:cubicBezTo>
                  <a:lnTo>
                    <a:pt x="0" y="2221"/>
                  </a:lnTo>
                  <a:lnTo>
                    <a:pt x="3829" y="2221"/>
                  </a:lnTo>
                  <a:lnTo>
                    <a:pt x="3829" y="1915"/>
                  </a:lnTo>
                  <a:cubicBezTo>
                    <a:pt x="3829" y="859"/>
                    <a:pt x="2970" y="1"/>
                    <a:pt x="1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0"/>
            <p:cNvSpPr/>
            <p:nvPr/>
          </p:nvSpPr>
          <p:spPr>
            <a:xfrm>
              <a:off x="2148096" y="724438"/>
              <a:ext cx="35464" cy="137552"/>
            </a:xfrm>
            <a:custGeom>
              <a:rect b="b" l="l" r="r" t="t"/>
              <a:pathLst>
                <a:path extrusionOk="0" h="2300" w="593">
                  <a:moveTo>
                    <a:pt x="1" y="1"/>
                  </a:moveTo>
                  <a:lnTo>
                    <a:pt x="1" y="2300"/>
                  </a:lnTo>
                  <a:lnTo>
                    <a:pt x="593" y="2300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0"/>
            <p:cNvSpPr/>
            <p:nvPr/>
          </p:nvSpPr>
          <p:spPr>
            <a:xfrm>
              <a:off x="2144568" y="724438"/>
              <a:ext cx="5382" cy="130495"/>
            </a:xfrm>
            <a:custGeom>
              <a:rect b="b" l="l" r="r" t="t"/>
              <a:pathLst>
                <a:path extrusionOk="0" h="2182" w="90">
                  <a:moveTo>
                    <a:pt x="50" y="1"/>
                  </a:moveTo>
                  <a:cubicBezTo>
                    <a:pt x="21" y="1"/>
                    <a:pt x="1" y="484"/>
                    <a:pt x="1" y="1096"/>
                  </a:cubicBezTo>
                  <a:cubicBezTo>
                    <a:pt x="1" y="1698"/>
                    <a:pt x="21" y="2181"/>
                    <a:pt x="50" y="2181"/>
                  </a:cubicBezTo>
                  <a:cubicBezTo>
                    <a:pt x="70" y="2181"/>
                    <a:pt x="90" y="1688"/>
                    <a:pt x="90" y="1096"/>
                  </a:cubicBezTo>
                  <a:cubicBezTo>
                    <a:pt x="90" y="494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0"/>
            <p:cNvSpPr/>
            <p:nvPr/>
          </p:nvSpPr>
          <p:spPr>
            <a:xfrm>
              <a:off x="2179972" y="724438"/>
              <a:ext cx="5382" cy="130495"/>
            </a:xfrm>
            <a:custGeom>
              <a:rect b="b" l="l" r="r" t="t"/>
              <a:pathLst>
                <a:path extrusionOk="0" h="2182" w="90">
                  <a:moveTo>
                    <a:pt x="50" y="1"/>
                  </a:moveTo>
                  <a:cubicBezTo>
                    <a:pt x="21" y="1"/>
                    <a:pt x="1" y="484"/>
                    <a:pt x="1" y="1096"/>
                  </a:cubicBezTo>
                  <a:cubicBezTo>
                    <a:pt x="1" y="1698"/>
                    <a:pt x="21" y="2181"/>
                    <a:pt x="50" y="2181"/>
                  </a:cubicBezTo>
                  <a:cubicBezTo>
                    <a:pt x="70" y="2181"/>
                    <a:pt x="90" y="1688"/>
                    <a:pt x="90" y="1096"/>
                  </a:cubicBezTo>
                  <a:cubicBezTo>
                    <a:pt x="90" y="494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0"/>
            <p:cNvSpPr/>
            <p:nvPr/>
          </p:nvSpPr>
          <p:spPr>
            <a:xfrm>
              <a:off x="2052529" y="850745"/>
              <a:ext cx="234914" cy="5382"/>
            </a:xfrm>
            <a:custGeom>
              <a:rect b="b" l="l" r="r" t="t"/>
              <a:pathLst>
                <a:path extrusionOk="0" h="90" w="3928">
                  <a:moveTo>
                    <a:pt x="1964" y="0"/>
                  </a:moveTo>
                  <a:cubicBezTo>
                    <a:pt x="879" y="0"/>
                    <a:pt x="1" y="20"/>
                    <a:pt x="1" y="40"/>
                  </a:cubicBezTo>
                  <a:cubicBezTo>
                    <a:pt x="1" y="69"/>
                    <a:pt x="879" y="89"/>
                    <a:pt x="1964" y="89"/>
                  </a:cubicBezTo>
                  <a:cubicBezTo>
                    <a:pt x="3049" y="89"/>
                    <a:pt x="3928" y="69"/>
                    <a:pt x="3928" y="40"/>
                  </a:cubicBezTo>
                  <a:cubicBezTo>
                    <a:pt x="3928" y="20"/>
                    <a:pt x="3049" y="0"/>
                    <a:pt x="19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2183560" y="723900"/>
              <a:ext cx="17702" cy="130435"/>
            </a:xfrm>
            <a:custGeom>
              <a:rect b="b" l="l" r="r" t="t"/>
              <a:pathLst>
                <a:path extrusionOk="0" h="2181" w="296">
                  <a:moveTo>
                    <a:pt x="0" y="0"/>
                  </a:moveTo>
                  <a:lnTo>
                    <a:pt x="0" y="2181"/>
                  </a:lnTo>
                  <a:lnTo>
                    <a:pt x="296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0"/>
            <p:cNvSpPr/>
            <p:nvPr/>
          </p:nvSpPr>
          <p:spPr>
            <a:xfrm>
              <a:off x="2117417" y="977529"/>
              <a:ext cx="32534" cy="19676"/>
            </a:xfrm>
            <a:custGeom>
              <a:rect b="b" l="l" r="r" t="t"/>
              <a:pathLst>
                <a:path extrusionOk="0" h="329" w="544">
                  <a:moveTo>
                    <a:pt x="521" y="1"/>
                  </a:moveTo>
                  <a:cubicBezTo>
                    <a:pt x="498" y="1"/>
                    <a:pt x="377" y="67"/>
                    <a:pt x="248" y="150"/>
                  </a:cubicBezTo>
                  <a:cubicBezTo>
                    <a:pt x="119" y="229"/>
                    <a:pt x="1" y="298"/>
                    <a:pt x="1" y="318"/>
                  </a:cubicBezTo>
                  <a:cubicBezTo>
                    <a:pt x="3" y="325"/>
                    <a:pt x="13" y="329"/>
                    <a:pt x="30" y="329"/>
                  </a:cubicBezTo>
                  <a:cubicBezTo>
                    <a:pt x="80" y="329"/>
                    <a:pt x="188" y="293"/>
                    <a:pt x="307" y="219"/>
                  </a:cubicBezTo>
                  <a:cubicBezTo>
                    <a:pt x="455" y="130"/>
                    <a:pt x="544" y="22"/>
                    <a:pt x="524" y="2"/>
                  </a:cubicBezTo>
                  <a:cubicBezTo>
                    <a:pt x="523" y="1"/>
                    <a:pt x="522" y="1"/>
                    <a:pt x="52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0"/>
            <p:cNvSpPr/>
            <p:nvPr/>
          </p:nvSpPr>
          <p:spPr>
            <a:xfrm>
              <a:off x="1908789" y="1953600"/>
              <a:ext cx="431708" cy="5382"/>
            </a:xfrm>
            <a:custGeom>
              <a:rect b="b" l="l" r="r" t="t"/>
              <a:pathLst>
                <a:path extrusionOk="0" h="90" w="10134">
                  <a:moveTo>
                    <a:pt x="5072" y="1"/>
                  </a:moveTo>
                  <a:cubicBezTo>
                    <a:pt x="2270" y="1"/>
                    <a:pt x="1" y="21"/>
                    <a:pt x="1" y="50"/>
                  </a:cubicBezTo>
                  <a:cubicBezTo>
                    <a:pt x="1" y="70"/>
                    <a:pt x="2270" y="90"/>
                    <a:pt x="5072" y="90"/>
                  </a:cubicBezTo>
                  <a:cubicBezTo>
                    <a:pt x="7865" y="90"/>
                    <a:pt x="10134" y="70"/>
                    <a:pt x="10134" y="50"/>
                  </a:cubicBezTo>
                  <a:cubicBezTo>
                    <a:pt x="10134" y="21"/>
                    <a:pt x="7865" y="1"/>
                    <a:pt x="507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0"/>
            <p:cNvSpPr/>
            <p:nvPr/>
          </p:nvSpPr>
          <p:spPr>
            <a:xfrm>
              <a:off x="1904998" y="2274618"/>
              <a:ext cx="431751" cy="5382"/>
            </a:xfrm>
            <a:custGeom>
              <a:rect b="b" l="l" r="r" t="t"/>
              <a:pathLst>
                <a:path extrusionOk="0" h="90" w="10135">
                  <a:moveTo>
                    <a:pt x="5072" y="0"/>
                  </a:moveTo>
                  <a:cubicBezTo>
                    <a:pt x="2270" y="0"/>
                    <a:pt x="1" y="20"/>
                    <a:pt x="1" y="40"/>
                  </a:cubicBezTo>
                  <a:cubicBezTo>
                    <a:pt x="1" y="70"/>
                    <a:pt x="2270" y="89"/>
                    <a:pt x="5072" y="89"/>
                  </a:cubicBezTo>
                  <a:cubicBezTo>
                    <a:pt x="7865" y="89"/>
                    <a:pt x="10134" y="70"/>
                    <a:pt x="10134" y="40"/>
                  </a:cubicBezTo>
                  <a:cubicBezTo>
                    <a:pt x="10134" y="20"/>
                    <a:pt x="7865" y="0"/>
                    <a:pt x="507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2297427" y="908575"/>
              <a:ext cx="8911" cy="27809"/>
            </a:xfrm>
            <a:custGeom>
              <a:rect b="b" l="l" r="r" t="t"/>
              <a:pathLst>
                <a:path extrusionOk="0" h="465" w="149">
                  <a:moveTo>
                    <a:pt x="89" y="0"/>
                  </a:moveTo>
                  <a:cubicBezTo>
                    <a:pt x="69" y="0"/>
                    <a:pt x="50" y="99"/>
                    <a:pt x="40" y="227"/>
                  </a:cubicBezTo>
                  <a:cubicBezTo>
                    <a:pt x="20" y="356"/>
                    <a:pt x="0" y="464"/>
                    <a:pt x="20" y="464"/>
                  </a:cubicBezTo>
                  <a:cubicBezTo>
                    <a:pt x="21" y="465"/>
                    <a:pt x="22" y="465"/>
                    <a:pt x="23" y="465"/>
                  </a:cubicBezTo>
                  <a:cubicBezTo>
                    <a:pt x="46" y="465"/>
                    <a:pt x="100" y="378"/>
                    <a:pt x="119" y="247"/>
                  </a:cubicBezTo>
                  <a:cubicBezTo>
                    <a:pt x="148" y="109"/>
                    <a:pt x="119" y="0"/>
                    <a:pt x="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1760446" y="1436107"/>
              <a:ext cx="352909" cy="214281"/>
            </a:xfrm>
            <a:custGeom>
              <a:rect b="b" l="l" r="r" t="t"/>
              <a:pathLst>
                <a:path extrusionOk="0" h="3583" w="5901">
                  <a:moveTo>
                    <a:pt x="5151" y="0"/>
                  </a:moveTo>
                  <a:lnTo>
                    <a:pt x="0" y="99"/>
                  </a:lnTo>
                  <a:lnTo>
                    <a:pt x="819" y="3582"/>
                  </a:lnTo>
                  <a:lnTo>
                    <a:pt x="5901" y="346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0"/>
            <p:cNvSpPr/>
            <p:nvPr/>
          </p:nvSpPr>
          <p:spPr>
            <a:xfrm>
              <a:off x="1996493" y="1492144"/>
              <a:ext cx="164105" cy="119849"/>
            </a:xfrm>
            <a:custGeom>
              <a:rect b="b" l="l" r="r" t="t"/>
              <a:pathLst>
                <a:path extrusionOk="0" h="2004" w="2744">
                  <a:moveTo>
                    <a:pt x="1500" y="1"/>
                  </a:moveTo>
                  <a:lnTo>
                    <a:pt x="1500" y="494"/>
                  </a:lnTo>
                  <a:lnTo>
                    <a:pt x="119" y="494"/>
                  </a:lnTo>
                  <a:cubicBezTo>
                    <a:pt x="0" y="918"/>
                    <a:pt x="701" y="1007"/>
                    <a:pt x="701" y="1007"/>
                  </a:cubicBezTo>
                  <a:cubicBezTo>
                    <a:pt x="750" y="1570"/>
                    <a:pt x="1224" y="2004"/>
                    <a:pt x="1786" y="2004"/>
                  </a:cubicBezTo>
                  <a:lnTo>
                    <a:pt x="2743" y="2004"/>
                  </a:lnTo>
                  <a:lnTo>
                    <a:pt x="2743" y="790"/>
                  </a:lnTo>
                  <a:cubicBezTo>
                    <a:pt x="2497" y="1"/>
                    <a:pt x="1500" y="1"/>
                    <a:pt x="150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0"/>
            <p:cNvSpPr/>
            <p:nvPr/>
          </p:nvSpPr>
          <p:spPr>
            <a:xfrm>
              <a:off x="2138707" y="1302744"/>
              <a:ext cx="435500" cy="317923"/>
            </a:xfrm>
            <a:custGeom>
              <a:rect b="b" l="l" r="r" t="t"/>
              <a:pathLst>
                <a:path extrusionOk="0" h="5316" w="7282">
                  <a:moveTo>
                    <a:pt x="5664" y="1"/>
                  </a:moveTo>
                  <a:lnTo>
                    <a:pt x="3710" y="1382"/>
                  </a:lnTo>
                  <a:lnTo>
                    <a:pt x="4371" y="2892"/>
                  </a:lnTo>
                  <a:lnTo>
                    <a:pt x="0" y="3306"/>
                  </a:lnTo>
                  <a:lnTo>
                    <a:pt x="0" y="5299"/>
                  </a:lnTo>
                  <a:cubicBezTo>
                    <a:pt x="46" y="5311"/>
                    <a:pt x="1166" y="5315"/>
                    <a:pt x="2514" y="5315"/>
                  </a:cubicBezTo>
                  <a:cubicBezTo>
                    <a:pt x="3467" y="5315"/>
                    <a:pt x="4534" y="5313"/>
                    <a:pt x="5417" y="5309"/>
                  </a:cubicBezTo>
                  <a:cubicBezTo>
                    <a:pt x="6443" y="5309"/>
                    <a:pt x="7282" y="4470"/>
                    <a:pt x="7282" y="3444"/>
                  </a:cubicBezTo>
                  <a:cubicBezTo>
                    <a:pt x="7282" y="3355"/>
                    <a:pt x="7262" y="3257"/>
                    <a:pt x="7223" y="3178"/>
                  </a:cubicBezTo>
                  <a:lnTo>
                    <a:pt x="5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0"/>
            <p:cNvSpPr/>
            <p:nvPr/>
          </p:nvSpPr>
          <p:spPr>
            <a:xfrm>
              <a:off x="2138707" y="1616656"/>
              <a:ext cx="287423" cy="5382"/>
            </a:xfrm>
            <a:custGeom>
              <a:rect b="b" l="l" r="r" t="t"/>
              <a:pathLst>
                <a:path extrusionOk="0" h="90" w="4806">
                  <a:moveTo>
                    <a:pt x="2408" y="1"/>
                  </a:moveTo>
                  <a:cubicBezTo>
                    <a:pt x="1076" y="1"/>
                    <a:pt x="0" y="21"/>
                    <a:pt x="0" y="40"/>
                  </a:cubicBezTo>
                  <a:cubicBezTo>
                    <a:pt x="0" y="70"/>
                    <a:pt x="1076" y="90"/>
                    <a:pt x="2408" y="90"/>
                  </a:cubicBezTo>
                  <a:cubicBezTo>
                    <a:pt x="3730" y="90"/>
                    <a:pt x="4805" y="70"/>
                    <a:pt x="4805" y="40"/>
                  </a:cubicBezTo>
                  <a:cubicBezTo>
                    <a:pt x="4805" y="21"/>
                    <a:pt x="3730" y="1"/>
                    <a:pt x="24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0"/>
            <p:cNvSpPr/>
            <p:nvPr/>
          </p:nvSpPr>
          <p:spPr>
            <a:xfrm>
              <a:off x="2140441" y="1475219"/>
              <a:ext cx="259733" cy="27450"/>
            </a:xfrm>
            <a:custGeom>
              <a:rect b="b" l="l" r="r" t="t"/>
              <a:pathLst>
                <a:path extrusionOk="0" h="459" w="4343">
                  <a:moveTo>
                    <a:pt x="4253" y="0"/>
                  </a:moveTo>
                  <a:cubicBezTo>
                    <a:pt x="4224" y="0"/>
                    <a:pt x="4194" y="3"/>
                    <a:pt x="4165" y="8"/>
                  </a:cubicBezTo>
                  <a:cubicBezTo>
                    <a:pt x="4056" y="8"/>
                    <a:pt x="3898" y="17"/>
                    <a:pt x="3701" y="37"/>
                  </a:cubicBezTo>
                  <a:cubicBezTo>
                    <a:pt x="3306" y="67"/>
                    <a:pt x="2763" y="126"/>
                    <a:pt x="2171" y="185"/>
                  </a:cubicBezTo>
                  <a:cubicBezTo>
                    <a:pt x="1570" y="244"/>
                    <a:pt x="1027" y="304"/>
                    <a:pt x="632" y="353"/>
                  </a:cubicBezTo>
                  <a:cubicBezTo>
                    <a:pt x="435" y="383"/>
                    <a:pt x="277" y="402"/>
                    <a:pt x="168" y="412"/>
                  </a:cubicBezTo>
                  <a:cubicBezTo>
                    <a:pt x="109" y="422"/>
                    <a:pt x="60" y="432"/>
                    <a:pt x="1" y="452"/>
                  </a:cubicBezTo>
                  <a:cubicBezTo>
                    <a:pt x="30" y="457"/>
                    <a:pt x="60" y="459"/>
                    <a:pt x="90" y="459"/>
                  </a:cubicBezTo>
                  <a:cubicBezTo>
                    <a:pt x="119" y="459"/>
                    <a:pt x="149" y="457"/>
                    <a:pt x="178" y="452"/>
                  </a:cubicBezTo>
                  <a:cubicBezTo>
                    <a:pt x="287" y="442"/>
                    <a:pt x="445" y="432"/>
                    <a:pt x="642" y="412"/>
                  </a:cubicBezTo>
                  <a:cubicBezTo>
                    <a:pt x="1037" y="383"/>
                    <a:pt x="1579" y="333"/>
                    <a:pt x="2181" y="274"/>
                  </a:cubicBezTo>
                  <a:cubicBezTo>
                    <a:pt x="2773" y="205"/>
                    <a:pt x="3316" y="146"/>
                    <a:pt x="3711" y="96"/>
                  </a:cubicBezTo>
                  <a:cubicBezTo>
                    <a:pt x="3908" y="77"/>
                    <a:pt x="4066" y="57"/>
                    <a:pt x="4174" y="37"/>
                  </a:cubicBezTo>
                  <a:cubicBezTo>
                    <a:pt x="4234" y="37"/>
                    <a:pt x="4283" y="17"/>
                    <a:pt x="4342" y="8"/>
                  </a:cubicBezTo>
                  <a:cubicBezTo>
                    <a:pt x="4313" y="3"/>
                    <a:pt x="4283" y="0"/>
                    <a:pt x="425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0"/>
            <p:cNvSpPr/>
            <p:nvPr/>
          </p:nvSpPr>
          <p:spPr>
            <a:xfrm>
              <a:off x="2397718" y="1473186"/>
              <a:ext cx="42581" cy="52090"/>
            </a:xfrm>
            <a:custGeom>
              <a:rect b="b" l="l" r="r" t="t"/>
              <a:pathLst>
                <a:path extrusionOk="0" h="871" w="712">
                  <a:moveTo>
                    <a:pt x="25" y="0"/>
                  </a:moveTo>
                  <a:cubicBezTo>
                    <a:pt x="23" y="0"/>
                    <a:pt x="22" y="1"/>
                    <a:pt x="20" y="2"/>
                  </a:cubicBezTo>
                  <a:cubicBezTo>
                    <a:pt x="1" y="22"/>
                    <a:pt x="168" y="199"/>
                    <a:pt x="356" y="436"/>
                  </a:cubicBezTo>
                  <a:cubicBezTo>
                    <a:pt x="529" y="677"/>
                    <a:pt x="665" y="871"/>
                    <a:pt x="690" y="871"/>
                  </a:cubicBezTo>
                  <a:cubicBezTo>
                    <a:pt x="690" y="871"/>
                    <a:pt x="691" y="871"/>
                    <a:pt x="691" y="870"/>
                  </a:cubicBezTo>
                  <a:cubicBezTo>
                    <a:pt x="711" y="861"/>
                    <a:pt x="603" y="634"/>
                    <a:pt x="415" y="387"/>
                  </a:cubicBezTo>
                  <a:cubicBezTo>
                    <a:pt x="248" y="154"/>
                    <a:pt x="62" y="0"/>
                    <a:pt x="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0"/>
            <p:cNvSpPr/>
            <p:nvPr/>
          </p:nvSpPr>
          <p:spPr>
            <a:xfrm>
              <a:off x="2400708" y="1472109"/>
              <a:ext cx="56695" cy="24341"/>
            </a:xfrm>
            <a:custGeom>
              <a:rect b="b" l="l" r="r" t="t"/>
              <a:pathLst>
                <a:path extrusionOk="0" h="407" w="948">
                  <a:moveTo>
                    <a:pt x="90" y="1"/>
                  </a:moveTo>
                  <a:cubicBezTo>
                    <a:pt x="34" y="1"/>
                    <a:pt x="0" y="9"/>
                    <a:pt x="0" y="20"/>
                  </a:cubicBezTo>
                  <a:cubicBezTo>
                    <a:pt x="0" y="40"/>
                    <a:pt x="227" y="69"/>
                    <a:pt x="484" y="178"/>
                  </a:cubicBezTo>
                  <a:cubicBezTo>
                    <a:pt x="723" y="279"/>
                    <a:pt x="894" y="407"/>
                    <a:pt x="924" y="407"/>
                  </a:cubicBezTo>
                  <a:cubicBezTo>
                    <a:pt x="926" y="407"/>
                    <a:pt x="927" y="406"/>
                    <a:pt x="928" y="405"/>
                  </a:cubicBezTo>
                  <a:cubicBezTo>
                    <a:pt x="947" y="395"/>
                    <a:pt x="780" y="208"/>
                    <a:pt x="513" y="99"/>
                  </a:cubicBezTo>
                  <a:cubicBezTo>
                    <a:pt x="346" y="25"/>
                    <a:pt x="186" y="1"/>
                    <a:pt x="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0"/>
            <p:cNvSpPr/>
            <p:nvPr/>
          </p:nvSpPr>
          <p:spPr>
            <a:xfrm>
              <a:off x="1909119" y="1496270"/>
              <a:ext cx="18360" cy="18958"/>
            </a:xfrm>
            <a:custGeom>
              <a:rect b="b" l="l" r="r" t="t"/>
              <a:pathLst>
                <a:path extrusionOk="0" h="317" w="307">
                  <a:moveTo>
                    <a:pt x="149" y="1"/>
                  </a:moveTo>
                  <a:cubicBezTo>
                    <a:pt x="70" y="1"/>
                    <a:pt x="1" y="70"/>
                    <a:pt x="1" y="159"/>
                  </a:cubicBezTo>
                  <a:cubicBezTo>
                    <a:pt x="1" y="248"/>
                    <a:pt x="70" y="317"/>
                    <a:pt x="149" y="317"/>
                  </a:cubicBezTo>
                  <a:cubicBezTo>
                    <a:pt x="238" y="317"/>
                    <a:pt x="307" y="248"/>
                    <a:pt x="307" y="159"/>
                  </a:cubicBezTo>
                  <a:cubicBezTo>
                    <a:pt x="307" y="70"/>
                    <a:pt x="238" y="1"/>
                    <a:pt x="14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0"/>
            <p:cNvSpPr/>
            <p:nvPr/>
          </p:nvSpPr>
          <p:spPr>
            <a:xfrm>
              <a:off x="2244919" y="1350528"/>
              <a:ext cx="87375" cy="23085"/>
            </a:xfrm>
            <a:custGeom>
              <a:rect b="b" l="l" r="r" t="t"/>
              <a:pathLst>
                <a:path extrusionOk="0" h="386" w="1461">
                  <a:moveTo>
                    <a:pt x="0" y="1"/>
                  </a:moveTo>
                  <a:lnTo>
                    <a:pt x="0" y="386"/>
                  </a:lnTo>
                  <a:lnTo>
                    <a:pt x="1461" y="3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0"/>
            <p:cNvSpPr/>
            <p:nvPr/>
          </p:nvSpPr>
          <p:spPr>
            <a:xfrm>
              <a:off x="1671936" y="1269074"/>
              <a:ext cx="54363" cy="67998"/>
            </a:xfrm>
            <a:custGeom>
              <a:rect b="b" l="l" r="r" t="t"/>
              <a:pathLst>
                <a:path extrusionOk="0" h="1137" w="909">
                  <a:moveTo>
                    <a:pt x="885" y="0"/>
                  </a:moveTo>
                  <a:cubicBezTo>
                    <a:pt x="853" y="0"/>
                    <a:pt x="652" y="240"/>
                    <a:pt x="415" y="534"/>
                  </a:cubicBezTo>
                  <a:cubicBezTo>
                    <a:pt x="178" y="850"/>
                    <a:pt x="0" y="1116"/>
                    <a:pt x="20" y="1136"/>
                  </a:cubicBezTo>
                  <a:cubicBezTo>
                    <a:pt x="20" y="1136"/>
                    <a:pt x="20" y="1136"/>
                    <a:pt x="21" y="1136"/>
                  </a:cubicBezTo>
                  <a:cubicBezTo>
                    <a:pt x="39" y="1136"/>
                    <a:pt x="252" y="903"/>
                    <a:pt x="484" y="593"/>
                  </a:cubicBezTo>
                  <a:cubicBezTo>
                    <a:pt x="730" y="277"/>
                    <a:pt x="908" y="11"/>
                    <a:pt x="888" y="1"/>
                  </a:cubicBezTo>
                  <a:cubicBezTo>
                    <a:pt x="888" y="0"/>
                    <a:pt x="887" y="0"/>
                    <a:pt x="8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0"/>
            <p:cNvSpPr/>
            <p:nvPr/>
          </p:nvSpPr>
          <p:spPr>
            <a:xfrm>
              <a:off x="1667212" y="1264828"/>
              <a:ext cx="60822" cy="36302"/>
            </a:xfrm>
            <a:custGeom>
              <a:rect b="b" l="l" r="r" t="t"/>
              <a:pathLst>
                <a:path extrusionOk="0" h="607" w="1017">
                  <a:moveTo>
                    <a:pt x="999" y="0"/>
                  </a:moveTo>
                  <a:cubicBezTo>
                    <a:pt x="955" y="0"/>
                    <a:pt x="721" y="79"/>
                    <a:pt x="464" y="230"/>
                  </a:cubicBezTo>
                  <a:cubicBezTo>
                    <a:pt x="188" y="398"/>
                    <a:pt x="0" y="595"/>
                    <a:pt x="20" y="605"/>
                  </a:cubicBezTo>
                  <a:cubicBezTo>
                    <a:pt x="21" y="606"/>
                    <a:pt x="23" y="607"/>
                    <a:pt x="26" y="607"/>
                  </a:cubicBezTo>
                  <a:cubicBezTo>
                    <a:pt x="65" y="607"/>
                    <a:pt x="263" y="467"/>
                    <a:pt x="513" y="309"/>
                  </a:cubicBezTo>
                  <a:cubicBezTo>
                    <a:pt x="790" y="141"/>
                    <a:pt x="1017" y="33"/>
                    <a:pt x="1007" y="3"/>
                  </a:cubicBezTo>
                  <a:cubicBezTo>
                    <a:pt x="1007" y="1"/>
                    <a:pt x="1004" y="0"/>
                    <a:pt x="9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60"/>
          <p:cNvGrpSpPr/>
          <p:nvPr/>
        </p:nvGrpSpPr>
        <p:grpSpPr>
          <a:xfrm>
            <a:off x="1642107" y="2897217"/>
            <a:ext cx="959698" cy="1658460"/>
            <a:chOff x="5806575" y="2035075"/>
            <a:chExt cx="582200" cy="1006225"/>
          </a:xfrm>
        </p:grpSpPr>
        <p:sp>
          <p:nvSpPr>
            <p:cNvPr id="1014" name="Google Shape;1014;p60"/>
            <p:cNvSpPr/>
            <p:nvPr/>
          </p:nvSpPr>
          <p:spPr>
            <a:xfrm>
              <a:off x="5806575" y="2280025"/>
              <a:ext cx="272625" cy="104775"/>
            </a:xfrm>
            <a:custGeom>
              <a:rect b="b" l="l" r="r" t="t"/>
              <a:pathLst>
                <a:path extrusionOk="0" h="4191" w="10905">
                  <a:moveTo>
                    <a:pt x="9513" y="0"/>
                  </a:moveTo>
                  <a:cubicBezTo>
                    <a:pt x="9513" y="0"/>
                    <a:pt x="7786" y="2063"/>
                    <a:pt x="7155" y="2151"/>
                  </a:cubicBezTo>
                  <a:cubicBezTo>
                    <a:pt x="7037" y="2168"/>
                    <a:pt x="6813" y="2174"/>
                    <a:pt x="6526" y="2174"/>
                  </a:cubicBezTo>
                  <a:cubicBezTo>
                    <a:pt x="5249" y="2174"/>
                    <a:pt x="2724" y="2043"/>
                    <a:pt x="2724" y="2043"/>
                  </a:cubicBezTo>
                  <a:cubicBezTo>
                    <a:pt x="2586" y="1964"/>
                    <a:pt x="2458" y="1875"/>
                    <a:pt x="2330" y="1776"/>
                  </a:cubicBezTo>
                  <a:cubicBezTo>
                    <a:pt x="2241" y="1717"/>
                    <a:pt x="2172" y="1638"/>
                    <a:pt x="2113" y="1549"/>
                  </a:cubicBezTo>
                  <a:cubicBezTo>
                    <a:pt x="2034" y="1441"/>
                    <a:pt x="1974" y="1332"/>
                    <a:pt x="1925" y="1204"/>
                  </a:cubicBezTo>
                  <a:cubicBezTo>
                    <a:pt x="1908" y="1148"/>
                    <a:pt x="1857" y="1118"/>
                    <a:pt x="1806" y="1118"/>
                  </a:cubicBezTo>
                  <a:cubicBezTo>
                    <a:pt x="1768" y="1118"/>
                    <a:pt x="1729" y="1136"/>
                    <a:pt x="1708" y="1175"/>
                  </a:cubicBezTo>
                  <a:cubicBezTo>
                    <a:pt x="1669" y="1273"/>
                    <a:pt x="1738" y="1599"/>
                    <a:pt x="1984" y="1905"/>
                  </a:cubicBezTo>
                  <a:cubicBezTo>
                    <a:pt x="2109" y="2055"/>
                    <a:pt x="2016" y="2098"/>
                    <a:pt x="1866" y="2098"/>
                  </a:cubicBezTo>
                  <a:cubicBezTo>
                    <a:pt x="1719" y="2098"/>
                    <a:pt x="1519" y="2057"/>
                    <a:pt x="1412" y="2033"/>
                  </a:cubicBezTo>
                  <a:cubicBezTo>
                    <a:pt x="1243" y="2002"/>
                    <a:pt x="786" y="1936"/>
                    <a:pt x="565" y="1936"/>
                  </a:cubicBezTo>
                  <a:cubicBezTo>
                    <a:pt x="502" y="1936"/>
                    <a:pt x="458" y="1941"/>
                    <a:pt x="445" y="1954"/>
                  </a:cubicBezTo>
                  <a:cubicBezTo>
                    <a:pt x="346" y="2033"/>
                    <a:pt x="406" y="2161"/>
                    <a:pt x="632" y="2191"/>
                  </a:cubicBezTo>
                  <a:cubicBezTo>
                    <a:pt x="859" y="2230"/>
                    <a:pt x="1511" y="2388"/>
                    <a:pt x="1481" y="2497"/>
                  </a:cubicBezTo>
                  <a:cubicBezTo>
                    <a:pt x="1475" y="2521"/>
                    <a:pt x="1422" y="2531"/>
                    <a:pt x="1343" y="2531"/>
                  </a:cubicBezTo>
                  <a:cubicBezTo>
                    <a:pt x="1038" y="2531"/>
                    <a:pt x="336" y="2388"/>
                    <a:pt x="336" y="2388"/>
                  </a:cubicBezTo>
                  <a:cubicBezTo>
                    <a:pt x="336" y="2388"/>
                    <a:pt x="265" y="2360"/>
                    <a:pt x="195" y="2360"/>
                  </a:cubicBezTo>
                  <a:cubicBezTo>
                    <a:pt x="140" y="2360"/>
                    <a:pt x="87" y="2377"/>
                    <a:pt x="70" y="2438"/>
                  </a:cubicBezTo>
                  <a:cubicBezTo>
                    <a:pt x="1" y="2674"/>
                    <a:pt x="1205" y="2822"/>
                    <a:pt x="1323" y="2832"/>
                  </a:cubicBezTo>
                  <a:cubicBezTo>
                    <a:pt x="1399" y="2842"/>
                    <a:pt x="1384" y="2961"/>
                    <a:pt x="1303" y="2961"/>
                  </a:cubicBezTo>
                  <a:cubicBezTo>
                    <a:pt x="1300" y="2961"/>
                    <a:pt x="1297" y="2961"/>
                    <a:pt x="1294" y="2960"/>
                  </a:cubicBezTo>
                  <a:cubicBezTo>
                    <a:pt x="1234" y="2954"/>
                    <a:pt x="760" y="2841"/>
                    <a:pt x="432" y="2841"/>
                  </a:cubicBezTo>
                  <a:cubicBezTo>
                    <a:pt x="269" y="2841"/>
                    <a:pt x="142" y="2869"/>
                    <a:pt x="119" y="2951"/>
                  </a:cubicBezTo>
                  <a:cubicBezTo>
                    <a:pt x="60" y="3128"/>
                    <a:pt x="1106" y="3089"/>
                    <a:pt x="1294" y="3247"/>
                  </a:cubicBezTo>
                  <a:cubicBezTo>
                    <a:pt x="1354" y="3304"/>
                    <a:pt x="1280" y="3318"/>
                    <a:pt x="1154" y="3318"/>
                  </a:cubicBezTo>
                  <a:cubicBezTo>
                    <a:pt x="1043" y="3318"/>
                    <a:pt x="892" y="3307"/>
                    <a:pt x="758" y="3307"/>
                  </a:cubicBezTo>
                  <a:cubicBezTo>
                    <a:pt x="601" y="3307"/>
                    <a:pt x="469" y="3322"/>
                    <a:pt x="455" y="3385"/>
                  </a:cubicBezTo>
                  <a:cubicBezTo>
                    <a:pt x="435" y="3454"/>
                    <a:pt x="435" y="3503"/>
                    <a:pt x="1017" y="3543"/>
                  </a:cubicBezTo>
                  <a:cubicBezTo>
                    <a:pt x="1118" y="3545"/>
                    <a:pt x="1220" y="3546"/>
                    <a:pt x="1322" y="3546"/>
                  </a:cubicBezTo>
                  <a:cubicBezTo>
                    <a:pt x="1629" y="3546"/>
                    <a:pt x="1940" y="3535"/>
                    <a:pt x="2251" y="3513"/>
                  </a:cubicBezTo>
                  <a:cubicBezTo>
                    <a:pt x="2251" y="3513"/>
                    <a:pt x="5138" y="4191"/>
                    <a:pt x="6906" y="4191"/>
                  </a:cubicBezTo>
                  <a:cubicBezTo>
                    <a:pt x="7396" y="4191"/>
                    <a:pt x="7800" y="4139"/>
                    <a:pt x="8033" y="4006"/>
                  </a:cubicBezTo>
                  <a:cubicBezTo>
                    <a:pt x="9118" y="3355"/>
                    <a:pt x="10085" y="2536"/>
                    <a:pt x="10904" y="1579"/>
                  </a:cubicBezTo>
                  <a:lnTo>
                    <a:pt x="951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0"/>
            <p:cNvSpPr/>
            <p:nvPr/>
          </p:nvSpPr>
          <p:spPr>
            <a:xfrm>
              <a:off x="6107275" y="2060425"/>
              <a:ext cx="112625" cy="106275"/>
            </a:xfrm>
            <a:custGeom>
              <a:rect b="b" l="l" r="r" t="t"/>
              <a:pathLst>
                <a:path extrusionOk="0" h="4251" w="4505">
                  <a:moveTo>
                    <a:pt x="1874" y="0"/>
                  </a:moveTo>
                  <a:cubicBezTo>
                    <a:pt x="1852" y="0"/>
                    <a:pt x="1829" y="1"/>
                    <a:pt x="1807" y="3"/>
                  </a:cubicBezTo>
                  <a:cubicBezTo>
                    <a:pt x="1491" y="32"/>
                    <a:pt x="1215" y="230"/>
                    <a:pt x="909" y="269"/>
                  </a:cubicBezTo>
                  <a:cubicBezTo>
                    <a:pt x="751" y="299"/>
                    <a:pt x="593" y="279"/>
                    <a:pt x="435" y="309"/>
                  </a:cubicBezTo>
                  <a:cubicBezTo>
                    <a:pt x="277" y="318"/>
                    <a:pt x="129" y="407"/>
                    <a:pt x="50" y="545"/>
                  </a:cubicBezTo>
                  <a:cubicBezTo>
                    <a:pt x="11" y="654"/>
                    <a:pt x="1" y="782"/>
                    <a:pt x="31" y="901"/>
                  </a:cubicBezTo>
                  <a:cubicBezTo>
                    <a:pt x="50" y="1098"/>
                    <a:pt x="11" y="1749"/>
                    <a:pt x="248" y="1799"/>
                  </a:cubicBezTo>
                  <a:lnTo>
                    <a:pt x="2823" y="3851"/>
                  </a:lnTo>
                  <a:cubicBezTo>
                    <a:pt x="2812" y="4104"/>
                    <a:pt x="3011" y="4251"/>
                    <a:pt x="3209" y="4251"/>
                  </a:cubicBezTo>
                  <a:cubicBezTo>
                    <a:pt x="3359" y="4251"/>
                    <a:pt x="3508" y="4166"/>
                    <a:pt x="3563" y="3979"/>
                  </a:cubicBezTo>
                  <a:cubicBezTo>
                    <a:pt x="3583" y="3930"/>
                    <a:pt x="3573" y="3880"/>
                    <a:pt x="3622" y="3841"/>
                  </a:cubicBezTo>
                  <a:cubicBezTo>
                    <a:pt x="3644" y="3823"/>
                    <a:pt x="3669" y="3817"/>
                    <a:pt x="3694" y="3817"/>
                  </a:cubicBezTo>
                  <a:cubicBezTo>
                    <a:pt x="3725" y="3817"/>
                    <a:pt x="3757" y="3826"/>
                    <a:pt x="3790" y="3831"/>
                  </a:cubicBezTo>
                  <a:cubicBezTo>
                    <a:pt x="3819" y="3836"/>
                    <a:pt x="3848" y="3838"/>
                    <a:pt x="3875" y="3838"/>
                  </a:cubicBezTo>
                  <a:cubicBezTo>
                    <a:pt x="4246" y="3838"/>
                    <a:pt x="4505" y="3431"/>
                    <a:pt x="4303" y="3091"/>
                  </a:cubicBezTo>
                  <a:cubicBezTo>
                    <a:pt x="4194" y="2904"/>
                    <a:pt x="3997" y="2805"/>
                    <a:pt x="3889" y="2627"/>
                  </a:cubicBezTo>
                  <a:cubicBezTo>
                    <a:pt x="3790" y="2450"/>
                    <a:pt x="3760" y="2243"/>
                    <a:pt x="3800" y="2045"/>
                  </a:cubicBezTo>
                  <a:cubicBezTo>
                    <a:pt x="3839" y="1848"/>
                    <a:pt x="3849" y="1641"/>
                    <a:pt x="3849" y="1443"/>
                  </a:cubicBezTo>
                  <a:cubicBezTo>
                    <a:pt x="3800" y="1098"/>
                    <a:pt x="3553" y="822"/>
                    <a:pt x="3227" y="713"/>
                  </a:cubicBezTo>
                  <a:cubicBezTo>
                    <a:pt x="3089" y="684"/>
                    <a:pt x="2961" y="644"/>
                    <a:pt x="2843" y="585"/>
                  </a:cubicBezTo>
                  <a:cubicBezTo>
                    <a:pt x="2714" y="496"/>
                    <a:pt x="2606" y="388"/>
                    <a:pt x="2517" y="259"/>
                  </a:cubicBezTo>
                  <a:cubicBezTo>
                    <a:pt x="2345" y="97"/>
                    <a:pt x="2116" y="0"/>
                    <a:pt x="18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0"/>
            <p:cNvSpPr/>
            <p:nvPr/>
          </p:nvSpPr>
          <p:spPr>
            <a:xfrm>
              <a:off x="6108275" y="2074275"/>
              <a:ext cx="81675" cy="134725"/>
            </a:xfrm>
            <a:custGeom>
              <a:rect b="b" l="l" r="r" t="t"/>
              <a:pathLst>
                <a:path extrusionOk="0" h="5389" w="3267">
                  <a:moveTo>
                    <a:pt x="1335" y="1"/>
                  </a:moveTo>
                  <a:cubicBezTo>
                    <a:pt x="937" y="1"/>
                    <a:pt x="536" y="82"/>
                    <a:pt x="158" y="248"/>
                  </a:cubicBezTo>
                  <a:cubicBezTo>
                    <a:pt x="158" y="248"/>
                    <a:pt x="0" y="2211"/>
                    <a:pt x="10" y="3070"/>
                  </a:cubicBezTo>
                  <a:cubicBezTo>
                    <a:pt x="20" y="3918"/>
                    <a:pt x="869" y="4057"/>
                    <a:pt x="869" y="4057"/>
                  </a:cubicBezTo>
                  <a:cubicBezTo>
                    <a:pt x="869" y="4057"/>
                    <a:pt x="859" y="4984"/>
                    <a:pt x="869" y="5221"/>
                  </a:cubicBezTo>
                  <a:lnTo>
                    <a:pt x="2931" y="5389"/>
                  </a:lnTo>
                  <a:lnTo>
                    <a:pt x="3266" y="712"/>
                  </a:lnTo>
                  <a:lnTo>
                    <a:pt x="3138" y="613"/>
                  </a:lnTo>
                  <a:cubicBezTo>
                    <a:pt x="2614" y="211"/>
                    <a:pt x="1978" y="1"/>
                    <a:pt x="133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6111675" y="2111725"/>
              <a:ext cx="7975" cy="6350"/>
            </a:xfrm>
            <a:custGeom>
              <a:rect b="b" l="l" r="r" t="t"/>
              <a:pathLst>
                <a:path extrusionOk="0" h="254" w="319">
                  <a:moveTo>
                    <a:pt x="180" y="0"/>
                  </a:moveTo>
                  <a:cubicBezTo>
                    <a:pt x="152" y="0"/>
                    <a:pt x="123" y="10"/>
                    <a:pt x="101" y="33"/>
                  </a:cubicBezTo>
                  <a:cubicBezTo>
                    <a:pt x="1" y="125"/>
                    <a:pt x="82" y="254"/>
                    <a:pt x="183" y="254"/>
                  </a:cubicBezTo>
                  <a:cubicBezTo>
                    <a:pt x="211" y="254"/>
                    <a:pt x="241" y="244"/>
                    <a:pt x="269" y="220"/>
                  </a:cubicBezTo>
                  <a:cubicBezTo>
                    <a:pt x="318" y="171"/>
                    <a:pt x="318" y="92"/>
                    <a:pt x="269" y="43"/>
                  </a:cubicBezTo>
                  <a:cubicBezTo>
                    <a:pt x="247" y="15"/>
                    <a:pt x="214" y="0"/>
                    <a:pt x="1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0"/>
            <p:cNvSpPr/>
            <p:nvPr/>
          </p:nvSpPr>
          <p:spPr>
            <a:xfrm>
              <a:off x="6111475" y="2109075"/>
              <a:ext cx="11375" cy="3250"/>
            </a:xfrm>
            <a:custGeom>
              <a:rect b="b" l="l" r="r" t="t"/>
              <a:pathLst>
                <a:path extrusionOk="0" h="130" w="455">
                  <a:moveTo>
                    <a:pt x="223" y="1"/>
                  </a:moveTo>
                  <a:cubicBezTo>
                    <a:pt x="161" y="1"/>
                    <a:pt x="99" y="20"/>
                    <a:pt x="50" y="60"/>
                  </a:cubicBezTo>
                  <a:cubicBezTo>
                    <a:pt x="11" y="89"/>
                    <a:pt x="1" y="119"/>
                    <a:pt x="11" y="129"/>
                  </a:cubicBezTo>
                  <a:cubicBezTo>
                    <a:pt x="11" y="130"/>
                    <a:pt x="13" y="130"/>
                    <a:pt x="14" y="130"/>
                  </a:cubicBezTo>
                  <a:cubicBezTo>
                    <a:pt x="34" y="130"/>
                    <a:pt x="118" y="79"/>
                    <a:pt x="228" y="79"/>
                  </a:cubicBezTo>
                  <a:cubicBezTo>
                    <a:pt x="329" y="79"/>
                    <a:pt x="402" y="123"/>
                    <a:pt x="433" y="123"/>
                  </a:cubicBezTo>
                  <a:cubicBezTo>
                    <a:pt x="438" y="123"/>
                    <a:pt x="442" y="122"/>
                    <a:pt x="445" y="119"/>
                  </a:cubicBezTo>
                  <a:cubicBezTo>
                    <a:pt x="455" y="109"/>
                    <a:pt x="435" y="89"/>
                    <a:pt x="395" y="60"/>
                  </a:cubicBezTo>
                  <a:cubicBezTo>
                    <a:pt x="346" y="20"/>
                    <a:pt x="284" y="1"/>
                    <a:pt x="2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0"/>
            <p:cNvSpPr/>
            <p:nvPr/>
          </p:nvSpPr>
          <p:spPr>
            <a:xfrm>
              <a:off x="6143300" y="211497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157" y="1"/>
                  </a:moveTo>
                  <a:cubicBezTo>
                    <a:pt x="134" y="1"/>
                    <a:pt x="110" y="7"/>
                    <a:pt x="89" y="21"/>
                  </a:cubicBezTo>
                  <a:cubicBezTo>
                    <a:pt x="1" y="70"/>
                    <a:pt x="20" y="218"/>
                    <a:pt x="129" y="238"/>
                  </a:cubicBezTo>
                  <a:cubicBezTo>
                    <a:pt x="139" y="241"/>
                    <a:pt x="150" y="243"/>
                    <a:pt x="160" y="243"/>
                  </a:cubicBezTo>
                  <a:cubicBezTo>
                    <a:pt x="245" y="243"/>
                    <a:pt x="310" y="140"/>
                    <a:pt x="257" y="61"/>
                  </a:cubicBezTo>
                  <a:cubicBezTo>
                    <a:pt x="238" y="22"/>
                    <a:pt x="198" y="1"/>
                    <a:pt x="1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0"/>
            <p:cNvSpPr/>
            <p:nvPr/>
          </p:nvSpPr>
          <p:spPr>
            <a:xfrm>
              <a:off x="6143550" y="2111800"/>
              <a:ext cx="11375" cy="3075"/>
            </a:xfrm>
            <a:custGeom>
              <a:rect b="b" l="l" r="r" t="t"/>
              <a:pathLst>
                <a:path extrusionOk="0" h="123" w="455">
                  <a:moveTo>
                    <a:pt x="217" y="0"/>
                  </a:moveTo>
                  <a:cubicBezTo>
                    <a:pt x="158" y="0"/>
                    <a:pt x="99" y="20"/>
                    <a:pt x="50" y="59"/>
                  </a:cubicBezTo>
                  <a:cubicBezTo>
                    <a:pt x="10" y="89"/>
                    <a:pt x="0" y="118"/>
                    <a:pt x="10" y="118"/>
                  </a:cubicBezTo>
                  <a:cubicBezTo>
                    <a:pt x="11" y="121"/>
                    <a:pt x="14" y="122"/>
                    <a:pt x="17" y="122"/>
                  </a:cubicBezTo>
                  <a:cubicBezTo>
                    <a:pt x="40" y="122"/>
                    <a:pt x="114" y="69"/>
                    <a:pt x="217" y="69"/>
                  </a:cubicBezTo>
                  <a:cubicBezTo>
                    <a:pt x="327" y="69"/>
                    <a:pt x="411" y="120"/>
                    <a:pt x="431" y="120"/>
                  </a:cubicBezTo>
                  <a:cubicBezTo>
                    <a:pt x="433" y="120"/>
                    <a:pt x="434" y="119"/>
                    <a:pt x="435" y="118"/>
                  </a:cubicBezTo>
                  <a:cubicBezTo>
                    <a:pt x="454" y="99"/>
                    <a:pt x="435" y="79"/>
                    <a:pt x="395" y="59"/>
                  </a:cubicBezTo>
                  <a:cubicBezTo>
                    <a:pt x="346" y="20"/>
                    <a:pt x="287" y="0"/>
                    <a:pt x="2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6124050" y="2113525"/>
              <a:ext cx="9650" cy="26025"/>
            </a:xfrm>
            <a:custGeom>
              <a:rect b="b" l="l" r="r" t="t"/>
              <a:pathLst>
                <a:path extrusionOk="0" h="1041" w="386">
                  <a:moveTo>
                    <a:pt x="386" y="0"/>
                  </a:moveTo>
                  <a:cubicBezTo>
                    <a:pt x="277" y="197"/>
                    <a:pt x="188" y="395"/>
                    <a:pt x="119" y="612"/>
                  </a:cubicBezTo>
                  <a:cubicBezTo>
                    <a:pt x="90" y="691"/>
                    <a:pt x="60" y="770"/>
                    <a:pt x="30" y="859"/>
                  </a:cubicBezTo>
                  <a:cubicBezTo>
                    <a:pt x="11" y="888"/>
                    <a:pt x="1" y="938"/>
                    <a:pt x="11" y="977"/>
                  </a:cubicBezTo>
                  <a:cubicBezTo>
                    <a:pt x="21" y="997"/>
                    <a:pt x="40" y="1016"/>
                    <a:pt x="70" y="1026"/>
                  </a:cubicBezTo>
                  <a:cubicBezTo>
                    <a:pt x="80" y="1026"/>
                    <a:pt x="100" y="1036"/>
                    <a:pt x="119" y="1036"/>
                  </a:cubicBezTo>
                  <a:cubicBezTo>
                    <a:pt x="137" y="1039"/>
                    <a:pt x="155" y="1040"/>
                    <a:pt x="174" y="1040"/>
                  </a:cubicBezTo>
                  <a:cubicBezTo>
                    <a:pt x="219" y="1040"/>
                    <a:pt x="268" y="1033"/>
                    <a:pt x="317" y="1026"/>
                  </a:cubicBezTo>
                  <a:cubicBezTo>
                    <a:pt x="248" y="1007"/>
                    <a:pt x="188" y="987"/>
                    <a:pt x="119" y="987"/>
                  </a:cubicBezTo>
                  <a:cubicBezTo>
                    <a:pt x="90" y="987"/>
                    <a:pt x="70" y="977"/>
                    <a:pt x="70" y="957"/>
                  </a:cubicBezTo>
                  <a:cubicBezTo>
                    <a:pt x="60" y="928"/>
                    <a:pt x="70" y="898"/>
                    <a:pt x="90" y="868"/>
                  </a:cubicBezTo>
                  <a:lnTo>
                    <a:pt x="178" y="632"/>
                  </a:lnTo>
                  <a:cubicBezTo>
                    <a:pt x="267" y="424"/>
                    <a:pt x="336" y="217"/>
                    <a:pt x="3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0"/>
            <p:cNvSpPr/>
            <p:nvPr/>
          </p:nvSpPr>
          <p:spPr>
            <a:xfrm>
              <a:off x="6129975" y="2167550"/>
              <a:ext cx="28150" cy="13725"/>
            </a:xfrm>
            <a:custGeom>
              <a:rect b="b" l="l" r="r" t="t"/>
              <a:pathLst>
                <a:path extrusionOk="0" h="549" w="1126">
                  <a:moveTo>
                    <a:pt x="1126" y="0"/>
                  </a:moveTo>
                  <a:lnTo>
                    <a:pt x="1126" y="0"/>
                  </a:lnTo>
                  <a:cubicBezTo>
                    <a:pt x="804" y="208"/>
                    <a:pt x="437" y="316"/>
                    <a:pt x="60" y="316"/>
                  </a:cubicBezTo>
                  <a:cubicBezTo>
                    <a:pt x="43" y="316"/>
                    <a:pt x="27" y="316"/>
                    <a:pt x="11" y="316"/>
                  </a:cubicBezTo>
                  <a:lnTo>
                    <a:pt x="1" y="543"/>
                  </a:lnTo>
                  <a:cubicBezTo>
                    <a:pt x="47" y="546"/>
                    <a:pt x="91" y="548"/>
                    <a:pt x="133" y="548"/>
                  </a:cubicBezTo>
                  <a:cubicBezTo>
                    <a:pt x="887" y="548"/>
                    <a:pt x="1125" y="0"/>
                    <a:pt x="112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0"/>
            <p:cNvSpPr/>
            <p:nvPr/>
          </p:nvSpPr>
          <p:spPr>
            <a:xfrm>
              <a:off x="6185225" y="2117275"/>
              <a:ext cx="14600" cy="22200"/>
            </a:xfrm>
            <a:custGeom>
              <a:rect b="b" l="l" r="r" t="t"/>
              <a:pathLst>
                <a:path extrusionOk="0" h="888" w="584">
                  <a:moveTo>
                    <a:pt x="183" y="0"/>
                  </a:moveTo>
                  <a:cubicBezTo>
                    <a:pt x="130" y="0"/>
                    <a:pt x="92" y="8"/>
                    <a:pt x="90" y="8"/>
                  </a:cubicBezTo>
                  <a:cubicBezTo>
                    <a:pt x="90" y="8"/>
                    <a:pt x="1" y="837"/>
                    <a:pt x="1" y="847"/>
                  </a:cubicBezTo>
                  <a:cubicBezTo>
                    <a:pt x="1" y="851"/>
                    <a:pt x="102" y="887"/>
                    <a:pt x="220" y="887"/>
                  </a:cubicBezTo>
                  <a:cubicBezTo>
                    <a:pt x="385" y="887"/>
                    <a:pt x="583" y="816"/>
                    <a:pt x="583" y="482"/>
                  </a:cubicBezTo>
                  <a:cubicBezTo>
                    <a:pt x="583" y="58"/>
                    <a:pt x="327" y="0"/>
                    <a:pt x="18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0"/>
            <p:cNvSpPr/>
            <p:nvPr/>
          </p:nvSpPr>
          <p:spPr>
            <a:xfrm>
              <a:off x="6189425" y="2121900"/>
              <a:ext cx="6700" cy="12525"/>
            </a:xfrm>
            <a:custGeom>
              <a:rect b="b" l="l" r="r" t="t"/>
              <a:pathLst>
                <a:path extrusionOk="0" h="501" w="268">
                  <a:moveTo>
                    <a:pt x="119" y="1"/>
                  </a:moveTo>
                  <a:cubicBezTo>
                    <a:pt x="99" y="1"/>
                    <a:pt x="80" y="1"/>
                    <a:pt x="70" y="10"/>
                  </a:cubicBezTo>
                  <a:cubicBezTo>
                    <a:pt x="60" y="20"/>
                    <a:pt x="50" y="40"/>
                    <a:pt x="50" y="50"/>
                  </a:cubicBezTo>
                  <a:cubicBezTo>
                    <a:pt x="40" y="70"/>
                    <a:pt x="50" y="80"/>
                    <a:pt x="50" y="80"/>
                  </a:cubicBezTo>
                  <a:cubicBezTo>
                    <a:pt x="60" y="80"/>
                    <a:pt x="50" y="70"/>
                    <a:pt x="60" y="60"/>
                  </a:cubicBezTo>
                  <a:cubicBezTo>
                    <a:pt x="67" y="38"/>
                    <a:pt x="86" y="27"/>
                    <a:pt x="103" y="27"/>
                  </a:cubicBezTo>
                  <a:cubicBezTo>
                    <a:pt x="109" y="27"/>
                    <a:pt x="114" y="28"/>
                    <a:pt x="119" y="30"/>
                  </a:cubicBezTo>
                  <a:cubicBezTo>
                    <a:pt x="159" y="40"/>
                    <a:pt x="178" y="70"/>
                    <a:pt x="198" y="109"/>
                  </a:cubicBezTo>
                  <a:cubicBezTo>
                    <a:pt x="218" y="149"/>
                    <a:pt x="218" y="198"/>
                    <a:pt x="218" y="247"/>
                  </a:cubicBezTo>
                  <a:cubicBezTo>
                    <a:pt x="228" y="336"/>
                    <a:pt x="178" y="425"/>
                    <a:pt x="99" y="474"/>
                  </a:cubicBezTo>
                  <a:cubicBezTo>
                    <a:pt x="89" y="479"/>
                    <a:pt x="77" y="482"/>
                    <a:pt x="65" y="482"/>
                  </a:cubicBezTo>
                  <a:cubicBezTo>
                    <a:pt x="52" y="482"/>
                    <a:pt x="40" y="479"/>
                    <a:pt x="30" y="474"/>
                  </a:cubicBezTo>
                  <a:cubicBezTo>
                    <a:pt x="11" y="464"/>
                    <a:pt x="1" y="455"/>
                    <a:pt x="1" y="454"/>
                  </a:cubicBezTo>
                  <a:lnTo>
                    <a:pt x="1" y="454"/>
                  </a:lnTo>
                  <a:cubicBezTo>
                    <a:pt x="1" y="455"/>
                    <a:pt x="1" y="474"/>
                    <a:pt x="20" y="484"/>
                  </a:cubicBezTo>
                  <a:cubicBezTo>
                    <a:pt x="38" y="496"/>
                    <a:pt x="55" y="500"/>
                    <a:pt x="72" y="500"/>
                  </a:cubicBezTo>
                  <a:cubicBezTo>
                    <a:pt x="85" y="500"/>
                    <a:pt x="97" y="498"/>
                    <a:pt x="109" y="494"/>
                  </a:cubicBezTo>
                  <a:cubicBezTo>
                    <a:pt x="208" y="454"/>
                    <a:pt x="267" y="356"/>
                    <a:pt x="257" y="247"/>
                  </a:cubicBezTo>
                  <a:cubicBezTo>
                    <a:pt x="267" y="198"/>
                    <a:pt x="247" y="139"/>
                    <a:pt x="228" y="89"/>
                  </a:cubicBezTo>
                  <a:cubicBezTo>
                    <a:pt x="208" y="40"/>
                    <a:pt x="168" y="10"/>
                    <a:pt x="1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0"/>
            <p:cNvSpPr/>
            <p:nvPr/>
          </p:nvSpPr>
          <p:spPr>
            <a:xfrm>
              <a:off x="6108525" y="2067850"/>
              <a:ext cx="84125" cy="57550"/>
            </a:xfrm>
            <a:custGeom>
              <a:rect b="b" l="l" r="r" t="t"/>
              <a:pathLst>
                <a:path extrusionOk="0" h="2302" w="3365">
                  <a:moveTo>
                    <a:pt x="1220" y="0"/>
                  </a:moveTo>
                  <a:cubicBezTo>
                    <a:pt x="763" y="0"/>
                    <a:pt x="328" y="176"/>
                    <a:pt x="0" y="495"/>
                  </a:cubicBezTo>
                  <a:lnTo>
                    <a:pt x="148" y="456"/>
                  </a:lnTo>
                  <a:cubicBezTo>
                    <a:pt x="306" y="761"/>
                    <a:pt x="671" y="919"/>
                    <a:pt x="1007" y="929"/>
                  </a:cubicBezTo>
                  <a:cubicBezTo>
                    <a:pt x="1352" y="919"/>
                    <a:pt x="1697" y="860"/>
                    <a:pt x="2023" y="752"/>
                  </a:cubicBezTo>
                  <a:cubicBezTo>
                    <a:pt x="2112" y="727"/>
                    <a:pt x="2210" y="705"/>
                    <a:pt x="2304" y="705"/>
                  </a:cubicBezTo>
                  <a:cubicBezTo>
                    <a:pt x="2398" y="705"/>
                    <a:pt x="2487" y="727"/>
                    <a:pt x="2556" y="791"/>
                  </a:cubicBezTo>
                  <a:cubicBezTo>
                    <a:pt x="2625" y="880"/>
                    <a:pt x="2664" y="988"/>
                    <a:pt x="2664" y="1097"/>
                  </a:cubicBezTo>
                  <a:cubicBezTo>
                    <a:pt x="2694" y="1334"/>
                    <a:pt x="2694" y="1580"/>
                    <a:pt x="2674" y="1817"/>
                  </a:cubicBezTo>
                  <a:cubicBezTo>
                    <a:pt x="2654" y="1916"/>
                    <a:pt x="2654" y="2015"/>
                    <a:pt x="2674" y="2103"/>
                  </a:cubicBezTo>
                  <a:cubicBezTo>
                    <a:pt x="2694" y="2202"/>
                    <a:pt x="2773" y="2281"/>
                    <a:pt x="2872" y="2301"/>
                  </a:cubicBezTo>
                  <a:cubicBezTo>
                    <a:pt x="2874" y="2301"/>
                    <a:pt x="2877" y="2301"/>
                    <a:pt x="2880" y="2301"/>
                  </a:cubicBezTo>
                  <a:cubicBezTo>
                    <a:pt x="3026" y="2301"/>
                    <a:pt x="3198" y="2061"/>
                    <a:pt x="3247" y="1926"/>
                  </a:cubicBezTo>
                  <a:cubicBezTo>
                    <a:pt x="3296" y="1758"/>
                    <a:pt x="3325" y="1571"/>
                    <a:pt x="3325" y="1393"/>
                  </a:cubicBezTo>
                  <a:cubicBezTo>
                    <a:pt x="3365" y="1186"/>
                    <a:pt x="3325" y="969"/>
                    <a:pt x="3217" y="781"/>
                  </a:cubicBezTo>
                  <a:cubicBezTo>
                    <a:pt x="3079" y="594"/>
                    <a:pt x="2891" y="446"/>
                    <a:pt x="2664" y="357"/>
                  </a:cubicBezTo>
                  <a:cubicBezTo>
                    <a:pt x="2240" y="140"/>
                    <a:pt x="1776" y="12"/>
                    <a:pt x="1293" y="2"/>
                  </a:cubicBezTo>
                  <a:cubicBezTo>
                    <a:pt x="1269" y="1"/>
                    <a:pt x="1244" y="0"/>
                    <a:pt x="12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291050" y="2979350"/>
              <a:ext cx="97225" cy="61950"/>
            </a:xfrm>
            <a:custGeom>
              <a:rect b="b" l="l" r="r" t="t"/>
              <a:pathLst>
                <a:path extrusionOk="0" h="2478" w="3889">
                  <a:moveTo>
                    <a:pt x="3494" y="0"/>
                  </a:moveTo>
                  <a:lnTo>
                    <a:pt x="1412" y="513"/>
                  </a:lnTo>
                  <a:lnTo>
                    <a:pt x="1668" y="1618"/>
                  </a:lnTo>
                  <a:cubicBezTo>
                    <a:pt x="1668" y="1618"/>
                    <a:pt x="1" y="2447"/>
                    <a:pt x="465" y="2477"/>
                  </a:cubicBezTo>
                  <a:cubicBezTo>
                    <a:pt x="471" y="2477"/>
                    <a:pt x="477" y="2477"/>
                    <a:pt x="484" y="2477"/>
                  </a:cubicBezTo>
                  <a:cubicBezTo>
                    <a:pt x="947" y="2477"/>
                    <a:pt x="3206" y="1833"/>
                    <a:pt x="3770" y="1668"/>
                  </a:cubicBezTo>
                  <a:lnTo>
                    <a:pt x="3888" y="1628"/>
                  </a:lnTo>
                  <a:lnTo>
                    <a:pt x="34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369000" y="3004750"/>
              <a:ext cx="19025" cy="19525"/>
            </a:xfrm>
            <a:custGeom>
              <a:rect b="b" l="l" r="r" t="t"/>
              <a:pathLst>
                <a:path extrusionOk="0" h="781" w="761">
                  <a:moveTo>
                    <a:pt x="622" y="1"/>
                  </a:moveTo>
                  <a:cubicBezTo>
                    <a:pt x="445" y="30"/>
                    <a:pt x="277" y="129"/>
                    <a:pt x="169" y="267"/>
                  </a:cubicBezTo>
                  <a:cubicBezTo>
                    <a:pt x="60" y="415"/>
                    <a:pt x="1" y="593"/>
                    <a:pt x="11" y="780"/>
                  </a:cubicBezTo>
                  <a:lnTo>
                    <a:pt x="761" y="583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6298225" y="3018825"/>
              <a:ext cx="90050" cy="22400"/>
            </a:xfrm>
            <a:custGeom>
              <a:rect b="b" l="l" r="r" t="t"/>
              <a:pathLst>
                <a:path extrusionOk="0" h="896" w="3602">
                  <a:moveTo>
                    <a:pt x="3582" y="0"/>
                  </a:moveTo>
                  <a:lnTo>
                    <a:pt x="819" y="701"/>
                  </a:lnTo>
                  <a:cubicBezTo>
                    <a:pt x="819" y="701"/>
                    <a:pt x="710" y="473"/>
                    <a:pt x="587" y="473"/>
                  </a:cubicBezTo>
                  <a:cubicBezTo>
                    <a:pt x="582" y="473"/>
                    <a:pt x="577" y="473"/>
                    <a:pt x="572" y="474"/>
                  </a:cubicBezTo>
                  <a:cubicBezTo>
                    <a:pt x="572" y="474"/>
                    <a:pt x="0" y="799"/>
                    <a:pt x="99" y="888"/>
                  </a:cubicBezTo>
                  <a:cubicBezTo>
                    <a:pt x="105" y="893"/>
                    <a:pt x="120" y="895"/>
                    <a:pt x="144" y="895"/>
                  </a:cubicBezTo>
                  <a:cubicBezTo>
                    <a:pt x="493" y="895"/>
                    <a:pt x="2640" y="373"/>
                    <a:pt x="3601" y="49"/>
                  </a:cubicBezTo>
                  <a:lnTo>
                    <a:pt x="35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6300675" y="3018575"/>
              <a:ext cx="88100" cy="21475"/>
            </a:xfrm>
            <a:custGeom>
              <a:rect b="b" l="l" r="r" t="t"/>
              <a:pathLst>
                <a:path extrusionOk="0" h="859" w="3524">
                  <a:moveTo>
                    <a:pt x="3484" y="0"/>
                  </a:moveTo>
                  <a:lnTo>
                    <a:pt x="3385" y="30"/>
                  </a:lnTo>
                  <a:lnTo>
                    <a:pt x="3010" y="128"/>
                  </a:lnTo>
                  <a:cubicBezTo>
                    <a:pt x="2694" y="217"/>
                    <a:pt x="2250" y="326"/>
                    <a:pt x="1767" y="444"/>
                  </a:cubicBezTo>
                  <a:cubicBezTo>
                    <a:pt x="1283" y="563"/>
                    <a:pt x="839" y="671"/>
                    <a:pt x="514" y="740"/>
                  </a:cubicBezTo>
                  <a:lnTo>
                    <a:pt x="139" y="819"/>
                  </a:lnTo>
                  <a:lnTo>
                    <a:pt x="30" y="849"/>
                  </a:lnTo>
                  <a:lnTo>
                    <a:pt x="1" y="859"/>
                  </a:lnTo>
                  <a:lnTo>
                    <a:pt x="40" y="859"/>
                  </a:lnTo>
                  <a:lnTo>
                    <a:pt x="139" y="839"/>
                  </a:lnTo>
                  <a:lnTo>
                    <a:pt x="524" y="760"/>
                  </a:lnTo>
                  <a:cubicBezTo>
                    <a:pt x="839" y="691"/>
                    <a:pt x="1283" y="592"/>
                    <a:pt x="1777" y="474"/>
                  </a:cubicBezTo>
                  <a:cubicBezTo>
                    <a:pt x="2260" y="355"/>
                    <a:pt x="2704" y="247"/>
                    <a:pt x="3020" y="158"/>
                  </a:cubicBezTo>
                  <a:lnTo>
                    <a:pt x="3385" y="49"/>
                  </a:lnTo>
                  <a:lnTo>
                    <a:pt x="3484" y="10"/>
                  </a:lnTo>
                  <a:cubicBezTo>
                    <a:pt x="3503" y="10"/>
                    <a:pt x="3513" y="10"/>
                    <a:pt x="3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6312025" y="3030150"/>
              <a:ext cx="6925" cy="6950"/>
            </a:xfrm>
            <a:custGeom>
              <a:rect b="b" l="l" r="r" t="t"/>
              <a:pathLst>
                <a:path extrusionOk="0" h="278" w="277">
                  <a:moveTo>
                    <a:pt x="1" y="1"/>
                  </a:moveTo>
                  <a:lnTo>
                    <a:pt x="1" y="1"/>
                  </a:lnTo>
                  <a:cubicBezTo>
                    <a:pt x="60" y="31"/>
                    <a:pt x="119" y="70"/>
                    <a:pt x="168" y="109"/>
                  </a:cubicBezTo>
                  <a:cubicBezTo>
                    <a:pt x="208" y="159"/>
                    <a:pt x="247" y="218"/>
                    <a:pt x="277" y="277"/>
                  </a:cubicBezTo>
                  <a:cubicBezTo>
                    <a:pt x="277" y="208"/>
                    <a:pt x="237" y="139"/>
                    <a:pt x="188" y="100"/>
                  </a:cubicBezTo>
                  <a:cubicBezTo>
                    <a:pt x="139" y="40"/>
                    <a:pt x="70" y="1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6328550" y="3021775"/>
              <a:ext cx="3975" cy="3725"/>
            </a:xfrm>
            <a:custGeom>
              <a:rect b="b" l="l" r="r" t="t"/>
              <a:pathLst>
                <a:path extrusionOk="0" h="149" w="159">
                  <a:moveTo>
                    <a:pt x="11" y="0"/>
                  </a:moveTo>
                  <a:lnTo>
                    <a:pt x="11" y="0"/>
                  </a:lnTo>
                  <a:cubicBezTo>
                    <a:pt x="1" y="10"/>
                    <a:pt x="30" y="50"/>
                    <a:pt x="70" y="89"/>
                  </a:cubicBezTo>
                  <a:cubicBezTo>
                    <a:pt x="119" y="129"/>
                    <a:pt x="159" y="148"/>
                    <a:pt x="159" y="148"/>
                  </a:cubicBezTo>
                  <a:cubicBezTo>
                    <a:pt x="159" y="148"/>
                    <a:pt x="129" y="109"/>
                    <a:pt x="89" y="69"/>
                  </a:cubicBezTo>
                  <a:cubicBezTo>
                    <a:pt x="50" y="3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6332000" y="3020200"/>
              <a:ext cx="4225" cy="2150"/>
            </a:xfrm>
            <a:custGeom>
              <a:rect b="b" l="l" r="r" t="t"/>
              <a:pathLst>
                <a:path extrusionOk="0" h="86" w="169">
                  <a:moveTo>
                    <a:pt x="17" y="1"/>
                  </a:moveTo>
                  <a:cubicBezTo>
                    <a:pt x="13" y="1"/>
                    <a:pt x="11" y="2"/>
                    <a:pt x="11" y="4"/>
                  </a:cubicBezTo>
                  <a:cubicBezTo>
                    <a:pt x="1" y="4"/>
                    <a:pt x="40" y="34"/>
                    <a:pt x="80" y="54"/>
                  </a:cubicBezTo>
                  <a:cubicBezTo>
                    <a:pt x="120" y="70"/>
                    <a:pt x="154" y="86"/>
                    <a:pt x="165" y="86"/>
                  </a:cubicBezTo>
                  <a:cubicBezTo>
                    <a:pt x="167" y="86"/>
                    <a:pt x="169" y="85"/>
                    <a:pt x="169" y="83"/>
                  </a:cubicBezTo>
                  <a:cubicBezTo>
                    <a:pt x="169" y="73"/>
                    <a:pt x="139" y="54"/>
                    <a:pt x="90" y="34"/>
                  </a:cubicBezTo>
                  <a:cubicBezTo>
                    <a:pt x="60" y="12"/>
                    <a:pt x="30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6332250" y="3016725"/>
              <a:ext cx="5450" cy="1375"/>
            </a:xfrm>
            <a:custGeom>
              <a:rect b="b" l="l" r="r" t="t"/>
              <a:pathLst>
                <a:path extrusionOk="0" h="55" w="218">
                  <a:moveTo>
                    <a:pt x="183" y="1"/>
                  </a:moveTo>
                  <a:cubicBezTo>
                    <a:pt x="155" y="1"/>
                    <a:pt x="127" y="8"/>
                    <a:pt x="99" y="15"/>
                  </a:cubicBezTo>
                  <a:cubicBezTo>
                    <a:pt x="70" y="25"/>
                    <a:pt x="30" y="35"/>
                    <a:pt x="1" y="54"/>
                  </a:cubicBezTo>
                  <a:cubicBezTo>
                    <a:pt x="40" y="54"/>
                    <a:pt x="70" y="54"/>
                    <a:pt x="109" y="45"/>
                  </a:cubicBezTo>
                  <a:cubicBezTo>
                    <a:pt x="149" y="35"/>
                    <a:pt x="188" y="25"/>
                    <a:pt x="218" y="5"/>
                  </a:cubicBezTo>
                  <a:cubicBezTo>
                    <a:pt x="206" y="2"/>
                    <a:pt x="195" y="1"/>
                    <a:pt x="1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0"/>
            <p:cNvSpPr/>
            <p:nvPr/>
          </p:nvSpPr>
          <p:spPr>
            <a:xfrm>
              <a:off x="6331750" y="3013150"/>
              <a:ext cx="5950" cy="2000"/>
            </a:xfrm>
            <a:custGeom>
              <a:rect b="b" l="l" r="r" t="t"/>
              <a:pathLst>
                <a:path extrusionOk="0" h="80" w="238">
                  <a:moveTo>
                    <a:pt x="238" y="0"/>
                  </a:moveTo>
                  <a:cubicBezTo>
                    <a:pt x="198" y="10"/>
                    <a:pt x="159" y="20"/>
                    <a:pt x="129" y="40"/>
                  </a:cubicBezTo>
                  <a:cubicBezTo>
                    <a:pt x="80" y="49"/>
                    <a:pt x="40" y="59"/>
                    <a:pt x="1" y="79"/>
                  </a:cubicBezTo>
                  <a:cubicBezTo>
                    <a:pt x="40" y="79"/>
                    <a:pt x="90" y="79"/>
                    <a:pt x="129" y="59"/>
                  </a:cubicBezTo>
                  <a:cubicBezTo>
                    <a:pt x="169" y="49"/>
                    <a:pt x="208" y="30"/>
                    <a:pt x="2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0"/>
            <p:cNvSpPr/>
            <p:nvPr/>
          </p:nvSpPr>
          <p:spPr>
            <a:xfrm>
              <a:off x="6318925" y="3018075"/>
              <a:ext cx="10650" cy="4475"/>
            </a:xfrm>
            <a:custGeom>
              <a:rect b="b" l="l" r="r" t="t"/>
              <a:pathLst>
                <a:path extrusionOk="0" h="179" w="426">
                  <a:moveTo>
                    <a:pt x="159" y="28"/>
                  </a:moveTo>
                  <a:cubicBezTo>
                    <a:pt x="168" y="28"/>
                    <a:pt x="178" y="28"/>
                    <a:pt x="188" y="30"/>
                  </a:cubicBezTo>
                  <a:cubicBezTo>
                    <a:pt x="238" y="30"/>
                    <a:pt x="287" y="50"/>
                    <a:pt x="317" y="79"/>
                  </a:cubicBezTo>
                  <a:cubicBezTo>
                    <a:pt x="342" y="92"/>
                    <a:pt x="363" y="113"/>
                    <a:pt x="383" y="137"/>
                  </a:cubicBezTo>
                  <a:lnTo>
                    <a:pt x="383" y="137"/>
                  </a:lnTo>
                  <a:cubicBezTo>
                    <a:pt x="360" y="139"/>
                    <a:pt x="328" y="144"/>
                    <a:pt x="287" y="148"/>
                  </a:cubicBezTo>
                  <a:lnTo>
                    <a:pt x="139" y="148"/>
                  </a:lnTo>
                  <a:cubicBezTo>
                    <a:pt x="109" y="139"/>
                    <a:pt x="80" y="139"/>
                    <a:pt x="60" y="129"/>
                  </a:cubicBezTo>
                  <a:cubicBezTo>
                    <a:pt x="30" y="119"/>
                    <a:pt x="11" y="99"/>
                    <a:pt x="30" y="79"/>
                  </a:cubicBezTo>
                  <a:cubicBezTo>
                    <a:pt x="71" y="47"/>
                    <a:pt x="112" y="28"/>
                    <a:pt x="159" y="28"/>
                  </a:cubicBezTo>
                  <a:close/>
                  <a:moveTo>
                    <a:pt x="174" y="0"/>
                  </a:moveTo>
                  <a:cubicBezTo>
                    <a:pt x="117" y="0"/>
                    <a:pt x="60" y="20"/>
                    <a:pt x="11" y="60"/>
                  </a:cubicBezTo>
                  <a:cubicBezTo>
                    <a:pt x="1" y="79"/>
                    <a:pt x="1" y="99"/>
                    <a:pt x="11" y="119"/>
                  </a:cubicBezTo>
                  <a:cubicBezTo>
                    <a:pt x="21" y="139"/>
                    <a:pt x="40" y="148"/>
                    <a:pt x="60" y="148"/>
                  </a:cubicBezTo>
                  <a:cubicBezTo>
                    <a:pt x="80" y="158"/>
                    <a:pt x="109" y="168"/>
                    <a:pt x="149" y="168"/>
                  </a:cubicBezTo>
                  <a:lnTo>
                    <a:pt x="297" y="168"/>
                  </a:lnTo>
                  <a:cubicBezTo>
                    <a:pt x="326" y="161"/>
                    <a:pt x="360" y="154"/>
                    <a:pt x="391" y="147"/>
                  </a:cubicBezTo>
                  <a:lnTo>
                    <a:pt x="391" y="147"/>
                  </a:lnTo>
                  <a:cubicBezTo>
                    <a:pt x="399" y="157"/>
                    <a:pt x="407" y="167"/>
                    <a:pt x="415" y="178"/>
                  </a:cubicBezTo>
                  <a:cubicBezTo>
                    <a:pt x="407" y="162"/>
                    <a:pt x="406" y="153"/>
                    <a:pt x="400" y="144"/>
                  </a:cubicBezTo>
                  <a:lnTo>
                    <a:pt x="400" y="144"/>
                  </a:lnTo>
                  <a:cubicBezTo>
                    <a:pt x="409" y="143"/>
                    <a:pt x="417" y="141"/>
                    <a:pt x="425" y="139"/>
                  </a:cubicBezTo>
                  <a:cubicBezTo>
                    <a:pt x="425" y="136"/>
                    <a:pt x="421" y="134"/>
                    <a:pt x="413" y="134"/>
                  </a:cubicBezTo>
                  <a:cubicBezTo>
                    <a:pt x="408" y="134"/>
                    <a:pt x="402" y="135"/>
                    <a:pt x="394" y="136"/>
                  </a:cubicBezTo>
                  <a:lnTo>
                    <a:pt x="394" y="136"/>
                  </a:lnTo>
                  <a:cubicBezTo>
                    <a:pt x="384" y="107"/>
                    <a:pt x="355" y="79"/>
                    <a:pt x="336" y="60"/>
                  </a:cubicBezTo>
                  <a:cubicBezTo>
                    <a:pt x="287" y="20"/>
                    <a:pt x="230" y="0"/>
                    <a:pt x="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0"/>
            <p:cNvSpPr/>
            <p:nvPr/>
          </p:nvSpPr>
          <p:spPr>
            <a:xfrm>
              <a:off x="6327825" y="3014625"/>
              <a:ext cx="4200" cy="7175"/>
            </a:xfrm>
            <a:custGeom>
              <a:rect b="b" l="l" r="r" t="t"/>
              <a:pathLst>
                <a:path extrusionOk="0" h="287" w="168">
                  <a:moveTo>
                    <a:pt x="109" y="0"/>
                  </a:moveTo>
                  <a:cubicBezTo>
                    <a:pt x="59" y="10"/>
                    <a:pt x="30" y="50"/>
                    <a:pt x="10" y="89"/>
                  </a:cubicBezTo>
                  <a:cubicBezTo>
                    <a:pt x="0" y="129"/>
                    <a:pt x="0" y="158"/>
                    <a:pt x="0" y="198"/>
                  </a:cubicBezTo>
                  <a:cubicBezTo>
                    <a:pt x="0" y="227"/>
                    <a:pt x="20" y="267"/>
                    <a:pt x="40" y="286"/>
                  </a:cubicBezTo>
                  <a:cubicBezTo>
                    <a:pt x="30" y="257"/>
                    <a:pt x="20" y="227"/>
                    <a:pt x="20" y="198"/>
                  </a:cubicBezTo>
                  <a:cubicBezTo>
                    <a:pt x="20" y="168"/>
                    <a:pt x="20" y="129"/>
                    <a:pt x="40" y="99"/>
                  </a:cubicBezTo>
                  <a:cubicBezTo>
                    <a:pt x="49" y="69"/>
                    <a:pt x="79" y="20"/>
                    <a:pt x="109" y="20"/>
                  </a:cubicBezTo>
                  <a:cubicBezTo>
                    <a:pt x="148" y="20"/>
                    <a:pt x="148" y="69"/>
                    <a:pt x="138" y="109"/>
                  </a:cubicBezTo>
                  <a:cubicBezTo>
                    <a:pt x="128" y="138"/>
                    <a:pt x="109" y="168"/>
                    <a:pt x="99" y="198"/>
                  </a:cubicBezTo>
                  <a:cubicBezTo>
                    <a:pt x="69" y="247"/>
                    <a:pt x="49" y="277"/>
                    <a:pt x="49" y="286"/>
                  </a:cubicBezTo>
                  <a:cubicBezTo>
                    <a:pt x="49" y="286"/>
                    <a:pt x="79" y="257"/>
                    <a:pt x="109" y="207"/>
                  </a:cubicBezTo>
                  <a:cubicBezTo>
                    <a:pt x="128" y="178"/>
                    <a:pt x="148" y="148"/>
                    <a:pt x="158" y="119"/>
                  </a:cubicBezTo>
                  <a:cubicBezTo>
                    <a:pt x="168" y="89"/>
                    <a:pt x="168" y="69"/>
                    <a:pt x="168" y="50"/>
                  </a:cubicBezTo>
                  <a:cubicBezTo>
                    <a:pt x="158" y="20"/>
                    <a:pt x="138" y="0"/>
                    <a:pt x="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0"/>
            <p:cNvSpPr/>
            <p:nvPr/>
          </p:nvSpPr>
          <p:spPr>
            <a:xfrm>
              <a:off x="6369000" y="3004500"/>
              <a:ext cx="15325" cy="19275"/>
            </a:xfrm>
            <a:custGeom>
              <a:rect b="b" l="l" r="r" t="t"/>
              <a:pathLst>
                <a:path extrusionOk="0" h="771" w="613">
                  <a:moveTo>
                    <a:pt x="573" y="1"/>
                  </a:moveTo>
                  <a:cubicBezTo>
                    <a:pt x="534" y="1"/>
                    <a:pt x="494" y="11"/>
                    <a:pt x="455" y="20"/>
                  </a:cubicBezTo>
                  <a:cubicBezTo>
                    <a:pt x="198" y="109"/>
                    <a:pt x="21" y="336"/>
                    <a:pt x="11" y="603"/>
                  </a:cubicBezTo>
                  <a:cubicBezTo>
                    <a:pt x="1" y="652"/>
                    <a:pt x="1" y="691"/>
                    <a:pt x="11" y="731"/>
                  </a:cubicBezTo>
                  <a:cubicBezTo>
                    <a:pt x="11" y="741"/>
                    <a:pt x="11" y="760"/>
                    <a:pt x="21" y="770"/>
                  </a:cubicBezTo>
                  <a:cubicBezTo>
                    <a:pt x="21" y="770"/>
                    <a:pt x="11" y="711"/>
                    <a:pt x="21" y="612"/>
                  </a:cubicBezTo>
                  <a:cubicBezTo>
                    <a:pt x="30" y="484"/>
                    <a:pt x="80" y="366"/>
                    <a:pt x="159" y="267"/>
                  </a:cubicBezTo>
                  <a:cubicBezTo>
                    <a:pt x="228" y="168"/>
                    <a:pt x="336" y="90"/>
                    <a:pt x="455" y="50"/>
                  </a:cubicBezTo>
                  <a:cubicBezTo>
                    <a:pt x="544" y="11"/>
                    <a:pt x="613" y="11"/>
                    <a:pt x="613" y="11"/>
                  </a:cubicBezTo>
                  <a:cubicBezTo>
                    <a:pt x="613" y="1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0"/>
            <p:cNvSpPr/>
            <p:nvPr/>
          </p:nvSpPr>
          <p:spPr>
            <a:xfrm>
              <a:off x="6373450" y="2984275"/>
              <a:ext cx="5700" cy="21250"/>
            </a:xfrm>
            <a:custGeom>
              <a:rect b="b" l="l" r="r" t="t"/>
              <a:pathLst>
                <a:path extrusionOk="0" h="850" w="228">
                  <a:moveTo>
                    <a:pt x="0" y="1"/>
                  </a:moveTo>
                  <a:lnTo>
                    <a:pt x="0" y="1"/>
                  </a:lnTo>
                  <a:cubicBezTo>
                    <a:pt x="30" y="149"/>
                    <a:pt x="60" y="287"/>
                    <a:pt x="99" y="435"/>
                  </a:cubicBezTo>
                  <a:cubicBezTo>
                    <a:pt x="129" y="573"/>
                    <a:pt x="178" y="711"/>
                    <a:pt x="227" y="849"/>
                  </a:cubicBezTo>
                  <a:cubicBezTo>
                    <a:pt x="168" y="563"/>
                    <a:pt x="99" y="277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0"/>
            <p:cNvSpPr/>
            <p:nvPr/>
          </p:nvSpPr>
          <p:spPr>
            <a:xfrm>
              <a:off x="6346325" y="3020550"/>
              <a:ext cx="15300" cy="3950"/>
            </a:xfrm>
            <a:custGeom>
              <a:rect b="b" l="l" r="r" t="t"/>
              <a:pathLst>
                <a:path extrusionOk="0" h="158" w="612">
                  <a:moveTo>
                    <a:pt x="612" y="0"/>
                  </a:moveTo>
                  <a:cubicBezTo>
                    <a:pt x="612" y="0"/>
                    <a:pt x="474" y="40"/>
                    <a:pt x="306" y="79"/>
                  </a:cubicBezTo>
                  <a:cubicBezTo>
                    <a:pt x="138" y="128"/>
                    <a:pt x="0" y="148"/>
                    <a:pt x="0" y="158"/>
                  </a:cubicBezTo>
                  <a:cubicBezTo>
                    <a:pt x="109" y="158"/>
                    <a:pt x="207" y="138"/>
                    <a:pt x="316" y="109"/>
                  </a:cubicBezTo>
                  <a:cubicBezTo>
                    <a:pt x="415" y="89"/>
                    <a:pt x="513" y="49"/>
                    <a:pt x="6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0"/>
            <p:cNvSpPr/>
            <p:nvPr/>
          </p:nvSpPr>
          <p:spPr>
            <a:xfrm>
              <a:off x="6370725" y="3018075"/>
              <a:ext cx="1025" cy="3475"/>
            </a:xfrm>
            <a:custGeom>
              <a:rect b="b" l="l" r="r" t="t"/>
              <a:pathLst>
                <a:path extrusionOk="0" h="139" w="41">
                  <a:moveTo>
                    <a:pt x="40" y="0"/>
                  </a:moveTo>
                  <a:cubicBezTo>
                    <a:pt x="40" y="0"/>
                    <a:pt x="11" y="30"/>
                    <a:pt x="1" y="69"/>
                  </a:cubicBezTo>
                  <a:cubicBezTo>
                    <a:pt x="1" y="109"/>
                    <a:pt x="11" y="139"/>
                    <a:pt x="21" y="139"/>
                  </a:cubicBezTo>
                  <a:cubicBezTo>
                    <a:pt x="21" y="139"/>
                    <a:pt x="21" y="109"/>
                    <a:pt x="31" y="69"/>
                  </a:cubicBezTo>
                  <a:cubicBezTo>
                    <a:pt x="40" y="4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0"/>
            <p:cNvSpPr/>
            <p:nvPr/>
          </p:nvSpPr>
          <p:spPr>
            <a:xfrm>
              <a:off x="6372700" y="3012400"/>
              <a:ext cx="1750" cy="2550"/>
            </a:xfrm>
            <a:custGeom>
              <a:rect b="b" l="l" r="r" t="t"/>
              <a:pathLst>
                <a:path extrusionOk="0" h="102" w="70">
                  <a:moveTo>
                    <a:pt x="70" y="0"/>
                  </a:moveTo>
                  <a:lnTo>
                    <a:pt x="70" y="0"/>
                  </a:lnTo>
                  <a:cubicBezTo>
                    <a:pt x="60" y="0"/>
                    <a:pt x="50" y="20"/>
                    <a:pt x="30" y="40"/>
                  </a:cubicBezTo>
                  <a:cubicBezTo>
                    <a:pt x="11" y="70"/>
                    <a:pt x="1" y="99"/>
                    <a:pt x="11" y="99"/>
                  </a:cubicBezTo>
                  <a:cubicBezTo>
                    <a:pt x="12" y="100"/>
                    <a:pt x="13" y="101"/>
                    <a:pt x="15" y="101"/>
                  </a:cubicBezTo>
                  <a:cubicBezTo>
                    <a:pt x="23" y="101"/>
                    <a:pt x="33" y="77"/>
                    <a:pt x="50" y="60"/>
                  </a:cubicBezTo>
                  <a:cubicBezTo>
                    <a:pt x="70" y="3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0"/>
            <p:cNvSpPr/>
            <p:nvPr/>
          </p:nvSpPr>
          <p:spPr>
            <a:xfrm>
              <a:off x="6376400" y="3008775"/>
              <a:ext cx="3000" cy="1925"/>
            </a:xfrm>
            <a:custGeom>
              <a:rect b="b" l="l" r="r" t="t"/>
              <a:pathLst>
                <a:path extrusionOk="0" h="77" w="120">
                  <a:moveTo>
                    <a:pt x="105" y="1"/>
                  </a:moveTo>
                  <a:cubicBezTo>
                    <a:pt x="93" y="1"/>
                    <a:pt x="73" y="6"/>
                    <a:pt x="50" y="17"/>
                  </a:cubicBezTo>
                  <a:cubicBezTo>
                    <a:pt x="11" y="37"/>
                    <a:pt x="1" y="76"/>
                    <a:pt x="11" y="76"/>
                  </a:cubicBezTo>
                  <a:cubicBezTo>
                    <a:pt x="21" y="76"/>
                    <a:pt x="40" y="57"/>
                    <a:pt x="60" y="37"/>
                  </a:cubicBezTo>
                  <a:cubicBezTo>
                    <a:pt x="90" y="17"/>
                    <a:pt x="119" y="17"/>
                    <a:pt x="119" y="7"/>
                  </a:cubicBezTo>
                  <a:cubicBezTo>
                    <a:pt x="119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0"/>
            <p:cNvSpPr/>
            <p:nvPr/>
          </p:nvSpPr>
          <p:spPr>
            <a:xfrm>
              <a:off x="6381600" y="3006875"/>
              <a:ext cx="1500" cy="1100"/>
            </a:xfrm>
            <a:custGeom>
              <a:rect b="b" l="l" r="r" t="t"/>
              <a:pathLst>
                <a:path extrusionOk="0" h="44" w="60">
                  <a:moveTo>
                    <a:pt x="50" y="0"/>
                  </a:moveTo>
                  <a:cubicBezTo>
                    <a:pt x="43" y="0"/>
                    <a:pt x="34" y="7"/>
                    <a:pt x="20" y="14"/>
                  </a:cubicBezTo>
                  <a:cubicBezTo>
                    <a:pt x="0" y="24"/>
                    <a:pt x="0" y="34"/>
                    <a:pt x="0" y="44"/>
                  </a:cubicBezTo>
                  <a:cubicBezTo>
                    <a:pt x="0" y="44"/>
                    <a:pt x="20" y="44"/>
                    <a:pt x="40" y="34"/>
                  </a:cubicBezTo>
                  <a:cubicBezTo>
                    <a:pt x="59" y="24"/>
                    <a:pt x="59" y="14"/>
                    <a:pt x="59" y="4"/>
                  </a:cubicBezTo>
                  <a:cubicBezTo>
                    <a:pt x="56" y="2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0"/>
            <p:cNvSpPr/>
            <p:nvPr/>
          </p:nvSpPr>
          <p:spPr>
            <a:xfrm>
              <a:off x="6064850" y="2994400"/>
              <a:ext cx="99450" cy="44400"/>
            </a:xfrm>
            <a:custGeom>
              <a:rect b="b" l="l" r="r" t="t"/>
              <a:pathLst>
                <a:path extrusionOk="0" h="1776" w="3978">
                  <a:moveTo>
                    <a:pt x="3948" y="0"/>
                  </a:moveTo>
                  <a:lnTo>
                    <a:pt x="1806" y="30"/>
                  </a:lnTo>
                  <a:lnTo>
                    <a:pt x="1816" y="1164"/>
                  </a:lnTo>
                  <a:cubicBezTo>
                    <a:pt x="1816" y="1164"/>
                    <a:pt x="1" y="1599"/>
                    <a:pt x="445" y="1727"/>
                  </a:cubicBezTo>
                  <a:cubicBezTo>
                    <a:pt x="564" y="1763"/>
                    <a:pt x="868" y="1776"/>
                    <a:pt x="1250" y="1776"/>
                  </a:cubicBezTo>
                  <a:cubicBezTo>
                    <a:pt x="2133" y="1776"/>
                    <a:pt x="3436" y="1705"/>
                    <a:pt x="3849" y="1678"/>
                  </a:cubicBezTo>
                  <a:lnTo>
                    <a:pt x="3977" y="1668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0"/>
            <p:cNvSpPr/>
            <p:nvPr/>
          </p:nvSpPr>
          <p:spPr>
            <a:xfrm>
              <a:off x="6144775" y="3020500"/>
              <a:ext cx="19275" cy="15600"/>
            </a:xfrm>
            <a:custGeom>
              <a:rect b="b" l="l" r="r" t="t"/>
              <a:pathLst>
                <a:path extrusionOk="0" h="624" w="771">
                  <a:moveTo>
                    <a:pt x="716" y="1"/>
                  </a:moveTo>
                  <a:cubicBezTo>
                    <a:pt x="554" y="1"/>
                    <a:pt x="394" y="51"/>
                    <a:pt x="267" y="160"/>
                  </a:cubicBezTo>
                  <a:cubicBezTo>
                    <a:pt x="129" y="278"/>
                    <a:pt x="30" y="436"/>
                    <a:pt x="1" y="624"/>
                  </a:cubicBezTo>
                  <a:lnTo>
                    <a:pt x="770" y="594"/>
                  </a:lnTo>
                  <a:lnTo>
                    <a:pt x="760" y="2"/>
                  </a:lnTo>
                  <a:cubicBezTo>
                    <a:pt x="746" y="1"/>
                    <a:pt x="731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0"/>
            <p:cNvSpPr/>
            <p:nvPr/>
          </p:nvSpPr>
          <p:spPr>
            <a:xfrm>
              <a:off x="6072250" y="3029675"/>
              <a:ext cx="92050" cy="8875"/>
            </a:xfrm>
            <a:custGeom>
              <a:rect b="b" l="l" r="r" t="t"/>
              <a:pathLst>
                <a:path extrusionOk="0" h="355" w="3682">
                  <a:moveTo>
                    <a:pt x="632" y="0"/>
                  </a:moveTo>
                  <a:cubicBezTo>
                    <a:pt x="632" y="0"/>
                    <a:pt x="1" y="188"/>
                    <a:pt x="80" y="286"/>
                  </a:cubicBezTo>
                  <a:cubicBezTo>
                    <a:pt x="114" y="333"/>
                    <a:pt x="592" y="354"/>
                    <a:pt x="1211" y="354"/>
                  </a:cubicBezTo>
                  <a:cubicBezTo>
                    <a:pt x="2021" y="354"/>
                    <a:pt x="3071" y="318"/>
                    <a:pt x="3681" y="257"/>
                  </a:cubicBezTo>
                  <a:lnTo>
                    <a:pt x="3681" y="207"/>
                  </a:lnTo>
                  <a:lnTo>
                    <a:pt x="830" y="267"/>
                  </a:lnTo>
                  <a:cubicBezTo>
                    <a:pt x="830" y="267"/>
                    <a:pt x="76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0"/>
            <p:cNvSpPr/>
            <p:nvPr/>
          </p:nvSpPr>
          <p:spPr>
            <a:xfrm>
              <a:off x="6077675" y="3034850"/>
              <a:ext cx="87350" cy="1850"/>
            </a:xfrm>
            <a:custGeom>
              <a:rect b="b" l="l" r="r" t="t"/>
              <a:pathLst>
                <a:path extrusionOk="0" h="74" w="3494">
                  <a:moveTo>
                    <a:pt x="3454" y="0"/>
                  </a:moveTo>
                  <a:lnTo>
                    <a:pt x="3356" y="10"/>
                  </a:lnTo>
                  <a:lnTo>
                    <a:pt x="2961" y="30"/>
                  </a:lnTo>
                  <a:lnTo>
                    <a:pt x="2961" y="30"/>
                  </a:lnTo>
                  <a:lnTo>
                    <a:pt x="3346" y="20"/>
                  </a:lnTo>
                  <a:lnTo>
                    <a:pt x="3454" y="20"/>
                  </a:lnTo>
                  <a:lnTo>
                    <a:pt x="3494" y="0"/>
                  </a:lnTo>
                  <a:close/>
                  <a:moveTo>
                    <a:pt x="2961" y="30"/>
                  </a:moveTo>
                  <a:lnTo>
                    <a:pt x="2961" y="30"/>
                  </a:lnTo>
                  <a:cubicBezTo>
                    <a:pt x="2635" y="40"/>
                    <a:pt x="2181" y="60"/>
                    <a:pt x="1678" y="60"/>
                  </a:cubicBezTo>
                  <a:lnTo>
                    <a:pt x="1" y="60"/>
                  </a:lnTo>
                  <a:lnTo>
                    <a:pt x="396" y="69"/>
                  </a:lnTo>
                  <a:cubicBezTo>
                    <a:pt x="613" y="69"/>
                    <a:pt x="887" y="74"/>
                    <a:pt x="1194" y="74"/>
                  </a:cubicBezTo>
                  <a:cubicBezTo>
                    <a:pt x="1348" y="74"/>
                    <a:pt x="1511" y="73"/>
                    <a:pt x="1678" y="69"/>
                  </a:cubicBezTo>
                  <a:cubicBezTo>
                    <a:pt x="2181" y="69"/>
                    <a:pt x="2635" y="50"/>
                    <a:pt x="2961" y="3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0"/>
            <p:cNvSpPr/>
            <p:nvPr/>
          </p:nvSpPr>
          <p:spPr>
            <a:xfrm>
              <a:off x="6087800" y="3028925"/>
              <a:ext cx="5450" cy="8425"/>
            </a:xfrm>
            <a:custGeom>
              <a:rect b="b" l="l" r="r" t="t"/>
              <a:pathLst>
                <a:path extrusionOk="0" h="337" w="218">
                  <a:moveTo>
                    <a:pt x="0" y="1"/>
                  </a:moveTo>
                  <a:cubicBezTo>
                    <a:pt x="50" y="50"/>
                    <a:pt x="89" y="99"/>
                    <a:pt x="129" y="149"/>
                  </a:cubicBezTo>
                  <a:cubicBezTo>
                    <a:pt x="158" y="208"/>
                    <a:pt x="188" y="267"/>
                    <a:pt x="208" y="336"/>
                  </a:cubicBezTo>
                  <a:cubicBezTo>
                    <a:pt x="217" y="267"/>
                    <a:pt x="198" y="198"/>
                    <a:pt x="158" y="139"/>
                  </a:cubicBezTo>
                  <a:cubicBezTo>
                    <a:pt x="119" y="70"/>
                    <a:pt x="60" y="30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0"/>
            <p:cNvSpPr/>
            <p:nvPr/>
          </p:nvSpPr>
          <p:spPr>
            <a:xfrm>
              <a:off x="6105550" y="3024700"/>
              <a:ext cx="3250" cy="4500"/>
            </a:xfrm>
            <a:custGeom>
              <a:rect b="b" l="l" r="r" t="t"/>
              <a:pathLst>
                <a:path extrusionOk="0" h="180" w="130">
                  <a:moveTo>
                    <a:pt x="12" y="0"/>
                  </a:moveTo>
                  <a:cubicBezTo>
                    <a:pt x="11" y="0"/>
                    <a:pt x="11" y="1"/>
                    <a:pt x="11" y="2"/>
                  </a:cubicBezTo>
                  <a:cubicBezTo>
                    <a:pt x="1" y="2"/>
                    <a:pt x="21" y="41"/>
                    <a:pt x="60" y="91"/>
                  </a:cubicBezTo>
                  <a:cubicBezTo>
                    <a:pt x="90" y="140"/>
                    <a:pt x="119" y="179"/>
                    <a:pt x="119" y="179"/>
                  </a:cubicBezTo>
                  <a:cubicBezTo>
                    <a:pt x="129" y="170"/>
                    <a:pt x="109" y="130"/>
                    <a:pt x="80" y="81"/>
                  </a:cubicBezTo>
                  <a:cubicBezTo>
                    <a:pt x="44" y="37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0"/>
            <p:cNvSpPr/>
            <p:nvPr/>
          </p:nvSpPr>
          <p:spPr>
            <a:xfrm>
              <a:off x="6109500" y="3023750"/>
              <a:ext cx="3475" cy="2975"/>
            </a:xfrm>
            <a:custGeom>
              <a:rect b="b" l="l" r="r" t="t"/>
              <a:pathLst>
                <a:path extrusionOk="0" h="119" w="139">
                  <a:moveTo>
                    <a:pt x="1" y="0"/>
                  </a:moveTo>
                  <a:cubicBezTo>
                    <a:pt x="1" y="10"/>
                    <a:pt x="20" y="40"/>
                    <a:pt x="60" y="69"/>
                  </a:cubicBezTo>
                  <a:cubicBezTo>
                    <a:pt x="99" y="99"/>
                    <a:pt x="139" y="119"/>
                    <a:pt x="139" y="119"/>
                  </a:cubicBezTo>
                  <a:cubicBezTo>
                    <a:pt x="139" y="109"/>
                    <a:pt x="119" y="79"/>
                    <a:pt x="80" y="50"/>
                  </a:cubicBezTo>
                  <a:cubicBezTo>
                    <a:pt x="40" y="20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0"/>
            <p:cNvSpPr/>
            <p:nvPr/>
          </p:nvSpPr>
          <p:spPr>
            <a:xfrm>
              <a:off x="6110000" y="3021375"/>
              <a:ext cx="5700" cy="775"/>
            </a:xfrm>
            <a:custGeom>
              <a:rect b="b" l="l" r="r" t="t"/>
              <a:pathLst>
                <a:path extrusionOk="0" h="31" w="228">
                  <a:moveTo>
                    <a:pt x="158" y="0"/>
                  </a:moveTo>
                  <a:cubicBezTo>
                    <a:pt x="142" y="0"/>
                    <a:pt x="125" y="2"/>
                    <a:pt x="109" y="7"/>
                  </a:cubicBezTo>
                  <a:cubicBezTo>
                    <a:pt x="97" y="4"/>
                    <a:pt x="87" y="2"/>
                    <a:pt x="76" y="2"/>
                  </a:cubicBezTo>
                  <a:cubicBezTo>
                    <a:pt x="51" y="2"/>
                    <a:pt x="28" y="9"/>
                    <a:pt x="0" y="16"/>
                  </a:cubicBezTo>
                  <a:cubicBezTo>
                    <a:pt x="28" y="23"/>
                    <a:pt x="56" y="30"/>
                    <a:pt x="81" y="30"/>
                  </a:cubicBezTo>
                  <a:cubicBezTo>
                    <a:pt x="91" y="30"/>
                    <a:pt x="100" y="29"/>
                    <a:pt x="109" y="26"/>
                  </a:cubicBezTo>
                  <a:cubicBezTo>
                    <a:pt x="148" y="26"/>
                    <a:pt x="188" y="26"/>
                    <a:pt x="227" y="16"/>
                  </a:cubicBezTo>
                  <a:cubicBezTo>
                    <a:pt x="204" y="5"/>
                    <a:pt x="181" y="0"/>
                    <a:pt x="1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0"/>
            <p:cNvSpPr/>
            <p:nvPr/>
          </p:nvSpPr>
          <p:spPr>
            <a:xfrm>
              <a:off x="6110250" y="3018075"/>
              <a:ext cx="6175" cy="950"/>
            </a:xfrm>
            <a:custGeom>
              <a:rect b="b" l="l" r="r" t="t"/>
              <a:pathLst>
                <a:path extrusionOk="0" h="38" w="247">
                  <a:moveTo>
                    <a:pt x="247" y="0"/>
                  </a:moveTo>
                  <a:cubicBezTo>
                    <a:pt x="208" y="0"/>
                    <a:pt x="158" y="0"/>
                    <a:pt x="119" y="10"/>
                  </a:cubicBezTo>
                  <a:cubicBezTo>
                    <a:pt x="79" y="10"/>
                    <a:pt x="40" y="20"/>
                    <a:pt x="0" y="20"/>
                  </a:cubicBezTo>
                  <a:cubicBezTo>
                    <a:pt x="31" y="32"/>
                    <a:pt x="64" y="37"/>
                    <a:pt x="97" y="37"/>
                  </a:cubicBezTo>
                  <a:cubicBezTo>
                    <a:pt x="148" y="37"/>
                    <a:pt x="199" y="24"/>
                    <a:pt x="2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0"/>
            <p:cNvSpPr/>
            <p:nvPr/>
          </p:nvSpPr>
          <p:spPr>
            <a:xfrm>
              <a:off x="6096425" y="3019700"/>
              <a:ext cx="10400" cy="5800"/>
            </a:xfrm>
            <a:custGeom>
              <a:rect b="b" l="l" r="r" t="t"/>
              <a:pathLst>
                <a:path extrusionOk="0" h="232" w="416">
                  <a:moveTo>
                    <a:pt x="138" y="23"/>
                  </a:moveTo>
                  <a:cubicBezTo>
                    <a:pt x="159" y="23"/>
                    <a:pt x="179" y="27"/>
                    <a:pt x="198" y="34"/>
                  </a:cubicBezTo>
                  <a:cubicBezTo>
                    <a:pt x="247" y="44"/>
                    <a:pt x="297" y="74"/>
                    <a:pt x="326" y="113"/>
                  </a:cubicBezTo>
                  <a:cubicBezTo>
                    <a:pt x="345" y="132"/>
                    <a:pt x="360" y="155"/>
                    <a:pt x="371" y="181"/>
                  </a:cubicBezTo>
                  <a:lnTo>
                    <a:pt x="371" y="181"/>
                  </a:lnTo>
                  <a:cubicBezTo>
                    <a:pt x="346" y="179"/>
                    <a:pt x="312" y="177"/>
                    <a:pt x="267" y="172"/>
                  </a:cubicBezTo>
                  <a:cubicBezTo>
                    <a:pt x="218" y="162"/>
                    <a:pt x="178" y="152"/>
                    <a:pt x="129" y="133"/>
                  </a:cubicBezTo>
                  <a:cubicBezTo>
                    <a:pt x="99" y="133"/>
                    <a:pt x="80" y="113"/>
                    <a:pt x="50" y="103"/>
                  </a:cubicBezTo>
                  <a:cubicBezTo>
                    <a:pt x="30" y="93"/>
                    <a:pt x="21" y="64"/>
                    <a:pt x="40" y="44"/>
                  </a:cubicBezTo>
                  <a:cubicBezTo>
                    <a:pt x="71" y="32"/>
                    <a:pt x="105" y="23"/>
                    <a:pt x="138" y="23"/>
                  </a:cubicBezTo>
                  <a:close/>
                  <a:moveTo>
                    <a:pt x="138" y="1"/>
                  </a:moveTo>
                  <a:cubicBezTo>
                    <a:pt x="102" y="1"/>
                    <a:pt x="65" y="8"/>
                    <a:pt x="30" y="24"/>
                  </a:cubicBezTo>
                  <a:cubicBezTo>
                    <a:pt x="11" y="44"/>
                    <a:pt x="1" y="64"/>
                    <a:pt x="11" y="83"/>
                  </a:cubicBezTo>
                  <a:cubicBezTo>
                    <a:pt x="11" y="103"/>
                    <a:pt x="30" y="113"/>
                    <a:pt x="50" y="123"/>
                  </a:cubicBezTo>
                  <a:cubicBezTo>
                    <a:pt x="70" y="143"/>
                    <a:pt x="99" y="152"/>
                    <a:pt x="129" y="162"/>
                  </a:cubicBezTo>
                  <a:cubicBezTo>
                    <a:pt x="178" y="172"/>
                    <a:pt x="228" y="182"/>
                    <a:pt x="277" y="192"/>
                  </a:cubicBezTo>
                  <a:cubicBezTo>
                    <a:pt x="297" y="197"/>
                    <a:pt x="319" y="199"/>
                    <a:pt x="342" y="199"/>
                  </a:cubicBezTo>
                  <a:cubicBezTo>
                    <a:pt x="354" y="199"/>
                    <a:pt x="365" y="199"/>
                    <a:pt x="377" y="198"/>
                  </a:cubicBezTo>
                  <a:lnTo>
                    <a:pt x="377" y="198"/>
                  </a:lnTo>
                  <a:cubicBezTo>
                    <a:pt x="380" y="208"/>
                    <a:pt x="383" y="220"/>
                    <a:pt x="386" y="231"/>
                  </a:cubicBezTo>
                  <a:cubicBezTo>
                    <a:pt x="394" y="215"/>
                    <a:pt x="395" y="205"/>
                    <a:pt x="389" y="196"/>
                  </a:cubicBezTo>
                  <a:lnTo>
                    <a:pt x="389" y="196"/>
                  </a:lnTo>
                  <a:cubicBezTo>
                    <a:pt x="398" y="195"/>
                    <a:pt x="407" y="194"/>
                    <a:pt x="415" y="192"/>
                  </a:cubicBezTo>
                  <a:cubicBezTo>
                    <a:pt x="415" y="187"/>
                    <a:pt x="405" y="185"/>
                    <a:pt x="383" y="183"/>
                  </a:cubicBezTo>
                  <a:lnTo>
                    <a:pt x="383" y="183"/>
                  </a:lnTo>
                  <a:cubicBezTo>
                    <a:pt x="374" y="148"/>
                    <a:pt x="364" y="121"/>
                    <a:pt x="346" y="103"/>
                  </a:cubicBezTo>
                  <a:cubicBezTo>
                    <a:pt x="292" y="36"/>
                    <a:pt x="216" y="1"/>
                    <a:pt x="1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0"/>
            <p:cNvSpPr/>
            <p:nvPr/>
          </p:nvSpPr>
          <p:spPr>
            <a:xfrm>
              <a:off x="6105300" y="3017825"/>
              <a:ext cx="5225" cy="6925"/>
            </a:xfrm>
            <a:custGeom>
              <a:rect b="b" l="l" r="r" t="t"/>
              <a:pathLst>
                <a:path extrusionOk="0" h="277" w="209">
                  <a:moveTo>
                    <a:pt x="159" y="1"/>
                  </a:moveTo>
                  <a:cubicBezTo>
                    <a:pt x="110" y="10"/>
                    <a:pt x="70" y="30"/>
                    <a:pt x="40" y="79"/>
                  </a:cubicBezTo>
                  <a:cubicBezTo>
                    <a:pt x="21" y="109"/>
                    <a:pt x="11" y="139"/>
                    <a:pt x="11" y="178"/>
                  </a:cubicBezTo>
                  <a:cubicBezTo>
                    <a:pt x="1" y="208"/>
                    <a:pt x="11" y="247"/>
                    <a:pt x="31" y="277"/>
                  </a:cubicBezTo>
                  <a:cubicBezTo>
                    <a:pt x="21" y="237"/>
                    <a:pt x="21" y="208"/>
                    <a:pt x="31" y="178"/>
                  </a:cubicBezTo>
                  <a:cubicBezTo>
                    <a:pt x="40" y="149"/>
                    <a:pt x="50" y="119"/>
                    <a:pt x="70" y="89"/>
                  </a:cubicBezTo>
                  <a:cubicBezTo>
                    <a:pt x="88" y="63"/>
                    <a:pt x="121" y="29"/>
                    <a:pt x="149" y="29"/>
                  </a:cubicBezTo>
                  <a:cubicBezTo>
                    <a:pt x="152" y="29"/>
                    <a:pt x="156" y="29"/>
                    <a:pt x="159" y="30"/>
                  </a:cubicBezTo>
                  <a:cubicBezTo>
                    <a:pt x="188" y="40"/>
                    <a:pt x="179" y="89"/>
                    <a:pt x="159" y="119"/>
                  </a:cubicBezTo>
                  <a:cubicBezTo>
                    <a:pt x="139" y="149"/>
                    <a:pt x="119" y="178"/>
                    <a:pt x="100" y="198"/>
                  </a:cubicBezTo>
                  <a:cubicBezTo>
                    <a:pt x="60" y="247"/>
                    <a:pt x="40" y="267"/>
                    <a:pt x="40" y="267"/>
                  </a:cubicBezTo>
                  <a:cubicBezTo>
                    <a:pt x="70" y="257"/>
                    <a:pt x="90" y="237"/>
                    <a:pt x="110" y="218"/>
                  </a:cubicBezTo>
                  <a:cubicBezTo>
                    <a:pt x="139" y="188"/>
                    <a:pt x="159" y="158"/>
                    <a:pt x="179" y="129"/>
                  </a:cubicBezTo>
                  <a:cubicBezTo>
                    <a:pt x="188" y="109"/>
                    <a:pt x="198" y="89"/>
                    <a:pt x="198" y="70"/>
                  </a:cubicBezTo>
                  <a:cubicBezTo>
                    <a:pt x="208" y="40"/>
                    <a:pt x="188" y="10"/>
                    <a:pt x="1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0"/>
            <p:cNvSpPr/>
            <p:nvPr/>
          </p:nvSpPr>
          <p:spPr>
            <a:xfrm>
              <a:off x="6144775" y="3019850"/>
              <a:ext cx="19025" cy="15750"/>
            </a:xfrm>
            <a:custGeom>
              <a:rect b="b" l="l" r="r" t="t"/>
              <a:pathLst>
                <a:path extrusionOk="0" h="630" w="761">
                  <a:moveTo>
                    <a:pt x="662" y="1"/>
                  </a:moveTo>
                  <a:cubicBezTo>
                    <a:pt x="642" y="1"/>
                    <a:pt x="622" y="3"/>
                    <a:pt x="603" y="8"/>
                  </a:cubicBezTo>
                  <a:cubicBezTo>
                    <a:pt x="464" y="18"/>
                    <a:pt x="346" y="68"/>
                    <a:pt x="238" y="156"/>
                  </a:cubicBezTo>
                  <a:cubicBezTo>
                    <a:pt x="139" y="235"/>
                    <a:pt x="60" y="344"/>
                    <a:pt x="30" y="472"/>
                  </a:cubicBezTo>
                  <a:cubicBezTo>
                    <a:pt x="20" y="512"/>
                    <a:pt x="11" y="551"/>
                    <a:pt x="11" y="591"/>
                  </a:cubicBezTo>
                  <a:cubicBezTo>
                    <a:pt x="1" y="600"/>
                    <a:pt x="1" y="620"/>
                    <a:pt x="11" y="630"/>
                  </a:cubicBezTo>
                  <a:cubicBezTo>
                    <a:pt x="11" y="630"/>
                    <a:pt x="11" y="571"/>
                    <a:pt x="50" y="482"/>
                  </a:cubicBezTo>
                  <a:cubicBezTo>
                    <a:pt x="129" y="235"/>
                    <a:pt x="346" y="58"/>
                    <a:pt x="603" y="28"/>
                  </a:cubicBezTo>
                  <a:cubicBezTo>
                    <a:pt x="701" y="18"/>
                    <a:pt x="760" y="18"/>
                    <a:pt x="760" y="18"/>
                  </a:cubicBezTo>
                  <a:cubicBezTo>
                    <a:pt x="751" y="18"/>
                    <a:pt x="731" y="8"/>
                    <a:pt x="721" y="8"/>
                  </a:cubicBezTo>
                  <a:cubicBezTo>
                    <a:pt x="701" y="3"/>
                    <a:pt x="682" y="1"/>
                    <a:pt x="66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0"/>
            <p:cNvSpPr/>
            <p:nvPr/>
          </p:nvSpPr>
          <p:spPr>
            <a:xfrm>
              <a:off x="6157600" y="2998100"/>
              <a:ext cx="1025" cy="21975"/>
            </a:xfrm>
            <a:custGeom>
              <a:rect b="b" l="l" r="r" t="t"/>
              <a:pathLst>
                <a:path extrusionOk="0" h="879" w="41">
                  <a:moveTo>
                    <a:pt x="11" y="0"/>
                  </a:moveTo>
                  <a:cubicBezTo>
                    <a:pt x="1" y="148"/>
                    <a:pt x="1" y="296"/>
                    <a:pt x="11" y="444"/>
                  </a:cubicBezTo>
                  <a:cubicBezTo>
                    <a:pt x="11" y="582"/>
                    <a:pt x="21" y="730"/>
                    <a:pt x="30" y="878"/>
                  </a:cubicBezTo>
                  <a:cubicBezTo>
                    <a:pt x="40" y="582"/>
                    <a:pt x="40" y="296"/>
                    <a:pt x="1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0"/>
            <p:cNvSpPr/>
            <p:nvPr/>
          </p:nvSpPr>
          <p:spPr>
            <a:xfrm>
              <a:off x="6122325" y="3030825"/>
              <a:ext cx="15825" cy="925"/>
            </a:xfrm>
            <a:custGeom>
              <a:rect b="b" l="l" r="r" t="t"/>
              <a:pathLst>
                <a:path extrusionOk="0" h="37" w="633">
                  <a:moveTo>
                    <a:pt x="617" y="1"/>
                  </a:moveTo>
                  <a:cubicBezTo>
                    <a:pt x="575" y="1"/>
                    <a:pt x="459" y="13"/>
                    <a:pt x="317" y="13"/>
                  </a:cubicBezTo>
                  <a:cubicBezTo>
                    <a:pt x="205" y="13"/>
                    <a:pt x="102" y="9"/>
                    <a:pt x="45" y="9"/>
                  </a:cubicBezTo>
                  <a:cubicBezTo>
                    <a:pt x="17" y="9"/>
                    <a:pt x="1" y="10"/>
                    <a:pt x="1" y="13"/>
                  </a:cubicBezTo>
                  <a:cubicBezTo>
                    <a:pt x="80" y="28"/>
                    <a:pt x="154" y="37"/>
                    <a:pt x="231" y="37"/>
                  </a:cubicBezTo>
                  <a:cubicBezTo>
                    <a:pt x="259" y="37"/>
                    <a:pt x="287" y="36"/>
                    <a:pt x="317" y="33"/>
                  </a:cubicBezTo>
                  <a:cubicBezTo>
                    <a:pt x="425" y="33"/>
                    <a:pt x="524" y="23"/>
                    <a:pt x="632" y="4"/>
                  </a:cubicBezTo>
                  <a:cubicBezTo>
                    <a:pt x="632" y="2"/>
                    <a:pt x="627" y="1"/>
                    <a:pt x="6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0"/>
            <p:cNvSpPr/>
            <p:nvPr/>
          </p:nvSpPr>
          <p:spPr>
            <a:xfrm>
              <a:off x="6147000" y="3030650"/>
              <a:ext cx="1500" cy="3225"/>
            </a:xfrm>
            <a:custGeom>
              <a:rect b="b" l="l" r="r" t="t"/>
              <a:pathLst>
                <a:path extrusionOk="0" h="129" w="60">
                  <a:moveTo>
                    <a:pt x="60" y="1"/>
                  </a:moveTo>
                  <a:lnTo>
                    <a:pt x="60" y="1"/>
                  </a:lnTo>
                  <a:cubicBezTo>
                    <a:pt x="60" y="1"/>
                    <a:pt x="20" y="20"/>
                    <a:pt x="10" y="50"/>
                  </a:cubicBezTo>
                  <a:cubicBezTo>
                    <a:pt x="1" y="89"/>
                    <a:pt x="1" y="129"/>
                    <a:pt x="10" y="129"/>
                  </a:cubicBezTo>
                  <a:cubicBezTo>
                    <a:pt x="10" y="129"/>
                    <a:pt x="20" y="99"/>
                    <a:pt x="40" y="60"/>
                  </a:cubicBezTo>
                  <a:cubicBezTo>
                    <a:pt x="50" y="30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0"/>
            <p:cNvSpPr/>
            <p:nvPr/>
          </p:nvSpPr>
          <p:spPr>
            <a:xfrm>
              <a:off x="6150200" y="3025650"/>
              <a:ext cx="2250" cy="2125"/>
            </a:xfrm>
            <a:custGeom>
              <a:rect b="b" l="l" r="r" t="t"/>
              <a:pathLst>
                <a:path extrusionOk="0" h="85" w="90">
                  <a:moveTo>
                    <a:pt x="83" y="1"/>
                  </a:moveTo>
                  <a:cubicBezTo>
                    <a:pt x="72" y="1"/>
                    <a:pt x="56" y="17"/>
                    <a:pt x="40" y="33"/>
                  </a:cubicBezTo>
                  <a:cubicBezTo>
                    <a:pt x="21" y="62"/>
                    <a:pt x="1" y="82"/>
                    <a:pt x="11" y="82"/>
                  </a:cubicBezTo>
                  <a:cubicBezTo>
                    <a:pt x="12" y="84"/>
                    <a:pt x="15" y="85"/>
                    <a:pt x="17" y="85"/>
                  </a:cubicBezTo>
                  <a:cubicBezTo>
                    <a:pt x="28" y="85"/>
                    <a:pt x="44" y="69"/>
                    <a:pt x="60" y="53"/>
                  </a:cubicBezTo>
                  <a:cubicBezTo>
                    <a:pt x="80" y="33"/>
                    <a:pt x="90" y="3"/>
                    <a:pt x="90" y="3"/>
                  </a:cubicBezTo>
                  <a:cubicBezTo>
                    <a:pt x="88" y="1"/>
                    <a:pt x="86" y="1"/>
                    <a:pt x="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0"/>
            <p:cNvSpPr/>
            <p:nvPr/>
          </p:nvSpPr>
          <p:spPr>
            <a:xfrm>
              <a:off x="6154900" y="3023175"/>
              <a:ext cx="3225" cy="1325"/>
            </a:xfrm>
            <a:custGeom>
              <a:rect b="b" l="l" r="r" t="t"/>
              <a:pathLst>
                <a:path extrusionOk="0" h="53" w="129">
                  <a:moveTo>
                    <a:pt x="82" y="1"/>
                  </a:moveTo>
                  <a:cubicBezTo>
                    <a:pt x="75" y="1"/>
                    <a:pt x="67" y="2"/>
                    <a:pt x="59" y="4"/>
                  </a:cubicBezTo>
                  <a:cubicBezTo>
                    <a:pt x="20" y="13"/>
                    <a:pt x="0" y="43"/>
                    <a:pt x="10" y="53"/>
                  </a:cubicBezTo>
                  <a:cubicBezTo>
                    <a:pt x="10" y="53"/>
                    <a:pt x="30" y="43"/>
                    <a:pt x="69" y="33"/>
                  </a:cubicBezTo>
                  <a:cubicBezTo>
                    <a:pt x="99" y="13"/>
                    <a:pt x="129" y="13"/>
                    <a:pt x="129" y="13"/>
                  </a:cubicBezTo>
                  <a:cubicBezTo>
                    <a:pt x="129" y="13"/>
                    <a:pt x="110" y="1"/>
                    <a:pt x="8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0"/>
            <p:cNvSpPr/>
            <p:nvPr/>
          </p:nvSpPr>
          <p:spPr>
            <a:xfrm>
              <a:off x="6160325" y="3022075"/>
              <a:ext cx="1750" cy="950"/>
            </a:xfrm>
            <a:custGeom>
              <a:rect b="b" l="l" r="r" t="t"/>
              <a:pathLst>
                <a:path extrusionOk="0" h="38" w="70">
                  <a:moveTo>
                    <a:pt x="57" y="1"/>
                  </a:moveTo>
                  <a:cubicBezTo>
                    <a:pt x="50" y="1"/>
                    <a:pt x="40" y="3"/>
                    <a:pt x="30" y="8"/>
                  </a:cubicBezTo>
                  <a:cubicBezTo>
                    <a:pt x="20" y="18"/>
                    <a:pt x="0" y="28"/>
                    <a:pt x="10" y="38"/>
                  </a:cubicBezTo>
                  <a:lnTo>
                    <a:pt x="40" y="38"/>
                  </a:lnTo>
                  <a:cubicBezTo>
                    <a:pt x="60" y="28"/>
                    <a:pt x="69" y="18"/>
                    <a:pt x="69" y="8"/>
                  </a:cubicBezTo>
                  <a:cubicBezTo>
                    <a:pt x="69" y="3"/>
                    <a:pt x="64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0"/>
            <p:cNvSpPr/>
            <p:nvPr/>
          </p:nvSpPr>
          <p:spPr>
            <a:xfrm>
              <a:off x="6073725" y="2456400"/>
              <a:ext cx="313575" cy="562200"/>
            </a:xfrm>
            <a:custGeom>
              <a:rect b="b" l="l" r="r" t="t"/>
              <a:pathLst>
                <a:path extrusionOk="0" h="22488" w="12543">
                  <a:moveTo>
                    <a:pt x="1" y="0"/>
                  </a:moveTo>
                  <a:lnTo>
                    <a:pt x="998" y="22191"/>
                  </a:lnTo>
                  <a:lnTo>
                    <a:pt x="4333" y="22270"/>
                  </a:lnTo>
                  <a:lnTo>
                    <a:pt x="4333" y="22270"/>
                  </a:lnTo>
                  <a:lnTo>
                    <a:pt x="3780" y="3681"/>
                  </a:lnTo>
                  <a:lnTo>
                    <a:pt x="9819" y="22487"/>
                  </a:lnTo>
                  <a:lnTo>
                    <a:pt x="12542" y="21737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6378375" y="2986950"/>
              <a:ext cx="2250" cy="4500"/>
            </a:xfrm>
            <a:custGeom>
              <a:rect b="b" l="l" r="r" t="t"/>
              <a:pathLst>
                <a:path extrusionOk="0" h="180" w="90">
                  <a:moveTo>
                    <a:pt x="27" y="1"/>
                  </a:moveTo>
                  <a:cubicBezTo>
                    <a:pt x="25" y="1"/>
                    <a:pt x="23" y="1"/>
                    <a:pt x="21" y="2"/>
                  </a:cubicBezTo>
                  <a:cubicBezTo>
                    <a:pt x="1" y="2"/>
                    <a:pt x="11" y="52"/>
                    <a:pt x="21" y="101"/>
                  </a:cubicBezTo>
                  <a:cubicBezTo>
                    <a:pt x="40" y="150"/>
                    <a:pt x="70" y="180"/>
                    <a:pt x="80" y="180"/>
                  </a:cubicBezTo>
                  <a:cubicBezTo>
                    <a:pt x="90" y="170"/>
                    <a:pt x="90" y="130"/>
                    <a:pt x="80" y="81"/>
                  </a:cubicBezTo>
                  <a:cubicBezTo>
                    <a:pt x="62" y="37"/>
                    <a:pt x="44" y="1"/>
                    <a:pt x="27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0"/>
            <p:cNvSpPr/>
            <p:nvPr/>
          </p:nvSpPr>
          <p:spPr>
            <a:xfrm>
              <a:off x="6372950" y="296897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1" y="1"/>
                    <a:pt x="20" y="90"/>
                    <a:pt x="50" y="188"/>
                  </a:cubicBezTo>
                  <a:cubicBezTo>
                    <a:pt x="78" y="281"/>
                    <a:pt x="106" y="357"/>
                    <a:pt x="126" y="357"/>
                  </a:cubicBezTo>
                  <a:cubicBezTo>
                    <a:pt x="127" y="357"/>
                    <a:pt x="128" y="357"/>
                    <a:pt x="129" y="356"/>
                  </a:cubicBezTo>
                  <a:cubicBezTo>
                    <a:pt x="149" y="356"/>
                    <a:pt x="139" y="267"/>
                    <a:pt x="109" y="169"/>
                  </a:cubicBezTo>
                  <a:cubicBezTo>
                    <a:pt x="80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0"/>
            <p:cNvSpPr/>
            <p:nvPr/>
          </p:nvSpPr>
          <p:spPr>
            <a:xfrm>
              <a:off x="6367775" y="2950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10" y="1"/>
                  </a:moveTo>
                  <a:cubicBezTo>
                    <a:pt x="1" y="1"/>
                    <a:pt x="1" y="89"/>
                    <a:pt x="30" y="188"/>
                  </a:cubicBezTo>
                  <a:cubicBezTo>
                    <a:pt x="58" y="281"/>
                    <a:pt x="95" y="357"/>
                    <a:pt x="115" y="357"/>
                  </a:cubicBezTo>
                  <a:cubicBezTo>
                    <a:pt x="117" y="357"/>
                    <a:pt x="118" y="356"/>
                    <a:pt x="119" y="35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70"/>
                    <a:pt x="30" y="1"/>
                    <a:pt x="1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0"/>
            <p:cNvSpPr/>
            <p:nvPr/>
          </p:nvSpPr>
          <p:spPr>
            <a:xfrm>
              <a:off x="6362350" y="2932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1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5" y="356"/>
                    <a:pt x="117" y="356"/>
                  </a:cubicBezTo>
                  <a:cubicBezTo>
                    <a:pt x="118" y="356"/>
                    <a:pt x="118" y="356"/>
                    <a:pt x="119" y="35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69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0"/>
            <p:cNvSpPr/>
            <p:nvPr/>
          </p:nvSpPr>
          <p:spPr>
            <a:xfrm>
              <a:off x="6356925" y="2914975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lnTo>
                    <a:pt x="20" y="0"/>
                  </a:lnTo>
                  <a:cubicBezTo>
                    <a:pt x="0" y="0"/>
                    <a:pt x="10" y="89"/>
                    <a:pt x="40" y="187"/>
                  </a:cubicBezTo>
                  <a:cubicBezTo>
                    <a:pt x="68" y="281"/>
                    <a:pt x="104" y="356"/>
                    <a:pt x="117" y="356"/>
                  </a:cubicBezTo>
                  <a:cubicBezTo>
                    <a:pt x="118" y="356"/>
                    <a:pt x="118" y="356"/>
                    <a:pt x="119" y="355"/>
                  </a:cubicBezTo>
                  <a:cubicBezTo>
                    <a:pt x="139" y="355"/>
                    <a:pt x="129" y="266"/>
                    <a:pt x="99" y="168"/>
                  </a:cubicBezTo>
                  <a:cubicBezTo>
                    <a:pt x="69" y="6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0"/>
            <p:cNvSpPr/>
            <p:nvPr/>
          </p:nvSpPr>
          <p:spPr>
            <a:xfrm>
              <a:off x="6351500" y="28969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8" y="281"/>
                    <a:pt x="104" y="357"/>
                    <a:pt x="125" y="357"/>
                  </a:cubicBezTo>
                  <a:cubicBezTo>
                    <a:pt x="126" y="357"/>
                    <a:pt x="127" y="356"/>
                    <a:pt x="129" y="356"/>
                  </a:cubicBezTo>
                  <a:cubicBezTo>
                    <a:pt x="138" y="356"/>
                    <a:pt x="129" y="277"/>
                    <a:pt x="99" y="168"/>
                  </a:cubicBezTo>
                  <a:cubicBezTo>
                    <a:pt x="69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0"/>
            <p:cNvSpPr/>
            <p:nvPr/>
          </p:nvSpPr>
          <p:spPr>
            <a:xfrm>
              <a:off x="6346075" y="28789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lnTo>
                    <a:pt x="20" y="0"/>
                  </a:ln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6"/>
                    <a:pt x="125" y="356"/>
                  </a:cubicBezTo>
                  <a:cubicBezTo>
                    <a:pt x="126" y="356"/>
                    <a:pt x="127" y="356"/>
                    <a:pt x="129" y="356"/>
                  </a:cubicBezTo>
                  <a:cubicBezTo>
                    <a:pt x="138" y="356"/>
                    <a:pt x="129" y="267"/>
                    <a:pt x="99" y="168"/>
                  </a:cubicBezTo>
                  <a:cubicBezTo>
                    <a:pt x="69" y="70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0"/>
            <p:cNvSpPr/>
            <p:nvPr/>
          </p:nvSpPr>
          <p:spPr>
            <a:xfrm>
              <a:off x="6340650" y="2860925"/>
              <a:ext cx="3725" cy="8950"/>
            </a:xfrm>
            <a:custGeom>
              <a:rect b="b" l="l" r="r" t="t"/>
              <a:pathLst>
                <a:path extrusionOk="0" h="358" w="149">
                  <a:moveTo>
                    <a:pt x="23" y="0"/>
                  </a:moveTo>
                  <a:cubicBezTo>
                    <a:pt x="22" y="0"/>
                    <a:pt x="21" y="1"/>
                    <a:pt x="20" y="1"/>
                  </a:cubicBezTo>
                  <a:cubicBezTo>
                    <a:pt x="0" y="1"/>
                    <a:pt x="10" y="90"/>
                    <a:pt x="40" y="189"/>
                  </a:cubicBezTo>
                  <a:cubicBezTo>
                    <a:pt x="68" y="282"/>
                    <a:pt x="104" y="357"/>
                    <a:pt x="125" y="357"/>
                  </a:cubicBezTo>
                  <a:cubicBezTo>
                    <a:pt x="126" y="357"/>
                    <a:pt x="127" y="357"/>
                    <a:pt x="128" y="356"/>
                  </a:cubicBezTo>
                  <a:cubicBezTo>
                    <a:pt x="148" y="356"/>
                    <a:pt x="128" y="268"/>
                    <a:pt x="99" y="169"/>
                  </a:cubicBezTo>
                  <a:cubicBezTo>
                    <a:pt x="71" y="76"/>
                    <a:pt x="43" y="0"/>
                    <a:pt x="2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0"/>
            <p:cNvSpPr/>
            <p:nvPr/>
          </p:nvSpPr>
          <p:spPr>
            <a:xfrm>
              <a:off x="6335225" y="284292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9" y="287"/>
                    <a:pt x="109" y="356"/>
                    <a:pt x="128" y="356"/>
                  </a:cubicBezTo>
                  <a:cubicBezTo>
                    <a:pt x="148" y="356"/>
                    <a:pt x="138" y="267"/>
                    <a:pt x="109" y="169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0"/>
            <p:cNvSpPr/>
            <p:nvPr/>
          </p:nvSpPr>
          <p:spPr>
            <a:xfrm>
              <a:off x="6329800" y="2824925"/>
              <a:ext cx="3700" cy="8900"/>
            </a:xfrm>
            <a:custGeom>
              <a:rect b="b" l="l" r="r" t="t"/>
              <a:pathLst>
                <a:path extrusionOk="0" h="356" w="148">
                  <a:moveTo>
                    <a:pt x="20" y="1"/>
                  </a:moveTo>
                  <a:cubicBezTo>
                    <a:pt x="0" y="1"/>
                    <a:pt x="10" y="89"/>
                    <a:pt x="39" y="188"/>
                  </a:cubicBezTo>
                  <a:cubicBezTo>
                    <a:pt x="69" y="287"/>
                    <a:pt x="109" y="356"/>
                    <a:pt x="128" y="356"/>
                  </a:cubicBezTo>
                  <a:cubicBezTo>
                    <a:pt x="148" y="356"/>
                    <a:pt x="138" y="267"/>
                    <a:pt x="109" y="168"/>
                  </a:cubicBezTo>
                  <a:cubicBezTo>
                    <a:pt x="79" y="70"/>
                    <a:pt x="39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0"/>
            <p:cNvSpPr/>
            <p:nvPr/>
          </p:nvSpPr>
          <p:spPr>
            <a:xfrm>
              <a:off x="6324350" y="2806925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1" y="0"/>
                  </a:moveTo>
                  <a:cubicBezTo>
                    <a:pt x="1" y="0"/>
                    <a:pt x="11" y="89"/>
                    <a:pt x="40" y="188"/>
                  </a:cubicBezTo>
                  <a:cubicBezTo>
                    <a:pt x="68" y="281"/>
                    <a:pt x="105" y="356"/>
                    <a:pt x="126" y="356"/>
                  </a:cubicBezTo>
                  <a:cubicBezTo>
                    <a:pt x="127" y="356"/>
                    <a:pt x="128" y="356"/>
                    <a:pt x="129" y="355"/>
                  </a:cubicBezTo>
                  <a:cubicBezTo>
                    <a:pt x="149" y="355"/>
                    <a:pt x="139" y="267"/>
                    <a:pt x="109" y="168"/>
                  </a:cubicBezTo>
                  <a:cubicBezTo>
                    <a:pt x="80" y="6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0"/>
            <p:cNvSpPr/>
            <p:nvPr/>
          </p:nvSpPr>
          <p:spPr>
            <a:xfrm>
              <a:off x="6318925" y="2788675"/>
              <a:ext cx="3725" cy="9175"/>
            </a:xfrm>
            <a:custGeom>
              <a:rect b="b" l="l" r="r" t="t"/>
              <a:pathLst>
                <a:path extrusionOk="0" h="367" w="149">
                  <a:moveTo>
                    <a:pt x="21" y="0"/>
                  </a:moveTo>
                  <a:lnTo>
                    <a:pt x="21" y="0"/>
                  </a:lnTo>
                  <a:cubicBezTo>
                    <a:pt x="1" y="20"/>
                    <a:pt x="21" y="99"/>
                    <a:pt x="50" y="197"/>
                  </a:cubicBezTo>
                  <a:cubicBezTo>
                    <a:pt x="78" y="291"/>
                    <a:pt x="106" y="366"/>
                    <a:pt x="126" y="366"/>
                  </a:cubicBezTo>
                  <a:cubicBezTo>
                    <a:pt x="127" y="366"/>
                    <a:pt x="128" y="366"/>
                    <a:pt x="129" y="365"/>
                  </a:cubicBezTo>
                  <a:cubicBezTo>
                    <a:pt x="149" y="355"/>
                    <a:pt x="139" y="276"/>
                    <a:pt x="109" y="178"/>
                  </a:cubicBezTo>
                  <a:cubicBezTo>
                    <a:pt x="80" y="7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6313750" y="2770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1" y="1"/>
                  </a:moveTo>
                  <a:lnTo>
                    <a:pt x="11" y="1"/>
                  </a:lnTo>
                  <a:cubicBezTo>
                    <a:pt x="1" y="11"/>
                    <a:pt x="11" y="99"/>
                    <a:pt x="40" y="198"/>
                  </a:cubicBezTo>
                  <a:cubicBezTo>
                    <a:pt x="70" y="297"/>
                    <a:pt x="109" y="366"/>
                    <a:pt x="119" y="366"/>
                  </a:cubicBezTo>
                  <a:cubicBezTo>
                    <a:pt x="139" y="356"/>
                    <a:pt x="129" y="277"/>
                    <a:pt x="99" y="178"/>
                  </a:cubicBezTo>
                  <a:cubicBezTo>
                    <a:pt x="70" y="80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0"/>
            <p:cNvSpPr/>
            <p:nvPr/>
          </p:nvSpPr>
          <p:spPr>
            <a:xfrm>
              <a:off x="6308325" y="2752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0" y="1"/>
                  </a:moveTo>
                  <a:lnTo>
                    <a:pt x="10" y="1"/>
                  </a:lnTo>
                  <a:cubicBezTo>
                    <a:pt x="1" y="10"/>
                    <a:pt x="10" y="89"/>
                    <a:pt x="40" y="198"/>
                  </a:cubicBezTo>
                  <a:cubicBezTo>
                    <a:pt x="70" y="297"/>
                    <a:pt x="109" y="366"/>
                    <a:pt x="119" y="366"/>
                  </a:cubicBezTo>
                  <a:cubicBezTo>
                    <a:pt x="139" y="356"/>
                    <a:pt x="129" y="277"/>
                    <a:pt x="99" y="178"/>
                  </a:cubicBezTo>
                  <a:cubicBezTo>
                    <a:pt x="70" y="79"/>
                    <a:pt x="30" y="1"/>
                    <a:pt x="1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0"/>
            <p:cNvSpPr/>
            <p:nvPr/>
          </p:nvSpPr>
          <p:spPr>
            <a:xfrm>
              <a:off x="6302900" y="2734650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98"/>
                  </a:cubicBezTo>
                  <a:cubicBezTo>
                    <a:pt x="70" y="296"/>
                    <a:pt x="109" y="365"/>
                    <a:pt x="119" y="365"/>
                  </a:cubicBezTo>
                  <a:cubicBezTo>
                    <a:pt x="139" y="355"/>
                    <a:pt x="129" y="277"/>
                    <a:pt x="99" y="178"/>
                  </a:cubicBezTo>
                  <a:cubicBezTo>
                    <a:pt x="70" y="7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0"/>
            <p:cNvSpPr/>
            <p:nvPr/>
          </p:nvSpPr>
          <p:spPr>
            <a:xfrm>
              <a:off x="6297475" y="2716625"/>
              <a:ext cx="3475" cy="9175"/>
            </a:xfrm>
            <a:custGeom>
              <a:rect b="b" l="l" r="r" t="t"/>
              <a:pathLst>
                <a:path extrusionOk="0" h="367" w="13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90"/>
                    <a:pt x="40" y="198"/>
                  </a:cubicBezTo>
                  <a:cubicBezTo>
                    <a:pt x="69" y="297"/>
                    <a:pt x="109" y="366"/>
                    <a:pt x="129" y="366"/>
                  </a:cubicBezTo>
                  <a:cubicBezTo>
                    <a:pt x="139" y="356"/>
                    <a:pt x="129" y="277"/>
                    <a:pt x="99" y="179"/>
                  </a:cubicBezTo>
                  <a:cubicBezTo>
                    <a:pt x="69" y="8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0"/>
            <p:cNvSpPr/>
            <p:nvPr/>
          </p:nvSpPr>
          <p:spPr>
            <a:xfrm>
              <a:off x="6292050" y="269862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89"/>
                    <a:pt x="40" y="188"/>
                  </a:cubicBezTo>
                  <a:cubicBezTo>
                    <a:pt x="69" y="287"/>
                    <a:pt x="109" y="366"/>
                    <a:pt x="129" y="366"/>
                  </a:cubicBezTo>
                  <a:cubicBezTo>
                    <a:pt x="138" y="356"/>
                    <a:pt x="129" y="277"/>
                    <a:pt x="99" y="178"/>
                  </a:cubicBezTo>
                  <a:cubicBezTo>
                    <a:pt x="69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0"/>
            <p:cNvSpPr/>
            <p:nvPr/>
          </p:nvSpPr>
          <p:spPr>
            <a:xfrm>
              <a:off x="6286625" y="268062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96"/>
                    <a:pt x="109" y="365"/>
                    <a:pt x="129" y="365"/>
                  </a:cubicBezTo>
                  <a:cubicBezTo>
                    <a:pt x="138" y="356"/>
                    <a:pt x="129" y="277"/>
                    <a:pt x="99" y="178"/>
                  </a:cubicBezTo>
                  <a:cubicBezTo>
                    <a:pt x="69" y="7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6281200" y="2662625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86"/>
                    <a:pt x="109" y="365"/>
                    <a:pt x="128" y="365"/>
                  </a:cubicBezTo>
                  <a:cubicBezTo>
                    <a:pt x="148" y="355"/>
                    <a:pt x="138" y="276"/>
                    <a:pt x="109" y="168"/>
                  </a:cubicBezTo>
                  <a:cubicBezTo>
                    <a:pt x="79" y="6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6275775" y="2644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1"/>
                  </a:moveTo>
                  <a:lnTo>
                    <a:pt x="20" y="1"/>
                  </a:lnTo>
                  <a:cubicBezTo>
                    <a:pt x="0" y="11"/>
                    <a:pt x="10" y="90"/>
                    <a:pt x="40" y="188"/>
                  </a:cubicBezTo>
                  <a:cubicBezTo>
                    <a:pt x="69" y="297"/>
                    <a:pt x="109" y="366"/>
                    <a:pt x="128" y="366"/>
                  </a:cubicBezTo>
                  <a:cubicBezTo>
                    <a:pt x="148" y="356"/>
                    <a:pt x="138" y="277"/>
                    <a:pt x="109" y="169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6270350" y="2626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0" y="0"/>
                  </a:moveTo>
                  <a:lnTo>
                    <a:pt x="20" y="0"/>
                  </a:lnTo>
                  <a:cubicBezTo>
                    <a:pt x="0" y="10"/>
                    <a:pt x="10" y="89"/>
                    <a:pt x="40" y="188"/>
                  </a:cubicBezTo>
                  <a:cubicBezTo>
                    <a:pt x="69" y="287"/>
                    <a:pt x="109" y="366"/>
                    <a:pt x="128" y="366"/>
                  </a:cubicBezTo>
                  <a:cubicBezTo>
                    <a:pt x="148" y="356"/>
                    <a:pt x="138" y="267"/>
                    <a:pt x="109" y="168"/>
                  </a:cubicBezTo>
                  <a:cubicBezTo>
                    <a:pt x="79" y="70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0"/>
            <p:cNvSpPr/>
            <p:nvPr/>
          </p:nvSpPr>
          <p:spPr>
            <a:xfrm>
              <a:off x="6264900" y="2608600"/>
              <a:ext cx="3725" cy="9150"/>
            </a:xfrm>
            <a:custGeom>
              <a:rect b="b" l="l" r="r" t="t"/>
              <a:pathLst>
                <a:path extrusionOk="0" h="366" w="149">
                  <a:moveTo>
                    <a:pt x="21" y="0"/>
                  </a:moveTo>
                  <a:lnTo>
                    <a:pt x="21" y="0"/>
                  </a:lnTo>
                  <a:cubicBezTo>
                    <a:pt x="1" y="10"/>
                    <a:pt x="21" y="89"/>
                    <a:pt x="50" y="188"/>
                  </a:cubicBezTo>
                  <a:cubicBezTo>
                    <a:pt x="80" y="286"/>
                    <a:pt x="119" y="365"/>
                    <a:pt x="129" y="365"/>
                  </a:cubicBezTo>
                  <a:cubicBezTo>
                    <a:pt x="149" y="355"/>
                    <a:pt x="139" y="267"/>
                    <a:pt x="110" y="168"/>
                  </a:cubicBezTo>
                  <a:cubicBezTo>
                    <a:pt x="80" y="69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0"/>
            <p:cNvSpPr/>
            <p:nvPr/>
          </p:nvSpPr>
          <p:spPr>
            <a:xfrm>
              <a:off x="6259725" y="259057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20" y="1"/>
                  </a:moveTo>
                  <a:lnTo>
                    <a:pt x="20" y="1"/>
                  </a:lnTo>
                  <a:cubicBezTo>
                    <a:pt x="1" y="11"/>
                    <a:pt x="11" y="90"/>
                    <a:pt x="40" y="188"/>
                  </a:cubicBezTo>
                  <a:cubicBezTo>
                    <a:pt x="70" y="287"/>
                    <a:pt x="109" y="366"/>
                    <a:pt x="119" y="366"/>
                  </a:cubicBezTo>
                  <a:cubicBezTo>
                    <a:pt x="139" y="356"/>
                    <a:pt x="129" y="267"/>
                    <a:pt x="99" y="169"/>
                  </a:cubicBezTo>
                  <a:cubicBezTo>
                    <a:pt x="70" y="70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0"/>
            <p:cNvSpPr/>
            <p:nvPr/>
          </p:nvSpPr>
          <p:spPr>
            <a:xfrm>
              <a:off x="6254300" y="2572575"/>
              <a:ext cx="3475" cy="9150"/>
            </a:xfrm>
            <a:custGeom>
              <a:rect b="b" l="l" r="r" t="t"/>
              <a:pathLst>
                <a:path extrusionOk="0" h="366" w="139">
                  <a:moveTo>
                    <a:pt x="11" y="1"/>
                  </a:moveTo>
                  <a:lnTo>
                    <a:pt x="11" y="1"/>
                  </a:lnTo>
                  <a:cubicBezTo>
                    <a:pt x="1" y="10"/>
                    <a:pt x="11" y="89"/>
                    <a:pt x="40" y="188"/>
                  </a:cubicBezTo>
                  <a:cubicBezTo>
                    <a:pt x="70" y="287"/>
                    <a:pt x="109" y="366"/>
                    <a:pt x="119" y="366"/>
                  </a:cubicBezTo>
                  <a:cubicBezTo>
                    <a:pt x="139" y="356"/>
                    <a:pt x="129" y="267"/>
                    <a:pt x="99" y="168"/>
                  </a:cubicBezTo>
                  <a:cubicBezTo>
                    <a:pt x="70" y="70"/>
                    <a:pt x="30" y="1"/>
                    <a:pt x="1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0"/>
            <p:cNvSpPr/>
            <p:nvPr/>
          </p:nvSpPr>
          <p:spPr>
            <a:xfrm>
              <a:off x="6248875" y="2554825"/>
              <a:ext cx="3475" cy="8900"/>
            </a:xfrm>
            <a:custGeom>
              <a:rect b="b" l="l" r="r" t="t"/>
              <a:pathLst>
                <a:path extrusionOk="0" h="356" w="139">
                  <a:moveTo>
                    <a:pt x="10" y="0"/>
                  </a:moveTo>
                  <a:cubicBezTo>
                    <a:pt x="1" y="0"/>
                    <a:pt x="10" y="89"/>
                    <a:pt x="40" y="188"/>
                  </a:cubicBezTo>
                  <a:cubicBezTo>
                    <a:pt x="70" y="286"/>
                    <a:pt x="109" y="355"/>
                    <a:pt x="119" y="355"/>
                  </a:cubicBezTo>
                  <a:cubicBezTo>
                    <a:pt x="139" y="355"/>
                    <a:pt x="129" y="267"/>
                    <a:pt x="99" y="168"/>
                  </a:cubicBezTo>
                  <a:cubicBezTo>
                    <a:pt x="70" y="69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0"/>
            <p:cNvSpPr/>
            <p:nvPr/>
          </p:nvSpPr>
          <p:spPr>
            <a:xfrm>
              <a:off x="6243450" y="2536550"/>
              <a:ext cx="3475" cy="9175"/>
            </a:xfrm>
            <a:custGeom>
              <a:rect b="b" l="l" r="r" t="t"/>
              <a:pathLst>
                <a:path extrusionOk="0" h="367" w="139">
                  <a:moveTo>
                    <a:pt x="22" y="0"/>
                  </a:moveTo>
                  <a:cubicBezTo>
                    <a:pt x="21" y="0"/>
                    <a:pt x="21" y="0"/>
                    <a:pt x="20" y="1"/>
                  </a:cubicBezTo>
                  <a:cubicBezTo>
                    <a:pt x="1" y="11"/>
                    <a:pt x="10" y="90"/>
                    <a:pt x="40" y="189"/>
                  </a:cubicBezTo>
                  <a:cubicBezTo>
                    <a:pt x="70" y="287"/>
                    <a:pt x="109" y="366"/>
                    <a:pt x="129" y="366"/>
                  </a:cubicBezTo>
                  <a:cubicBezTo>
                    <a:pt x="139" y="356"/>
                    <a:pt x="129" y="267"/>
                    <a:pt x="99" y="169"/>
                  </a:cubicBezTo>
                  <a:cubicBezTo>
                    <a:pt x="71" y="76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0"/>
            <p:cNvSpPr/>
            <p:nvPr/>
          </p:nvSpPr>
          <p:spPr>
            <a:xfrm>
              <a:off x="6238025" y="2518550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1"/>
                  </a:moveTo>
                  <a:cubicBezTo>
                    <a:pt x="0" y="1"/>
                    <a:pt x="10" y="90"/>
                    <a:pt x="40" y="188"/>
                  </a:cubicBezTo>
                  <a:cubicBezTo>
                    <a:pt x="68" y="281"/>
                    <a:pt x="105" y="357"/>
                    <a:pt x="125" y="357"/>
                  </a:cubicBezTo>
                  <a:cubicBezTo>
                    <a:pt x="126" y="357"/>
                    <a:pt x="128" y="357"/>
                    <a:pt x="129" y="356"/>
                  </a:cubicBezTo>
                  <a:cubicBezTo>
                    <a:pt x="148" y="356"/>
                    <a:pt x="139" y="267"/>
                    <a:pt x="109" y="168"/>
                  </a:cubicBezTo>
                  <a:cubicBezTo>
                    <a:pt x="79" y="7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0"/>
            <p:cNvSpPr/>
            <p:nvPr/>
          </p:nvSpPr>
          <p:spPr>
            <a:xfrm>
              <a:off x="6232600" y="2500550"/>
              <a:ext cx="3475" cy="8925"/>
            </a:xfrm>
            <a:custGeom>
              <a:rect b="b" l="l" r="r" t="t"/>
              <a:pathLst>
                <a:path extrusionOk="0" h="357" w="139">
                  <a:moveTo>
                    <a:pt x="2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7"/>
                    <a:pt x="125" y="357"/>
                  </a:cubicBezTo>
                  <a:cubicBezTo>
                    <a:pt x="126" y="357"/>
                    <a:pt x="128" y="356"/>
                    <a:pt x="129" y="356"/>
                  </a:cubicBezTo>
                  <a:cubicBezTo>
                    <a:pt x="139" y="356"/>
                    <a:pt x="139" y="267"/>
                    <a:pt x="99" y="168"/>
                  </a:cubicBezTo>
                  <a:cubicBezTo>
                    <a:pt x="69" y="70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0"/>
            <p:cNvSpPr/>
            <p:nvPr/>
          </p:nvSpPr>
          <p:spPr>
            <a:xfrm>
              <a:off x="6227175" y="2482550"/>
              <a:ext cx="3725" cy="8925"/>
            </a:xfrm>
            <a:custGeom>
              <a:rect b="b" l="l" r="r" t="t"/>
              <a:pathLst>
                <a:path extrusionOk="0" h="357" w="149">
                  <a:moveTo>
                    <a:pt x="20" y="0"/>
                  </a:moveTo>
                  <a:cubicBezTo>
                    <a:pt x="0" y="0"/>
                    <a:pt x="10" y="89"/>
                    <a:pt x="40" y="188"/>
                  </a:cubicBezTo>
                  <a:cubicBezTo>
                    <a:pt x="68" y="281"/>
                    <a:pt x="104" y="356"/>
                    <a:pt x="125" y="356"/>
                  </a:cubicBezTo>
                  <a:cubicBezTo>
                    <a:pt x="126" y="356"/>
                    <a:pt x="127" y="356"/>
                    <a:pt x="129" y="355"/>
                  </a:cubicBezTo>
                  <a:cubicBezTo>
                    <a:pt x="148" y="355"/>
                    <a:pt x="129" y="267"/>
                    <a:pt x="99" y="168"/>
                  </a:cubicBezTo>
                  <a:cubicBezTo>
                    <a:pt x="69" y="69"/>
                    <a:pt x="40" y="0"/>
                    <a:pt x="2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0"/>
            <p:cNvSpPr/>
            <p:nvPr/>
          </p:nvSpPr>
          <p:spPr>
            <a:xfrm>
              <a:off x="6223225" y="2468975"/>
              <a:ext cx="2250" cy="4500"/>
            </a:xfrm>
            <a:custGeom>
              <a:rect b="b" l="l" r="r" t="t"/>
              <a:pathLst>
                <a:path extrusionOk="0" h="180" w="90">
                  <a:moveTo>
                    <a:pt x="10" y="0"/>
                  </a:moveTo>
                  <a:cubicBezTo>
                    <a:pt x="0" y="10"/>
                    <a:pt x="0" y="50"/>
                    <a:pt x="10" y="99"/>
                  </a:cubicBezTo>
                  <a:cubicBezTo>
                    <a:pt x="28" y="143"/>
                    <a:pt x="54" y="180"/>
                    <a:pt x="66" y="180"/>
                  </a:cubicBezTo>
                  <a:cubicBezTo>
                    <a:pt x="67" y="180"/>
                    <a:pt x="68" y="179"/>
                    <a:pt x="70" y="178"/>
                  </a:cubicBezTo>
                  <a:cubicBezTo>
                    <a:pt x="89" y="178"/>
                    <a:pt x="89" y="129"/>
                    <a:pt x="70" y="79"/>
                  </a:cubicBezTo>
                  <a:cubicBezTo>
                    <a:pt x="60" y="30"/>
                    <a:pt x="30" y="0"/>
                    <a:pt x="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0"/>
            <p:cNvSpPr/>
            <p:nvPr/>
          </p:nvSpPr>
          <p:spPr>
            <a:xfrm>
              <a:off x="6166975" y="3008450"/>
              <a:ext cx="1750" cy="4725"/>
            </a:xfrm>
            <a:custGeom>
              <a:rect b="b" l="l" r="r" t="t"/>
              <a:pathLst>
                <a:path extrusionOk="0" h="189" w="70">
                  <a:moveTo>
                    <a:pt x="30" y="1"/>
                  </a:moveTo>
                  <a:cubicBezTo>
                    <a:pt x="11" y="1"/>
                    <a:pt x="1" y="40"/>
                    <a:pt x="1" y="99"/>
                  </a:cubicBezTo>
                  <a:cubicBezTo>
                    <a:pt x="1" y="149"/>
                    <a:pt x="20" y="188"/>
                    <a:pt x="40" y="188"/>
                  </a:cubicBezTo>
                  <a:cubicBezTo>
                    <a:pt x="50" y="188"/>
                    <a:pt x="70" y="149"/>
                    <a:pt x="60" y="89"/>
                  </a:cubicBezTo>
                  <a:cubicBezTo>
                    <a:pt x="60" y="40"/>
                    <a:pt x="4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0"/>
            <p:cNvSpPr/>
            <p:nvPr/>
          </p:nvSpPr>
          <p:spPr>
            <a:xfrm>
              <a:off x="6166250" y="2989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10" y="1"/>
                    <a:pt x="0" y="89"/>
                    <a:pt x="0" y="188"/>
                  </a:cubicBezTo>
                  <a:cubicBezTo>
                    <a:pt x="10" y="287"/>
                    <a:pt x="20" y="376"/>
                    <a:pt x="40" y="376"/>
                  </a:cubicBezTo>
                  <a:cubicBezTo>
                    <a:pt x="59" y="376"/>
                    <a:pt x="69" y="287"/>
                    <a:pt x="69" y="188"/>
                  </a:cubicBezTo>
                  <a:cubicBezTo>
                    <a:pt x="59" y="80"/>
                    <a:pt x="49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0"/>
            <p:cNvSpPr/>
            <p:nvPr/>
          </p:nvSpPr>
          <p:spPr>
            <a:xfrm>
              <a:off x="6165500" y="2971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20" y="1"/>
                    <a:pt x="1" y="89"/>
                    <a:pt x="10" y="188"/>
                  </a:cubicBezTo>
                  <a:cubicBezTo>
                    <a:pt x="10" y="287"/>
                    <a:pt x="20" y="376"/>
                    <a:pt x="40" y="376"/>
                  </a:cubicBezTo>
                  <a:cubicBezTo>
                    <a:pt x="60" y="376"/>
                    <a:pt x="70" y="287"/>
                    <a:pt x="70" y="188"/>
                  </a:cubicBezTo>
                  <a:cubicBezTo>
                    <a:pt x="70" y="89"/>
                    <a:pt x="5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0"/>
            <p:cNvSpPr/>
            <p:nvPr/>
          </p:nvSpPr>
          <p:spPr>
            <a:xfrm>
              <a:off x="6165000" y="2952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1"/>
                  </a:moveTo>
                  <a:cubicBezTo>
                    <a:pt x="21" y="1"/>
                    <a:pt x="1" y="89"/>
                    <a:pt x="11" y="188"/>
                  </a:cubicBezTo>
                  <a:cubicBezTo>
                    <a:pt x="11" y="287"/>
                    <a:pt x="30" y="375"/>
                    <a:pt x="40" y="375"/>
                  </a:cubicBezTo>
                  <a:cubicBezTo>
                    <a:pt x="60" y="375"/>
                    <a:pt x="70" y="287"/>
                    <a:pt x="70" y="188"/>
                  </a:cubicBezTo>
                  <a:cubicBezTo>
                    <a:pt x="70" y="89"/>
                    <a:pt x="50" y="1"/>
                    <a:pt x="3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0"/>
            <p:cNvSpPr/>
            <p:nvPr/>
          </p:nvSpPr>
          <p:spPr>
            <a:xfrm>
              <a:off x="6164750" y="2934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1" y="1"/>
                  </a:moveTo>
                  <a:cubicBezTo>
                    <a:pt x="11" y="1"/>
                    <a:pt x="1" y="89"/>
                    <a:pt x="1" y="188"/>
                  </a:cubicBezTo>
                  <a:cubicBezTo>
                    <a:pt x="1" y="287"/>
                    <a:pt x="21" y="375"/>
                    <a:pt x="40" y="375"/>
                  </a:cubicBezTo>
                  <a:cubicBezTo>
                    <a:pt x="50" y="375"/>
                    <a:pt x="70" y="287"/>
                    <a:pt x="60" y="188"/>
                  </a:cubicBezTo>
                  <a:cubicBezTo>
                    <a:pt x="60" y="89"/>
                    <a:pt x="50" y="1"/>
                    <a:pt x="3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0"/>
            <p:cNvSpPr/>
            <p:nvPr/>
          </p:nvSpPr>
          <p:spPr>
            <a:xfrm>
              <a:off x="6164275" y="2915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0" y="0"/>
                    <a:pt x="0" y="89"/>
                    <a:pt x="0" y="188"/>
                  </a:cubicBezTo>
                  <a:cubicBezTo>
                    <a:pt x="0" y="287"/>
                    <a:pt x="20" y="375"/>
                    <a:pt x="40" y="375"/>
                  </a:cubicBezTo>
                  <a:cubicBezTo>
                    <a:pt x="59" y="375"/>
                    <a:pt x="69" y="287"/>
                    <a:pt x="69" y="188"/>
                  </a:cubicBezTo>
                  <a:cubicBezTo>
                    <a:pt x="5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0"/>
            <p:cNvSpPr/>
            <p:nvPr/>
          </p:nvSpPr>
          <p:spPr>
            <a:xfrm>
              <a:off x="6163525" y="2897450"/>
              <a:ext cx="2000" cy="9400"/>
            </a:xfrm>
            <a:custGeom>
              <a:rect b="b" l="l" r="r" t="t"/>
              <a:pathLst>
                <a:path extrusionOk="0" h="376" w="80">
                  <a:moveTo>
                    <a:pt x="30" y="0"/>
                  </a:moveTo>
                  <a:cubicBezTo>
                    <a:pt x="10" y="0"/>
                    <a:pt x="1" y="89"/>
                    <a:pt x="10" y="188"/>
                  </a:cubicBezTo>
                  <a:cubicBezTo>
                    <a:pt x="10" y="287"/>
                    <a:pt x="30" y="375"/>
                    <a:pt x="50" y="375"/>
                  </a:cubicBezTo>
                  <a:cubicBezTo>
                    <a:pt x="60" y="375"/>
                    <a:pt x="80" y="287"/>
                    <a:pt x="70" y="188"/>
                  </a:cubicBezTo>
                  <a:cubicBezTo>
                    <a:pt x="7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0"/>
            <p:cNvSpPr/>
            <p:nvPr/>
          </p:nvSpPr>
          <p:spPr>
            <a:xfrm>
              <a:off x="6162800" y="2878950"/>
              <a:ext cx="1975" cy="9400"/>
            </a:xfrm>
            <a:custGeom>
              <a:rect b="b" l="l" r="r" t="t"/>
              <a:pathLst>
                <a:path extrusionOk="0" h="376" w="79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20" y="375"/>
                    <a:pt x="49" y="375"/>
                  </a:cubicBezTo>
                  <a:cubicBezTo>
                    <a:pt x="69" y="375"/>
                    <a:pt x="79" y="287"/>
                    <a:pt x="69" y="188"/>
                  </a:cubicBezTo>
                  <a:cubicBezTo>
                    <a:pt x="69" y="89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0"/>
            <p:cNvSpPr/>
            <p:nvPr/>
          </p:nvSpPr>
          <p:spPr>
            <a:xfrm>
              <a:off x="6162050" y="2860450"/>
              <a:ext cx="2000" cy="9400"/>
            </a:xfrm>
            <a:custGeom>
              <a:rect b="b" l="l" r="r" t="t"/>
              <a:pathLst>
                <a:path extrusionOk="0" h="376" w="80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30" y="375"/>
                    <a:pt x="50" y="375"/>
                  </a:cubicBezTo>
                  <a:cubicBezTo>
                    <a:pt x="60" y="375"/>
                    <a:pt x="79" y="287"/>
                    <a:pt x="69" y="188"/>
                  </a:cubicBezTo>
                  <a:cubicBezTo>
                    <a:pt x="6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0"/>
            <p:cNvSpPr/>
            <p:nvPr/>
          </p:nvSpPr>
          <p:spPr>
            <a:xfrm>
              <a:off x="6161550" y="2841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20" y="375"/>
                    <a:pt x="40" y="375"/>
                  </a:cubicBezTo>
                  <a:cubicBezTo>
                    <a:pt x="60" y="375"/>
                    <a:pt x="70" y="287"/>
                    <a:pt x="70" y="188"/>
                  </a:cubicBezTo>
                  <a:cubicBezTo>
                    <a:pt x="60" y="89"/>
                    <a:pt x="4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0"/>
            <p:cNvSpPr/>
            <p:nvPr/>
          </p:nvSpPr>
          <p:spPr>
            <a:xfrm>
              <a:off x="6160825" y="2823450"/>
              <a:ext cx="1975" cy="9400"/>
            </a:xfrm>
            <a:custGeom>
              <a:rect b="b" l="l" r="r" t="t"/>
              <a:pathLst>
                <a:path extrusionOk="0" h="376" w="79">
                  <a:moveTo>
                    <a:pt x="30" y="0"/>
                  </a:moveTo>
                  <a:cubicBezTo>
                    <a:pt x="10" y="0"/>
                    <a:pt x="0" y="89"/>
                    <a:pt x="10" y="188"/>
                  </a:cubicBezTo>
                  <a:cubicBezTo>
                    <a:pt x="10" y="296"/>
                    <a:pt x="30" y="375"/>
                    <a:pt x="40" y="375"/>
                  </a:cubicBezTo>
                  <a:cubicBezTo>
                    <a:pt x="59" y="375"/>
                    <a:pt x="79" y="287"/>
                    <a:pt x="69" y="188"/>
                  </a:cubicBezTo>
                  <a:cubicBezTo>
                    <a:pt x="69" y="89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0"/>
            <p:cNvSpPr/>
            <p:nvPr/>
          </p:nvSpPr>
          <p:spPr>
            <a:xfrm>
              <a:off x="6160325" y="2804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20" y="0"/>
                    <a:pt x="0" y="89"/>
                    <a:pt x="10" y="188"/>
                  </a:cubicBezTo>
                  <a:cubicBezTo>
                    <a:pt x="10" y="296"/>
                    <a:pt x="30" y="375"/>
                    <a:pt x="40" y="375"/>
                  </a:cubicBezTo>
                  <a:cubicBezTo>
                    <a:pt x="60" y="375"/>
                    <a:pt x="69" y="286"/>
                    <a:pt x="69" y="188"/>
                  </a:cubicBezTo>
                  <a:cubicBezTo>
                    <a:pt x="69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0"/>
            <p:cNvSpPr/>
            <p:nvPr/>
          </p:nvSpPr>
          <p:spPr>
            <a:xfrm>
              <a:off x="6160075" y="2786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0" y="0"/>
                    <a:pt x="0" y="89"/>
                    <a:pt x="0" y="188"/>
                  </a:cubicBezTo>
                  <a:cubicBezTo>
                    <a:pt x="0" y="296"/>
                    <a:pt x="10" y="375"/>
                    <a:pt x="30" y="375"/>
                  </a:cubicBezTo>
                  <a:cubicBezTo>
                    <a:pt x="50" y="375"/>
                    <a:pt x="7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0"/>
            <p:cNvSpPr/>
            <p:nvPr/>
          </p:nvSpPr>
          <p:spPr>
            <a:xfrm>
              <a:off x="6159575" y="2767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20" y="0"/>
                    <a:pt x="1" y="89"/>
                    <a:pt x="1" y="188"/>
                  </a:cubicBezTo>
                  <a:cubicBezTo>
                    <a:pt x="11" y="296"/>
                    <a:pt x="20" y="375"/>
                    <a:pt x="40" y="375"/>
                  </a:cubicBezTo>
                  <a:cubicBezTo>
                    <a:pt x="60" y="375"/>
                    <a:pt x="70" y="296"/>
                    <a:pt x="70" y="188"/>
                  </a:cubicBezTo>
                  <a:cubicBezTo>
                    <a:pt x="7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0"/>
            <p:cNvSpPr/>
            <p:nvPr/>
          </p:nvSpPr>
          <p:spPr>
            <a:xfrm>
              <a:off x="6159325" y="2749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40" y="0"/>
                  </a:moveTo>
                  <a:cubicBezTo>
                    <a:pt x="21" y="0"/>
                    <a:pt x="1" y="89"/>
                    <a:pt x="1" y="188"/>
                  </a:cubicBezTo>
                  <a:cubicBezTo>
                    <a:pt x="11" y="296"/>
                    <a:pt x="21" y="375"/>
                    <a:pt x="40" y="375"/>
                  </a:cubicBezTo>
                  <a:cubicBezTo>
                    <a:pt x="60" y="375"/>
                    <a:pt x="70" y="296"/>
                    <a:pt x="70" y="188"/>
                  </a:cubicBezTo>
                  <a:cubicBezTo>
                    <a:pt x="70" y="89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6159325" y="27309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7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0"/>
            <p:cNvSpPr/>
            <p:nvPr/>
          </p:nvSpPr>
          <p:spPr>
            <a:xfrm>
              <a:off x="6159325" y="2712450"/>
              <a:ext cx="1525" cy="9400"/>
            </a:xfrm>
            <a:custGeom>
              <a:rect b="b" l="l" r="r" t="t"/>
              <a:pathLst>
                <a:path extrusionOk="0" h="376" w="61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60" y="28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6159325" y="2693950"/>
              <a:ext cx="1525" cy="9400"/>
            </a:xfrm>
            <a:custGeom>
              <a:rect b="b" l="l" r="r" t="t"/>
              <a:pathLst>
                <a:path extrusionOk="0" h="376" w="61">
                  <a:moveTo>
                    <a:pt x="30" y="0"/>
                  </a:moveTo>
                  <a:cubicBezTo>
                    <a:pt x="1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60" y="296"/>
                    <a:pt x="60" y="188"/>
                  </a:cubicBezTo>
                  <a:cubicBezTo>
                    <a:pt x="60" y="89"/>
                    <a:pt x="50" y="0"/>
                    <a:pt x="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6159325" y="2675450"/>
              <a:ext cx="1750" cy="9400"/>
            </a:xfrm>
            <a:custGeom>
              <a:rect b="b" l="l" r="r" t="t"/>
              <a:pathLst>
                <a:path extrusionOk="0" h="376" w="70">
                  <a:moveTo>
                    <a:pt x="40" y="0"/>
                  </a:moveTo>
                  <a:cubicBezTo>
                    <a:pt x="21" y="0"/>
                    <a:pt x="1" y="89"/>
                    <a:pt x="1" y="188"/>
                  </a:cubicBezTo>
                  <a:cubicBezTo>
                    <a:pt x="1" y="296"/>
                    <a:pt x="11" y="375"/>
                    <a:pt x="30" y="375"/>
                  </a:cubicBezTo>
                  <a:cubicBezTo>
                    <a:pt x="50" y="375"/>
                    <a:pt x="70" y="296"/>
                    <a:pt x="70" y="188"/>
                  </a:cubicBezTo>
                  <a:cubicBezTo>
                    <a:pt x="70" y="89"/>
                    <a:pt x="50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6159575" y="26571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37" y="0"/>
                  </a:moveTo>
                  <a:cubicBezTo>
                    <a:pt x="19" y="0"/>
                    <a:pt x="1" y="85"/>
                    <a:pt x="1" y="179"/>
                  </a:cubicBezTo>
                  <a:cubicBezTo>
                    <a:pt x="1" y="287"/>
                    <a:pt x="11" y="366"/>
                    <a:pt x="30" y="366"/>
                  </a:cubicBezTo>
                  <a:cubicBezTo>
                    <a:pt x="50" y="366"/>
                    <a:pt x="70" y="287"/>
                    <a:pt x="70" y="179"/>
                  </a:cubicBezTo>
                  <a:cubicBezTo>
                    <a:pt x="70" y="80"/>
                    <a:pt x="50" y="1"/>
                    <a:pt x="40" y="1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6159825" y="26386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40" y="1"/>
                  </a:moveTo>
                  <a:cubicBezTo>
                    <a:pt x="20" y="1"/>
                    <a:pt x="1" y="80"/>
                    <a:pt x="1" y="179"/>
                  </a:cubicBezTo>
                  <a:cubicBezTo>
                    <a:pt x="1" y="287"/>
                    <a:pt x="20" y="366"/>
                    <a:pt x="30" y="366"/>
                  </a:cubicBezTo>
                  <a:cubicBezTo>
                    <a:pt x="50" y="366"/>
                    <a:pt x="70" y="287"/>
                    <a:pt x="70" y="179"/>
                  </a:cubicBezTo>
                  <a:cubicBezTo>
                    <a:pt x="70" y="80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6160325" y="2620175"/>
              <a:ext cx="1750" cy="9175"/>
            </a:xfrm>
            <a:custGeom>
              <a:rect b="b" l="l" r="r" t="t"/>
              <a:pathLst>
                <a:path extrusionOk="0" h="367" w="70">
                  <a:moveTo>
                    <a:pt x="37" y="0"/>
                  </a:moveTo>
                  <a:cubicBezTo>
                    <a:pt x="18" y="0"/>
                    <a:pt x="0" y="85"/>
                    <a:pt x="0" y="179"/>
                  </a:cubicBezTo>
                  <a:cubicBezTo>
                    <a:pt x="0" y="287"/>
                    <a:pt x="10" y="366"/>
                    <a:pt x="30" y="366"/>
                  </a:cubicBezTo>
                  <a:cubicBezTo>
                    <a:pt x="50" y="366"/>
                    <a:pt x="60" y="287"/>
                    <a:pt x="60" y="179"/>
                  </a:cubicBezTo>
                  <a:cubicBezTo>
                    <a:pt x="69" y="80"/>
                    <a:pt x="50" y="1"/>
                    <a:pt x="40" y="1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0"/>
            <p:cNvSpPr/>
            <p:nvPr/>
          </p:nvSpPr>
          <p:spPr>
            <a:xfrm>
              <a:off x="6160825" y="2601450"/>
              <a:ext cx="1750" cy="9375"/>
            </a:xfrm>
            <a:custGeom>
              <a:rect b="b" l="l" r="r" t="t"/>
              <a:pathLst>
                <a:path extrusionOk="0" h="375" w="70">
                  <a:moveTo>
                    <a:pt x="40" y="0"/>
                  </a:moveTo>
                  <a:cubicBezTo>
                    <a:pt x="30" y="0"/>
                    <a:pt x="10" y="89"/>
                    <a:pt x="0" y="188"/>
                  </a:cubicBezTo>
                  <a:cubicBezTo>
                    <a:pt x="0" y="286"/>
                    <a:pt x="10" y="375"/>
                    <a:pt x="30" y="375"/>
                  </a:cubicBezTo>
                  <a:cubicBezTo>
                    <a:pt x="49" y="375"/>
                    <a:pt x="59" y="296"/>
                    <a:pt x="69" y="188"/>
                  </a:cubicBezTo>
                  <a:cubicBezTo>
                    <a:pt x="69" y="89"/>
                    <a:pt x="59" y="0"/>
                    <a:pt x="4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6161550" y="2583175"/>
              <a:ext cx="2000" cy="9150"/>
            </a:xfrm>
            <a:custGeom>
              <a:rect b="b" l="l" r="r" t="t"/>
              <a:pathLst>
                <a:path extrusionOk="0" h="366" w="80">
                  <a:moveTo>
                    <a:pt x="57" y="0"/>
                  </a:moveTo>
                  <a:cubicBezTo>
                    <a:pt x="38" y="0"/>
                    <a:pt x="20" y="85"/>
                    <a:pt x="11" y="179"/>
                  </a:cubicBezTo>
                  <a:cubicBezTo>
                    <a:pt x="1" y="277"/>
                    <a:pt x="11" y="366"/>
                    <a:pt x="30" y="366"/>
                  </a:cubicBezTo>
                  <a:cubicBezTo>
                    <a:pt x="50" y="366"/>
                    <a:pt x="70" y="287"/>
                    <a:pt x="80" y="188"/>
                  </a:cubicBezTo>
                  <a:cubicBezTo>
                    <a:pt x="80" y="80"/>
                    <a:pt x="70" y="1"/>
                    <a:pt x="60" y="1"/>
                  </a:cubicBezTo>
                  <a:cubicBezTo>
                    <a:pt x="59" y="0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6163025" y="2564675"/>
              <a:ext cx="2000" cy="9150"/>
            </a:xfrm>
            <a:custGeom>
              <a:rect b="b" l="l" r="r" t="t"/>
              <a:pathLst>
                <a:path extrusionOk="0" h="366" w="80">
                  <a:moveTo>
                    <a:pt x="60" y="1"/>
                  </a:moveTo>
                  <a:cubicBezTo>
                    <a:pt x="50" y="1"/>
                    <a:pt x="21" y="80"/>
                    <a:pt x="11" y="178"/>
                  </a:cubicBezTo>
                  <a:cubicBezTo>
                    <a:pt x="1" y="287"/>
                    <a:pt x="1" y="366"/>
                    <a:pt x="21" y="366"/>
                  </a:cubicBezTo>
                  <a:cubicBezTo>
                    <a:pt x="40" y="366"/>
                    <a:pt x="60" y="287"/>
                    <a:pt x="70" y="188"/>
                  </a:cubicBezTo>
                  <a:cubicBezTo>
                    <a:pt x="80" y="90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6165000" y="2550875"/>
              <a:ext cx="2000" cy="4700"/>
            </a:xfrm>
            <a:custGeom>
              <a:rect b="b" l="l" r="r" t="t"/>
              <a:pathLst>
                <a:path extrusionOk="0" h="188" w="80">
                  <a:moveTo>
                    <a:pt x="60" y="0"/>
                  </a:moveTo>
                  <a:cubicBezTo>
                    <a:pt x="40" y="0"/>
                    <a:pt x="21" y="40"/>
                    <a:pt x="11" y="89"/>
                  </a:cubicBezTo>
                  <a:cubicBezTo>
                    <a:pt x="1" y="138"/>
                    <a:pt x="11" y="188"/>
                    <a:pt x="30" y="188"/>
                  </a:cubicBezTo>
                  <a:cubicBezTo>
                    <a:pt x="50" y="188"/>
                    <a:pt x="70" y="148"/>
                    <a:pt x="80" y="99"/>
                  </a:cubicBezTo>
                  <a:cubicBezTo>
                    <a:pt x="80" y="50"/>
                    <a:pt x="80" y="0"/>
                    <a:pt x="6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6154150" y="2463550"/>
              <a:ext cx="15075" cy="81425"/>
            </a:xfrm>
            <a:custGeom>
              <a:rect b="b" l="l" r="r" t="t"/>
              <a:pathLst>
                <a:path extrusionOk="0" h="3257" w="603">
                  <a:moveTo>
                    <a:pt x="11" y="0"/>
                  </a:moveTo>
                  <a:cubicBezTo>
                    <a:pt x="1" y="40"/>
                    <a:pt x="1" y="89"/>
                    <a:pt x="1" y="129"/>
                  </a:cubicBezTo>
                  <a:cubicBezTo>
                    <a:pt x="1" y="217"/>
                    <a:pt x="11" y="346"/>
                    <a:pt x="11" y="504"/>
                  </a:cubicBezTo>
                  <a:cubicBezTo>
                    <a:pt x="20" y="819"/>
                    <a:pt x="50" y="1254"/>
                    <a:pt x="80" y="1737"/>
                  </a:cubicBezTo>
                  <a:cubicBezTo>
                    <a:pt x="89" y="1974"/>
                    <a:pt x="109" y="2201"/>
                    <a:pt x="119" y="2408"/>
                  </a:cubicBezTo>
                  <a:cubicBezTo>
                    <a:pt x="119" y="2595"/>
                    <a:pt x="149" y="2783"/>
                    <a:pt x="208" y="2961"/>
                  </a:cubicBezTo>
                  <a:cubicBezTo>
                    <a:pt x="247" y="3089"/>
                    <a:pt x="336" y="3187"/>
                    <a:pt x="464" y="3237"/>
                  </a:cubicBezTo>
                  <a:cubicBezTo>
                    <a:pt x="494" y="3247"/>
                    <a:pt x="524" y="3257"/>
                    <a:pt x="563" y="3257"/>
                  </a:cubicBezTo>
                  <a:cubicBezTo>
                    <a:pt x="583" y="3247"/>
                    <a:pt x="603" y="3247"/>
                    <a:pt x="603" y="3247"/>
                  </a:cubicBezTo>
                  <a:cubicBezTo>
                    <a:pt x="553" y="3237"/>
                    <a:pt x="514" y="3227"/>
                    <a:pt x="474" y="3207"/>
                  </a:cubicBezTo>
                  <a:cubicBezTo>
                    <a:pt x="366" y="3158"/>
                    <a:pt x="287" y="3059"/>
                    <a:pt x="247" y="2941"/>
                  </a:cubicBezTo>
                  <a:cubicBezTo>
                    <a:pt x="208" y="2773"/>
                    <a:pt x="188" y="2586"/>
                    <a:pt x="188" y="2408"/>
                  </a:cubicBezTo>
                  <a:cubicBezTo>
                    <a:pt x="178" y="2191"/>
                    <a:pt x="159" y="1964"/>
                    <a:pt x="149" y="1727"/>
                  </a:cubicBezTo>
                  <a:cubicBezTo>
                    <a:pt x="119" y="1254"/>
                    <a:pt x="89" y="819"/>
                    <a:pt x="60" y="504"/>
                  </a:cubicBezTo>
                  <a:cubicBezTo>
                    <a:pt x="50" y="346"/>
                    <a:pt x="40" y="217"/>
                    <a:pt x="30" y="129"/>
                  </a:cubicBezTo>
                  <a:cubicBezTo>
                    <a:pt x="30" y="89"/>
                    <a:pt x="20" y="40"/>
                    <a:pt x="1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6160575" y="2470200"/>
              <a:ext cx="7900" cy="6700"/>
            </a:xfrm>
            <a:custGeom>
              <a:rect b="b" l="l" r="r" t="t"/>
              <a:pathLst>
                <a:path extrusionOk="0" h="268" w="316">
                  <a:moveTo>
                    <a:pt x="157" y="1"/>
                  </a:moveTo>
                  <a:cubicBezTo>
                    <a:pt x="129" y="1"/>
                    <a:pt x="112" y="14"/>
                    <a:pt x="119" y="21"/>
                  </a:cubicBezTo>
                  <a:cubicBezTo>
                    <a:pt x="119" y="30"/>
                    <a:pt x="158" y="21"/>
                    <a:pt x="198" y="50"/>
                  </a:cubicBezTo>
                  <a:cubicBezTo>
                    <a:pt x="217" y="70"/>
                    <a:pt x="227" y="99"/>
                    <a:pt x="227" y="129"/>
                  </a:cubicBezTo>
                  <a:cubicBezTo>
                    <a:pt x="220" y="177"/>
                    <a:pt x="180" y="206"/>
                    <a:pt x="140" y="206"/>
                  </a:cubicBezTo>
                  <a:cubicBezTo>
                    <a:pt x="122" y="206"/>
                    <a:pt x="104" y="200"/>
                    <a:pt x="89" y="188"/>
                  </a:cubicBezTo>
                  <a:cubicBezTo>
                    <a:pt x="69" y="159"/>
                    <a:pt x="59" y="139"/>
                    <a:pt x="59" y="109"/>
                  </a:cubicBezTo>
                  <a:cubicBezTo>
                    <a:pt x="69" y="60"/>
                    <a:pt x="89" y="30"/>
                    <a:pt x="89" y="30"/>
                  </a:cubicBezTo>
                  <a:cubicBezTo>
                    <a:pt x="89" y="28"/>
                    <a:pt x="87" y="27"/>
                    <a:pt x="83" y="27"/>
                  </a:cubicBezTo>
                  <a:cubicBezTo>
                    <a:pt x="70" y="27"/>
                    <a:pt x="36" y="45"/>
                    <a:pt x="20" y="99"/>
                  </a:cubicBezTo>
                  <a:cubicBezTo>
                    <a:pt x="0" y="139"/>
                    <a:pt x="10" y="188"/>
                    <a:pt x="40" y="228"/>
                  </a:cubicBezTo>
                  <a:cubicBezTo>
                    <a:pt x="66" y="254"/>
                    <a:pt x="105" y="267"/>
                    <a:pt x="143" y="267"/>
                  </a:cubicBezTo>
                  <a:cubicBezTo>
                    <a:pt x="162" y="267"/>
                    <a:pt x="181" y="264"/>
                    <a:pt x="198" y="257"/>
                  </a:cubicBezTo>
                  <a:cubicBezTo>
                    <a:pt x="306" y="218"/>
                    <a:pt x="316" y="70"/>
                    <a:pt x="217" y="21"/>
                  </a:cubicBezTo>
                  <a:cubicBezTo>
                    <a:pt x="195" y="6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6200525" y="2465775"/>
              <a:ext cx="40725" cy="21475"/>
            </a:xfrm>
            <a:custGeom>
              <a:rect b="b" l="l" r="r" t="t"/>
              <a:pathLst>
                <a:path extrusionOk="0" h="859" w="1629">
                  <a:moveTo>
                    <a:pt x="1" y="0"/>
                  </a:moveTo>
                  <a:cubicBezTo>
                    <a:pt x="20" y="99"/>
                    <a:pt x="50" y="198"/>
                    <a:pt x="109" y="276"/>
                  </a:cubicBezTo>
                  <a:cubicBezTo>
                    <a:pt x="328" y="646"/>
                    <a:pt x="718" y="859"/>
                    <a:pt x="1134" y="859"/>
                  </a:cubicBezTo>
                  <a:cubicBezTo>
                    <a:pt x="1206" y="859"/>
                    <a:pt x="1279" y="852"/>
                    <a:pt x="1352" y="839"/>
                  </a:cubicBezTo>
                  <a:cubicBezTo>
                    <a:pt x="1451" y="819"/>
                    <a:pt x="1550" y="790"/>
                    <a:pt x="1629" y="730"/>
                  </a:cubicBezTo>
                  <a:cubicBezTo>
                    <a:pt x="1629" y="729"/>
                    <a:pt x="1628" y="729"/>
                    <a:pt x="1626" y="729"/>
                  </a:cubicBezTo>
                  <a:cubicBezTo>
                    <a:pt x="1609" y="729"/>
                    <a:pt x="1504" y="772"/>
                    <a:pt x="1343" y="790"/>
                  </a:cubicBezTo>
                  <a:cubicBezTo>
                    <a:pt x="1290" y="796"/>
                    <a:pt x="1238" y="800"/>
                    <a:pt x="1186" y="800"/>
                  </a:cubicBezTo>
                  <a:cubicBezTo>
                    <a:pt x="777" y="800"/>
                    <a:pt x="385" y="597"/>
                    <a:pt x="149" y="247"/>
                  </a:cubicBezTo>
                  <a:cubicBezTo>
                    <a:pt x="50" y="109"/>
                    <a:pt x="20" y="0"/>
                    <a:pt x="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6075700" y="2463550"/>
              <a:ext cx="27675" cy="24350"/>
            </a:xfrm>
            <a:custGeom>
              <a:rect b="b" l="l" r="r" t="t"/>
              <a:pathLst>
                <a:path extrusionOk="0" h="974" w="1107">
                  <a:moveTo>
                    <a:pt x="1086" y="0"/>
                  </a:moveTo>
                  <a:lnTo>
                    <a:pt x="1086" y="0"/>
                  </a:lnTo>
                  <a:cubicBezTo>
                    <a:pt x="1067" y="0"/>
                    <a:pt x="1067" y="89"/>
                    <a:pt x="1027" y="227"/>
                  </a:cubicBezTo>
                  <a:cubicBezTo>
                    <a:pt x="968" y="405"/>
                    <a:pt x="869" y="563"/>
                    <a:pt x="731" y="691"/>
                  </a:cubicBezTo>
                  <a:cubicBezTo>
                    <a:pt x="593" y="810"/>
                    <a:pt x="415" y="888"/>
                    <a:pt x="238" y="918"/>
                  </a:cubicBezTo>
                  <a:cubicBezTo>
                    <a:pt x="100" y="948"/>
                    <a:pt x="1" y="938"/>
                    <a:pt x="1" y="948"/>
                  </a:cubicBezTo>
                  <a:cubicBezTo>
                    <a:pt x="51" y="966"/>
                    <a:pt x="101" y="973"/>
                    <a:pt x="154" y="973"/>
                  </a:cubicBezTo>
                  <a:cubicBezTo>
                    <a:pt x="184" y="973"/>
                    <a:pt x="215" y="971"/>
                    <a:pt x="248" y="967"/>
                  </a:cubicBezTo>
                  <a:cubicBezTo>
                    <a:pt x="435" y="948"/>
                    <a:pt x="623" y="869"/>
                    <a:pt x="780" y="740"/>
                  </a:cubicBezTo>
                  <a:cubicBezTo>
                    <a:pt x="928" y="602"/>
                    <a:pt x="1027" y="435"/>
                    <a:pt x="1076" y="247"/>
                  </a:cubicBezTo>
                  <a:cubicBezTo>
                    <a:pt x="1096" y="168"/>
                    <a:pt x="1106" y="79"/>
                    <a:pt x="108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6017750" y="2200600"/>
              <a:ext cx="281475" cy="263725"/>
            </a:xfrm>
            <a:custGeom>
              <a:rect b="b" l="l" r="r" t="t"/>
              <a:pathLst>
                <a:path extrusionOk="0" h="10549" w="11259">
                  <a:moveTo>
                    <a:pt x="4618" y="0"/>
                  </a:moveTo>
                  <a:cubicBezTo>
                    <a:pt x="4312" y="40"/>
                    <a:pt x="2497" y="69"/>
                    <a:pt x="1875" y="691"/>
                  </a:cubicBezTo>
                  <a:lnTo>
                    <a:pt x="0" y="4144"/>
                  </a:lnTo>
                  <a:lnTo>
                    <a:pt x="2013" y="5555"/>
                  </a:lnTo>
                  <a:lnTo>
                    <a:pt x="2635" y="4371"/>
                  </a:lnTo>
                  <a:lnTo>
                    <a:pt x="2536" y="6581"/>
                  </a:lnTo>
                  <a:lnTo>
                    <a:pt x="2201" y="10479"/>
                  </a:lnTo>
                  <a:lnTo>
                    <a:pt x="8703" y="10548"/>
                  </a:lnTo>
                  <a:lnTo>
                    <a:pt x="8624" y="7016"/>
                  </a:lnTo>
                  <a:lnTo>
                    <a:pt x="8624" y="4450"/>
                  </a:lnTo>
                  <a:lnTo>
                    <a:pt x="9561" y="5368"/>
                  </a:lnTo>
                  <a:lnTo>
                    <a:pt x="11258" y="3227"/>
                  </a:lnTo>
                  <a:lnTo>
                    <a:pt x="9167" y="1115"/>
                  </a:lnTo>
                  <a:cubicBezTo>
                    <a:pt x="8762" y="691"/>
                    <a:pt x="8269" y="365"/>
                    <a:pt x="7716" y="168"/>
                  </a:cubicBezTo>
                  <a:cubicBezTo>
                    <a:pt x="7420" y="69"/>
                    <a:pt x="7114" y="10"/>
                    <a:pt x="6808" y="0"/>
                  </a:cubicBezTo>
                  <a:cubicBezTo>
                    <a:pt x="6453" y="114"/>
                    <a:pt x="6083" y="170"/>
                    <a:pt x="5713" y="170"/>
                  </a:cubicBezTo>
                  <a:cubicBezTo>
                    <a:pt x="5343" y="170"/>
                    <a:pt x="4973" y="114"/>
                    <a:pt x="461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6096175" y="2089350"/>
              <a:ext cx="114000" cy="10875"/>
            </a:xfrm>
            <a:custGeom>
              <a:rect b="b" l="l" r="r" t="t"/>
              <a:pathLst>
                <a:path extrusionOk="0" h="435" w="4560">
                  <a:moveTo>
                    <a:pt x="218" y="0"/>
                  </a:moveTo>
                  <a:cubicBezTo>
                    <a:pt x="100" y="0"/>
                    <a:pt x="1" y="99"/>
                    <a:pt x="1" y="217"/>
                  </a:cubicBezTo>
                  <a:cubicBezTo>
                    <a:pt x="1" y="336"/>
                    <a:pt x="100" y="434"/>
                    <a:pt x="218" y="434"/>
                  </a:cubicBezTo>
                  <a:lnTo>
                    <a:pt x="4342" y="434"/>
                  </a:lnTo>
                  <a:cubicBezTo>
                    <a:pt x="4461" y="434"/>
                    <a:pt x="4559" y="336"/>
                    <a:pt x="4559" y="217"/>
                  </a:cubicBezTo>
                  <a:cubicBezTo>
                    <a:pt x="4559" y="99"/>
                    <a:pt x="4461" y="0"/>
                    <a:pt x="4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0"/>
            <p:cNvSpPr/>
            <p:nvPr/>
          </p:nvSpPr>
          <p:spPr>
            <a:xfrm>
              <a:off x="6105300" y="2035075"/>
              <a:ext cx="96000" cy="55525"/>
            </a:xfrm>
            <a:custGeom>
              <a:rect b="b" l="l" r="r" t="t"/>
              <a:pathLst>
                <a:path extrusionOk="0" h="2221" w="3840">
                  <a:moveTo>
                    <a:pt x="1915" y="0"/>
                  </a:moveTo>
                  <a:cubicBezTo>
                    <a:pt x="859" y="0"/>
                    <a:pt x="1" y="859"/>
                    <a:pt x="1" y="1924"/>
                  </a:cubicBezTo>
                  <a:lnTo>
                    <a:pt x="1" y="2221"/>
                  </a:lnTo>
                  <a:lnTo>
                    <a:pt x="3839" y="2221"/>
                  </a:lnTo>
                  <a:lnTo>
                    <a:pt x="3839" y="1924"/>
                  </a:lnTo>
                  <a:cubicBezTo>
                    <a:pt x="3839" y="859"/>
                    <a:pt x="2971" y="0"/>
                    <a:pt x="191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0"/>
            <p:cNvSpPr/>
            <p:nvPr/>
          </p:nvSpPr>
          <p:spPr>
            <a:xfrm>
              <a:off x="6144525" y="2035075"/>
              <a:ext cx="14825" cy="57750"/>
            </a:xfrm>
            <a:custGeom>
              <a:rect b="b" l="l" r="r" t="t"/>
              <a:pathLst>
                <a:path extrusionOk="0" h="2310" w="593">
                  <a:moveTo>
                    <a:pt x="1" y="0"/>
                  </a:moveTo>
                  <a:lnTo>
                    <a:pt x="1" y="2309"/>
                  </a:lnTo>
                  <a:lnTo>
                    <a:pt x="593" y="230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0"/>
            <p:cNvSpPr/>
            <p:nvPr/>
          </p:nvSpPr>
          <p:spPr>
            <a:xfrm>
              <a:off x="6069050" y="2198125"/>
              <a:ext cx="180100" cy="288875"/>
            </a:xfrm>
            <a:custGeom>
              <a:rect b="b" l="l" r="r" t="t"/>
              <a:pathLst>
                <a:path extrusionOk="0" h="11555" w="7204">
                  <a:moveTo>
                    <a:pt x="2102" y="1"/>
                  </a:moveTo>
                  <a:lnTo>
                    <a:pt x="395" y="247"/>
                  </a:lnTo>
                  <a:lnTo>
                    <a:pt x="1" y="11555"/>
                  </a:lnTo>
                  <a:lnTo>
                    <a:pt x="1" y="11555"/>
                  </a:lnTo>
                  <a:lnTo>
                    <a:pt x="7203" y="11150"/>
                  </a:lnTo>
                  <a:lnTo>
                    <a:pt x="6562" y="731"/>
                  </a:lnTo>
                  <a:cubicBezTo>
                    <a:pt x="6562" y="731"/>
                    <a:pt x="5573" y="83"/>
                    <a:pt x="4923" y="83"/>
                  </a:cubicBezTo>
                  <a:cubicBezTo>
                    <a:pt x="4864" y="83"/>
                    <a:pt x="4808" y="88"/>
                    <a:pt x="4756" y="99"/>
                  </a:cubicBezTo>
                  <a:lnTo>
                    <a:pt x="3257" y="5013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0"/>
            <p:cNvSpPr/>
            <p:nvPr/>
          </p:nvSpPr>
          <p:spPr>
            <a:xfrm>
              <a:off x="6071525" y="2394975"/>
              <a:ext cx="174425" cy="17050"/>
            </a:xfrm>
            <a:custGeom>
              <a:rect b="b" l="l" r="r" t="t"/>
              <a:pathLst>
                <a:path extrusionOk="0" h="682" w="6977">
                  <a:moveTo>
                    <a:pt x="20" y="0"/>
                  </a:moveTo>
                  <a:lnTo>
                    <a:pt x="0" y="652"/>
                  </a:lnTo>
                  <a:lnTo>
                    <a:pt x="6976" y="681"/>
                  </a:lnTo>
                  <a:lnTo>
                    <a:pt x="6927" y="6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6070025" y="2432725"/>
              <a:ext cx="177400" cy="17025"/>
            </a:xfrm>
            <a:custGeom>
              <a:rect b="b" l="l" r="r" t="t"/>
              <a:pathLst>
                <a:path extrusionOk="0" h="681" w="7096">
                  <a:moveTo>
                    <a:pt x="21" y="0"/>
                  </a:moveTo>
                  <a:lnTo>
                    <a:pt x="1" y="651"/>
                  </a:lnTo>
                  <a:lnTo>
                    <a:pt x="7095" y="681"/>
                  </a:lnTo>
                  <a:lnTo>
                    <a:pt x="7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6144525" y="2288650"/>
              <a:ext cx="205275" cy="109375"/>
            </a:xfrm>
            <a:custGeom>
              <a:rect b="b" l="l" r="r" t="t"/>
              <a:pathLst>
                <a:path extrusionOk="0" h="4375" w="8211">
                  <a:moveTo>
                    <a:pt x="5951" y="1"/>
                  </a:moveTo>
                  <a:lnTo>
                    <a:pt x="4688" y="1629"/>
                  </a:lnTo>
                  <a:lnTo>
                    <a:pt x="5349" y="2211"/>
                  </a:lnTo>
                  <a:lnTo>
                    <a:pt x="563" y="1747"/>
                  </a:lnTo>
                  <a:lnTo>
                    <a:pt x="1" y="3267"/>
                  </a:lnTo>
                  <a:lnTo>
                    <a:pt x="6148" y="4362"/>
                  </a:lnTo>
                  <a:cubicBezTo>
                    <a:pt x="6211" y="4370"/>
                    <a:pt x="6276" y="4375"/>
                    <a:pt x="6345" y="4375"/>
                  </a:cubicBezTo>
                  <a:cubicBezTo>
                    <a:pt x="7060" y="4375"/>
                    <a:pt x="8024" y="3905"/>
                    <a:pt x="8141" y="3050"/>
                  </a:cubicBezTo>
                  <a:cubicBezTo>
                    <a:pt x="8210" y="2527"/>
                    <a:pt x="8033" y="2004"/>
                    <a:pt x="7668" y="1619"/>
                  </a:cubicBezTo>
                  <a:lnTo>
                    <a:pt x="595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6143050" y="2035325"/>
              <a:ext cx="2250" cy="54525"/>
            </a:xfrm>
            <a:custGeom>
              <a:rect b="b" l="l" r="r" t="t"/>
              <a:pathLst>
                <a:path extrusionOk="0" h="2181" w="90">
                  <a:moveTo>
                    <a:pt x="50" y="0"/>
                  </a:moveTo>
                  <a:cubicBezTo>
                    <a:pt x="20" y="0"/>
                    <a:pt x="1" y="494"/>
                    <a:pt x="1" y="1086"/>
                  </a:cubicBezTo>
                  <a:cubicBezTo>
                    <a:pt x="1" y="1688"/>
                    <a:pt x="20" y="2181"/>
                    <a:pt x="50" y="2181"/>
                  </a:cubicBezTo>
                  <a:cubicBezTo>
                    <a:pt x="70" y="2181"/>
                    <a:pt x="89" y="1688"/>
                    <a:pt x="89" y="1086"/>
                  </a:cubicBezTo>
                  <a:cubicBezTo>
                    <a:pt x="89" y="494"/>
                    <a:pt x="7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0"/>
            <p:cNvSpPr/>
            <p:nvPr/>
          </p:nvSpPr>
          <p:spPr>
            <a:xfrm>
              <a:off x="6157850" y="2035325"/>
              <a:ext cx="2250" cy="54525"/>
            </a:xfrm>
            <a:custGeom>
              <a:rect b="b" l="l" r="r" t="t"/>
              <a:pathLst>
                <a:path extrusionOk="0" h="2181" w="90">
                  <a:moveTo>
                    <a:pt x="50" y="0"/>
                  </a:moveTo>
                  <a:cubicBezTo>
                    <a:pt x="20" y="0"/>
                    <a:pt x="1" y="494"/>
                    <a:pt x="1" y="1086"/>
                  </a:cubicBezTo>
                  <a:cubicBezTo>
                    <a:pt x="1" y="1688"/>
                    <a:pt x="20" y="2181"/>
                    <a:pt x="50" y="2181"/>
                  </a:cubicBezTo>
                  <a:cubicBezTo>
                    <a:pt x="70" y="2181"/>
                    <a:pt x="89" y="1688"/>
                    <a:pt x="89" y="1086"/>
                  </a:cubicBezTo>
                  <a:cubicBezTo>
                    <a:pt x="89" y="494"/>
                    <a:pt x="70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6104575" y="2088100"/>
              <a:ext cx="98200" cy="2250"/>
            </a:xfrm>
            <a:custGeom>
              <a:rect b="b" l="l" r="r" t="t"/>
              <a:pathLst>
                <a:path extrusionOk="0" h="90" w="3928">
                  <a:moveTo>
                    <a:pt x="1964" y="1"/>
                  </a:moveTo>
                  <a:cubicBezTo>
                    <a:pt x="879" y="1"/>
                    <a:pt x="0" y="21"/>
                    <a:pt x="0" y="40"/>
                  </a:cubicBezTo>
                  <a:cubicBezTo>
                    <a:pt x="0" y="60"/>
                    <a:pt x="879" y="90"/>
                    <a:pt x="1964" y="90"/>
                  </a:cubicBezTo>
                  <a:cubicBezTo>
                    <a:pt x="3049" y="90"/>
                    <a:pt x="3927" y="60"/>
                    <a:pt x="3927" y="40"/>
                  </a:cubicBezTo>
                  <a:cubicBezTo>
                    <a:pt x="3927" y="21"/>
                    <a:pt x="3049" y="1"/>
                    <a:pt x="19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6159325" y="2035075"/>
              <a:ext cx="7425" cy="54300"/>
            </a:xfrm>
            <a:custGeom>
              <a:rect b="b" l="l" r="r" t="t"/>
              <a:pathLst>
                <a:path extrusionOk="0" h="2172" w="297">
                  <a:moveTo>
                    <a:pt x="1" y="0"/>
                  </a:moveTo>
                  <a:lnTo>
                    <a:pt x="1" y="2171"/>
                  </a:lnTo>
                  <a:lnTo>
                    <a:pt x="297" y="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6108525" y="2044200"/>
              <a:ext cx="29375" cy="37275"/>
            </a:xfrm>
            <a:custGeom>
              <a:rect b="b" l="l" r="r" t="t"/>
              <a:pathLst>
                <a:path extrusionOk="0" h="1491" w="1175">
                  <a:moveTo>
                    <a:pt x="1174" y="1"/>
                  </a:moveTo>
                  <a:cubicBezTo>
                    <a:pt x="1076" y="1"/>
                    <a:pt x="977" y="30"/>
                    <a:pt x="898" y="79"/>
                  </a:cubicBezTo>
                  <a:cubicBezTo>
                    <a:pt x="454" y="297"/>
                    <a:pt x="138" y="711"/>
                    <a:pt x="30" y="1194"/>
                  </a:cubicBezTo>
                  <a:cubicBezTo>
                    <a:pt x="0" y="1293"/>
                    <a:pt x="0" y="1392"/>
                    <a:pt x="20" y="1490"/>
                  </a:cubicBezTo>
                  <a:cubicBezTo>
                    <a:pt x="50" y="1392"/>
                    <a:pt x="79" y="1303"/>
                    <a:pt x="99" y="1204"/>
                  </a:cubicBezTo>
                  <a:cubicBezTo>
                    <a:pt x="158" y="987"/>
                    <a:pt x="267" y="770"/>
                    <a:pt x="405" y="593"/>
                  </a:cubicBezTo>
                  <a:cubicBezTo>
                    <a:pt x="543" y="405"/>
                    <a:pt x="721" y="257"/>
                    <a:pt x="918" y="139"/>
                  </a:cubicBezTo>
                  <a:cubicBezTo>
                    <a:pt x="1007" y="99"/>
                    <a:pt x="1095" y="50"/>
                    <a:pt x="1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6131700" y="2141075"/>
              <a:ext cx="13600" cy="8250"/>
            </a:xfrm>
            <a:custGeom>
              <a:rect b="b" l="l" r="r" t="t"/>
              <a:pathLst>
                <a:path extrusionOk="0" h="330" w="544">
                  <a:moveTo>
                    <a:pt x="524" y="0"/>
                  </a:moveTo>
                  <a:cubicBezTo>
                    <a:pt x="487" y="0"/>
                    <a:pt x="372" y="71"/>
                    <a:pt x="257" y="141"/>
                  </a:cubicBezTo>
                  <a:cubicBezTo>
                    <a:pt x="119" y="230"/>
                    <a:pt x="1" y="289"/>
                    <a:pt x="11" y="319"/>
                  </a:cubicBezTo>
                  <a:cubicBezTo>
                    <a:pt x="11" y="326"/>
                    <a:pt x="19" y="330"/>
                    <a:pt x="34" y="330"/>
                  </a:cubicBezTo>
                  <a:cubicBezTo>
                    <a:pt x="79" y="330"/>
                    <a:pt x="187" y="295"/>
                    <a:pt x="307" y="220"/>
                  </a:cubicBezTo>
                  <a:cubicBezTo>
                    <a:pt x="455" y="132"/>
                    <a:pt x="543" y="23"/>
                    <a:pt x="534" y="3"/>
                  </a:cubicBezTo>
                  <a:cubicBezTo>
                    <a:pt x="531" y="1"/>
                    <a:pt x="528" y="0"/>
                    <a:pt x="5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6091000" y="2309250"/>
              <a:ext cx="68100" cy="60925"/>
            </a:xfrm>
            <a:custGeom>
              <a:rect b="b" l="l" r="r" t="t"/>
              <a:pathLst>
                <a:path extrusionOk="0" h="2437" w="2724">
                  <a:moveTo>
                    <a:pt x="1809" y="1"/>
                  </a:moveTo>
                  <a:cubicBezTo>
                    <a:pt x="1767" y="1"/>
                    <a:pt x="1724" y="21"/>
                    <a:pt x="1698" y="65"/>
                  </a:cubicBezTo>
                  <a:cubicBezTo>
                    <a:pt x="1658" y="163"/>
                    <a:pt x="1737" y="489"/>
                    <a:pt x="1974" y="795"/>
                  </a:cubicBezTo>
                  <a:cubicBezTo>
                    <a:pt x="2099" y="945"/>
                    <a:pt x="2009" y="989"/>
                    <a:pt x="1859" y="989"/>
                  </a:cubicBezTo>
                  <a:cubicBezTo>
                    <a:pt x="1714" y="989"/>
                    <a:pt x="1514" y="947"/>
                    <a:pt x="1402" y="923"/>
                  </a:cubicBezTo>
                  <a:cubicBezTo>
                    <a:pt x="1233" y="892"/>
                    <a:pt x="782" y="826"/>
                    <a:pt x="559" y="826"/>
                  </a:cubicBezTo>
                  <a:cubicBezTo>
                    <a:pt x="495" y="826"/>
                    <a:pt x="450" y="831"/>
                    <a:pt x="435" y="844"/>
                  </a:cubicBezTo>
                  <a:cubicBezTo>
                    <a:pt x="336" y="933"/>
                    <a:pt x="405" y="1051"/>
                    <a:pt x="632" y="1081"/>
                  </a:cubicBezTo>
                  <a:cubicBezTo>
                    <a:pt x="859" y="1121"/>
                    <a:pt x="1510" y="1278"/>
                    <a:pt x="1471" y="1397"/>
                  </a:cubicBezTo>
                  <a:cubicBezTo>
                    <a:pt x="1465" y="1418"/>
                    <a:pt x="1419" y="1426"/>
                    <a:pt x="1349" y="1426"/>
                  </a:cubicBezTo>
                  <a:cubicBezTo>
                    <a:pt x="1056" y="1426"/>
                    <a:pt x="336" y="1278"/>
                    <a:pt x="336" y="1278"/>
                  </a:cubicBezTo>
                  <a:cubicBezTo>
                    <a:pt x="336" y="1278"/>
                    <a:pt x="261" y="1250"/>
                    <a:pt x="189" y="1250"/>
                  </a:cubicBezTo>
                  <a:cubicBezTo>
                    <a:pt x="132" y="1250"/>
                    <a:pt x="77" y="1267"/>
                    <a:pt x="60" y="1328"/>
                  </a:cubicBezTo>
                  <a:cubicBezTo>
                    <a:pt x="1" y="1565"/>
                    <a:pt x="1204" y="1713"/>
                    <a:pt x="1313" y="1732"/>
                  </a:cubicBezTo>
                  <a:cubicBezTo>
                    <a:pt x="1398" y="1742"/>
                    <a:pt x="1374" y="1851"/>
                    <a:pt x="1294" y="1851"/>
                  </a:cubicBezTo>
                  <a:cubicBezTo>
                    <a:pt x="1290" y="1851"/>
                    <a:pt x="1287" y="1851"/>
                    <a:pt x="1283" y="1851"/>
                  </a:cubicBezTo>
                  <a:cubicBezTo>
                    <a:pt x="1224" y="1844"/>
                    <a:pt x="750" y="1732"/>
                    <a:pt x="421" y="1732"/>
                  </a:cubicBezTo>
                  <a:cubicBezTo>
                    <a:pt x="259" y="1732"/>
                    <a:pt x="132" y="1759"/>
                    <a:pt x="109" y="1841"/>
                  </a:cubicBezTo>
                  <a:cubicBezTo>
                    <a:pt x="60" y="2028"/>
                    <a:pt x="1096" y="1979"/>
                    <a:pt x="1283" y="2147"/>
                  </a:cubicBezTo>
                  <a:cubicBezTo>
                    <a:pt x="1344" y="2201"/>
                    <a:pt x="1282" y="2215"/>
                    <a:pt x="1169" y="2215"/>
                  </a:cubicBezTo>
                  <a:cubicBezTo>
                    <a:pt x="1052" y="2215"/>
                    <a:pt x="879" y="2200"/>
                    <a:pt x="731" y="2200"/>
                  </a:cubicBezTo>
                  <a:cubicBezTo>
                    <a:pt x="584" y="2200"/>
                    <a:pt x="461" y="2215"/>
                    <a:pt x="445" y="2275"/>
                  </a:cubicBezTo>
                  <a:cubicBezTo>
                    <a:pt x="435" y="2344"/>
                    <a:pt x="425" y="2393"/>
                    <a:pt x="1007" y="2433"/>
                  </a:cubicBezTo>
                  <a:cubicBezTo>
                    <a:pt x="1111" y="2435"/>
                    <a:pt x="1214" y="2437"/>
                    <a:pt x="1316" y="2437"/>
                  </a:cubicBezTo>
                  <a:cubicBezTo>
                    <a:pt x="1624" y="2437"/>
                    <a:pt x="1930" y="2425"/>
                    <a:pt x="2241" y="2403"/>
                  </a:cubicBezTo>
                  <a:lnTo>
                    <a:pt x="2724" y="933"/>
                  </a:lnTo>
                  <a:cubicBezTo>
                    <a:pt x="2586" y="854"/>
                    <a:pt x="2458" y="765"/>
                    <a:pt x="2329" y="676"/>
                  </a:cubicBezTo>
                  <a:cubicBezTo>
                    <a:pt x="2241" y="607"/>
                    <a:pt x="2171" y="528"/>
                    <a:pt x="2112" y="440"/>
                  </a:cubicBezTo>
                  <a:cubicBezTo>
                    <a:pt x="2033" y="341"/>
                    <a:pt x="1974" y="223"/>
                    <a:pt x="1925" y="94"/>
                  </a:cubicBezTo>
                  <a:cubicBezTo>
                    <a:pt x="1914" y="34"/>
                    <a:pt x="1863" y="1"/>
                    <a:pt x="180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60"/>
          <p:cNvSpPr/>
          <p:nvPr/>
        </p:nvSpPr>
        <p:spPr>
          <a:xfrm>
            <a:off x="481954" y="4477575"/>
            <a:ext cx="7250017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0"/>
          <p:cNvSpPr txBox="1"/>
          <p:nvPr>
            <p:ph type="title"/>
          </p:nvPr>
        </p:nvSpPr>
        <p:spPr>
          <a:xfrm>
            <a:off x="4383138" y="225118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A9999"/>
                </a:solidFill>
              </a:rPr>
              <a:t>HISTORY OF HTML</a:t>
            </a:r>
            <a:endParaRPr b="1" i="1">
              <a:solidFill>
                <a:srgbClr val="EA9999"/>
              </a:solidFill>
            </a:endParaRPr>
          </a:p>
        </p:txBody>
      </p:sp>
      <p:sp>
        <p:nvSpPr>
          <p:cNvPr id="1140" name="Google Shape;1140;p60"/>
          <p:cNvSpPr txBox="1"/>
          <p:nvPr>
            <p:ph idx="4294967295" type="ctrTitle"/>
          </p:nvPr>
        </p:nvSpPr>
        <p:spPr>
          <a:xfrm>
            <a:off x="-43750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HTML 1.0</a:t>
            </a:r>
            <a:endParaRPr i="1" sz="2400"/>
          </a:p>
        </p:txBody>
      </p:sp>
      <p:sp>
        <p:nvSpPr>
          <p:cNvPr id="1141" name="Google Shape;1141;p60"/>
          <p:cNvSpPr txBox="1"/>
          <p:nvPr>
            <p:ph idx="4294967295" type="subTitle"/>
          </p:nvPr>
        </p:nvSpPr>
        <p:spPr>
          <a:xfrm>
            <a:off x="88400" y="987850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Released in 1993 for sharing information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0"/>
          <p:cNvSpPr txBox="1"/>
          <p:nvPr>
            <p:ph idx="4294967295" type="ctrTitle"/>
          </p:nvPr>
        </p:nvSpPr>
        <p:spPr>
          <a:xfrm>
            <a:off x="458902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1143" name="Google Shape;1143;p60"/>
          <p:cNvSpPr txBox="1"/>
          <p:nvPr>
            <p:ph idx="4294967295" type="ctrTitle"/>
          </p:nvPr>
        </p:nvSpPr>
        <p:spPr>
          <a:xfrm>
            <a:off x="1774250" y="1853138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HTML 2.0</a:t>
            </a:r>
            <a:endParaRPr i="1" sz="2400"/>
          </a:p>
        </p:txBody>
      </p:sp>
      <p:sp>
        <p:nvSpPr>
          <p:cNvPr id="1144" name="Google Shape;1144;p60"/>
          <p:cNvSpPr txBox="1"/>
          <p:nvPr>
            <p:ph idx="4294967295" type="subTitle"/>
          </p:nvPr>
        </p:nvSpPr>
        <p:spPr>
          <a:xfrm>
            <a:off x="1906350" y="1020738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Published in 1995 with some additional features.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0"/>
          <p:cNvSpPr txBox="1"/>
          <p:nvPr>
            <p:ph idx="4294967295" type="ctrTitle"/>
          </p:nvPr>
        </p:nvSpPr>
        <p:spPr>
          <a:xfrm>
            <a:off x="2276852" y="2369770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146" name="Google Shape;1146;p60"/>
          <p:cNvSpPr txBox="1"/>
          <p:nvPr>
            <p:ph idx="4294967295" type="ctrTitle"/>
          </p:nvPr>
        </p:nvSpPr>
        <p:spPr>
          <a:xfrm>
            <a:off x="3483913" y="1836688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HTML 3.0</a:t>
            </a:r>
            <a:endParaRPr i="1" sz="2400"/>
          </a:p>
        </p:txBody>
      </p:sp>
      <p:sp>
        <p:nvSpPr>
          <p:cNvPr id="1147" name="Google Shape;1147;p60"/>
          <p:cNvSpPr txBox="1"/>
          <p:nvPr>
            <p:ph idx="4294967295" type="subTitle"/>
          </p:nvPr>
        </p:nvSpPr>
        <p:spPr>
          <a:xfrm>
            <a:off x="3616013" y="1004288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First time designed websites were released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0"/>
          <p:cNvSpPr txBox="1"/>
          <p:nvPr>
            <p:ph idx="4294967295" type="ctrTitle"/>
          </p:nvPr>
        </p:nvSpPr>
        <p:spPr>
          <a:xfrm>
            <a:off x="3986515" y="2353320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1149" name="Google Shape;1149;p60"/>
          <p:cNvSpPr txBox="1"/>
          <p:nvPr>
            <p:ph idx="4294967295" type="ctrTitle"/>
          </p:nvPr>
        </p:nvSpPr>
        <p:spPr>
          <a:xfrm>
            <a:off x="6865625" y="1820250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HTML 5.0</a:t>
            </a:r>
            <a:endParaRPr i="1" sz="2400"/>
          </a:p>
        </p:txBody>
      </p:sp>
      <p:sp>
        <p:nvSpPr>
          <p:cNvPr id="1150" name="Google Shape;1150;p60"/>
          <p:cNvSpPr txBox="1"/>
          <p:nvPr>
            <p:ph idx="4294967295" type="subTitle"/>
          </p:nvPr>
        </p:nvSpPr>
        <p:spPr>
          <a:xfrm>
            <a:off x="6893625" y="987850"/>
            <a:ext cx="17619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Extended version of HTML 4.01 and currently in use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0"/>
          <p:cNvSpPr txBox="1"/>
          <p:nvPr>
            <p:ph idx="4294967295" type="ctrTitle"/>
          </p:nvPr>
        </p:nvSpPr>
        <p:spPr>
          <a:xfrm>
            <a:off x="7368227" y="233688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grpSp>
        <p:nvGrpSpPr>
          <p:cNvPr id="1152" name="Google Shape;1152;p60"/>
          <p:cNvGrpSpPr/>
          <p:nvPr/>
        </p:nvGrpSpPr>
        <p:grpSpPr>
          <a:xfrm>
            <a:off x="458890" y="3156210"/>
            <a:ext cx="8274470" cy="1392109"/>
            <a:chOff x="545900" y="3595725"/>
            <a:chExt cx="6289025" cy="1058075"/>
          </a:xfrm>
        </p:grpSpPr>
        <p:sp>
          <p:nvSpPr>
            <p:cNvPr id="1153" name="Google Shape;1153;p60"/>
            <p:cNvSpPr/>
            <p:nvPr/>
          </p:nvSpPr>
          <p:spPr>
            <a:xfrm>
              <a:off x="6179725" y="4203600"/>
              <a:ext cx="655200" cy="444525"/>
            </a:xfrm>
            <a:custGeom>
              <a:rect b="b" l="l" r="r" t="t"/>
              <a:pathLst>
                <a:path extrusionOk="0" h="17781" w="26208">
                  <a:moveTo>
                    <a:pt x="2685" y="0"/>
                  </a:moveTo>
                  <a:lnTo>
                    <a:pt x="1" y="3582"/>
                  </a:lnTo>
                  <a:lnTo>
                    <a:pt x="12394" y="17781"/>
                  </a:lnTo>
                  <a:lnTo>
                    <a:pt x="26208" y="17781"/>
                  </a:lnTo>
                  <a:lnTo>
                    <a:pt x="26208" y="11851"/>
                  </a:lnTo>
                  <a:lnTo>
                    <a:pt x="13104" y="11851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5955250" y="3972700"/>
              <a:ext cx="100925" cy="218825"/>
            </a:xfrm>
            <a:custGeom>
              <a:rect b="b" l="l" r="r" t="t"/>
              <a:pathLst>
                <a:path extrusionOk="0" h="8753" w="4037">
                  <a:moveTo>
                    <a:pt x="1" y="1"/>
                  </a:moveTo>
                  <a:cubicBezTo>
                    <a:pt x="1" y="11"/>
                    <a:pt x="139" y="50"/>
                    <a:pt x="395" y="129"/>
                  </a:cubicBezTo>
                  <a:cubicBezTo>
                    <a:pt x="741" y="257"/>
                    <a:pt x="1076" y="435"/>
                    <a:pt x="1382" y="642"/>
                  </a:cubicBezTo>
                  <a:cubicBezTo>
                    <a:pt x="1826" y="968"/>
                    <a:pt x="2221" y="1353"/>
                    <a:pt x="2546" y="1797"/>
                  </a:cubicBezTo>
                  <a:cubicBezTo>
                    <a:pt x="2941" y="2339"/>
                    <a:pt x="3257" y="2951"/>
                    <a:pt x="3474" y="3593"/>
                  </a:cubicBezTo>
                  <a:cubicBezTo>
                    <a:pt x="3681" y="4234"/>
                    <a:pt x="3809" y="4895"/>
                    <a:pt x="3878" y="5566"/>
                  </a:cubicBezTo>
                  <a:cubicBezTo>
                    <a:pt x="3948" y="6188"/>
                    <a:pt x="3977" y="6750"/>
                    <a:pt x="3977" y="7224"/>
                  </a:cubicBezTo>
                  <a:lnTo>
                    <a:pt x="3977" y="8339"/>
                  </a:lnTo>
                  <a:lnTo>
                    <a:pt x="3977" y="8644"/>
                  </a:lnTo>
                  <a:cubicBezTo>
                    <a:pt x="3977" y="8684"/>
                    <a:pt x="3977" y="8714"/>
                    <a:pt x="3987" y="8753"/>
                  </a:cubicBezTo>
                  <a:cubicBezTo>
                    <a:pt x="3987" y="8714"/>
                    <a:pt x="3997" y="8684"/>
                    <a:pt x="3997" y="8644"/>
                  </a:cubicBezTo>
                  <a:cubicBezTo>
                    <a:pt x="3997" y="8566"/>
                    <a:pt x="4007" y="8467"/>
                    <a:pt x="4007" y="8339"/>
                  </a:cubicBezTo>
                  <a:cubicBezTo>
                    <a:pt x="4017" y="8082"/>
                    <a:pt x="4036" y="7697"/>
                    <a:pt x="4036" y="7224"/>
                  </a:cubicBezTo>
                  <a:cubicBezTo>
                    <a:pt x="4036" y="6661"/>
                    <a:pt x="4007" y="6109"/>
                    <a:pt x="3957" y="5556"/>
                  </a:cubicBezTo>
                  <a:cubicBezTo>
                    <a:pt x="3888" y="4875"/>
                    <a:pt x="3760" y="4204"/>
                    <a:pt x="3553" y="3563"/>
                  </a:cubicBezTo>
                  <a:cubicBezTo>
                    <a:pt x="3336" y="2912"/>
                    <a:pt x="3010" y="2300"/>
                    <a:pt x="2606" y="1747"/>
                  </a:cubicBezTo>
                  <a:cubicBezTo>
                    <a:pt x="2270" y="1303"/>
                    <a:pt x="1866" y="909"/>
                    <a:pt x="1412" y="593"/>
                  </a:cubicBezTo>
                  <a:cubicBezTo>
                    <a:pt x="1096" y="386"/>
                    <a:pt x="760" y="218"/>
                    <a:pt x="395" y="100"/>
                  </a:cubicBezTo>
                  <a:cubicBezTo>
                    <a:pt x="307" y="70"/>
                    <a:pt x="208" y="40"/>
                    <a:pt x="99" y="21"/>
                  </a:cubicBezTo>
                  <a:cubicBezTo>
                    <a:pt x="7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5968825" y="3942625"/>
              <a:ext cx="101650" cy="248900"/>
            </a:xfrm>
            <a:custGeom>
              <a:rect b="b" l="l" r="r" t="t"/>
              <a:pathLst>
                <a:path extrusionOk="0" h="9956" w="4066">
                  <a:moveTo>
                    <a:pt x="10" y="0"/>
                  </a:moveTo>
                  <a:cubicBezTo>
                    <a:pt x="0" y="10"/>
                    <a:pt x="158" y="69"/>
                    <a:pt x="415" y="198"/>
                  </a:cubicBezTo>
                  <a:cubicBezTo>
                    <a:pt x="770" y="385"/>
                    <a:pt x="1115" y="612"/>
                    <a:pt x="1421" y="888"/>
                  </a:cubicBezTo>
                  <a:cubicBezTo>
                    <a:pt x="1875" y="1283"/>
                    <a:pt x="2270" y="1747"/>
                    <a:pt x="2595" y="2260"/>
                  </a:cubicBezTo>
                  <a:cubicBezTo>
                    <a:pt x="2990" y="2881"/>
                    <a:pt x="3306" y="3562"/>
                    <a:pt x="3513" y="4273"/>
                  </a:cubicBezTo>
                  <a:cubicBezTo>
                    <a:pt x="3720" y="4983"/>
                    <a:pt x="3849" y="5713"/>
                    <a:pt x="3918" y="6453"/>
                  </a:cubicBezTo>
                  <a:cubicBezTo>
                    <a:pt x="3987" y="7134"/>
                    <a:pt x="4006" y="7756"/>
                    <a:pt x="4016" y="8279"/>
                  </a:cubicBezTo>
                  <a:cubicBezTo>
                    <a:pt x="4026" y="8802"/>
                    <a:pt x="4026" y="9216"/>
                    <a:pt x="4026" y="9512"/>
                  </a:cubicBezTo>
                  <a:lnTo>
                    <a:pt x="4026" y="9838"/>
                  </a:lnTo>
                  <a:cubicBezTo>
                    <a:pt x="4016" y="9877"/>
                    <a:pt x="4016" y="9917"/>
                    <a:pt x="4026" y="9956"/>
                  </a:cubicBezTo>
                  <a:cubicBezTo>
                    <a:pt x="4036" y="9926"/>
                    <a:pt x="4036" y="9887"/>
                    <a:pt x="4036" y="9847"/>
                  </a:cubicBezTo>
                  <a:cubicBezTo>
                    <a:pt x="4036" y="9759"/>
                    <a:pt x="4046" y="9650"/>
                    <a:pt x="4046" y="9512"/>
                  </a:cubicBezTo>
                  <a:cubicBezTo>
                    <a:pt x="4056" y="9216"/>
                    <a:pt x="4066" y="8802"/>
                    <a:pt x="4066" y="8279"/>
                  </a:cubicBezTo>
                  <a:cubicBezTo>
                    <a:pt x="4066" y="7756"/>
                    <a:pt x="4056" y="7144"/>
                    <a:pt x="3997" y="6453"/>
                  </a:cubicBezTo>
                  <a:cubicBezTo>
                    <a:pt x="3928" y="5713"/>
                    <a:pt x="3789" y="4973"/>
                    <a:pt x="3592" y="4253"/>
                  </a:cubicBezTo>
                  <a:cubicBezTo>
                    <a:pt x="3375" y="3533"/>
                    <a:pt x="3069" y="2842"/>
                    <a:pt x="2665" y="2210"/>
                  </a:cubicBezTo>
                  <a:cubicBezTo>
                    <a:pt x="2339" y="1697"/>
                    <a:pt x="1924" y="1234"/>
                    <a:pt x="1461" y="839"/>
                  </a:cubicBezTo>
                  <a:cubicBezTo>
                    <a:pt x="1145" y="572"/>
                    <a:pt x="800" y="346"/>
                    <a:pt x="425" y="168"/>
                  </a:cubicBezTo>
                  <a:cubicBezTo>
                    <a:pt x="326" y="119"/>
                    <a:pt x="227" y="69"/>
                    <a:pt x="119" y="40"/>
                  </a:cubicBezTo>
                  <a:cubicBezTo>
                    <a:pt x="79" y="20"/>
                    <a:pt x="50" y="1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5617300" y="3731950"/>
              <a:ext cx="23950" cy="202050"/>
            </a:xfrm>
            <a:custGeom>
              <a:rect b="b" l="l" r="r" t="t"/>
              <a:pathLst>
                <a:path extrusionOk="0" h="8082" w="958">
                  <a:moveTo>
                    <a:pt x="1" y="1"/>
                  </a:moveTo>
                  <a:lnTo>
                    <a:pt x="218" y="8082"/>
                  </a:lnTo>
                  <a:lnTo>
                    <a:pt x="869" y="8072"/>
                  </a:lnTo>
                  <a:cubicBezTo>
                    <a:pt x="869" y="8072"/>
                    <a:pt x="958" y="90"/>
                    <a:pt x="9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5600050" y="3906850"/>
              <a:ext cx="60950" cy="78725"/>
            </a:xfrm>
            <a:custGeom>
              <a:rect b="b" l="l" r="r" t="t"/>
              <a:pathLst>
                <a:path extrusionOk="0" h="3149" w="2438">
                  <a:moveTo>
                    <a:pt x="849" y="0"/>
                  </a:moveTo>
                  <a:lnTo>
                    <a:pt x="819" y="1125"/>
                  </a:lnTo>
                  <a:lnTo>
                    <a:pt x="30" y="1717"/>
                  </a:lnTo>
                  <a:lnTo>
                    <a:pt x="0" y="2398"/>
                  </a:lnTo>
                  <a:lnTo>
                    <a:pt x="612" y="3148"/>
                  </a:lnTo>
                  <a:lnTo>
                    <a:pt x="572" y="1994"/>
                  </a:lnTo>
                  <a:lnTo>
                    <a:pt x="1164" y="1688"/>
                  </a:lnTo>
                  <a:lnTo>
                    <a:pt x="1855" y="2053"/>
                  </a:lnTo>
                  <a:lnTo>
                    <a:pt x="1875" y="3118"/>
                  </a:lnTo>
                  <a:lnTo>
                    <a:pt x="2437" y="2349"/>
                  </a:lnTo>
                  <a:lnTo>
                    <a:pt x="2437" y="1609"/>
                  </a:lnTo>
                  <a:lnTo>
                    <a:pt x="1589" y="1165"/>
                  </a:lnTo>
                  <a:lnTo>
                    <a:pt x="1599" y="40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5709325" y="3686625"/>
              <a:ext cx="263225" cy="284100"/>
            </a:xfrm>
            <a:custGeom>
              <a:rect b="b" l="l" r="r" t="t"/>
              <a:pathLst>
                <a:path extrusionOk="0" h="11364" w="10529">
                  <a:moveTo>
                    <a:pt x="2107" y="0"/>
                  </a:moveTo>
                  <a:cubicBezTo>
                    <a:pt x="1685" y="0"/>
                    <a:pt x="1259" y="142"/>
                    <a:pt x="908" y="432"/>
                  </a:cubicBezTo>
                  <a:cubicBezTo>
                    <a:pt x="109" y="1093"/>
                    <a:pt x="0" y="2278"/>
                    <a:pt x="661" y="3077"/>
                  </a:cubicBezTo>
                  <a:lnTo>
                    <a:pt x="6976" y="10684"/>
                  </a:lnTo>
                  <a:cubicBezTo>
                    <a:pt x="7347" y="11132"/>
                    <a:pt x="7882" y="11363"/>
                    <a:pt x="8421" y="11363"/>
                  </a:cubicBezTo>
                  <a:cubicBezTo>
                    <a:pt x="8844" y="11363"/>
                    <a:pt x="9269" y="11221"/>
                    <a:pt x="9621" y="10931"/>
                  </a:cubicBezTo>
                  <a:cubicBezTo>
                    <a:pt x="10410" y="10270"/>
                    <a:pt x="10528" y="9086"/>
                    <a:pt x="9867" y="8287"/>
                  </a:cubicBezTo>
                  <a:lnTo>
                    <a:pt x="3552" y="679"/>
                  </a:lnTo>
                  <a:cubicBezTo>
                    <a:pt x="3182" y="231"/>
                    <a:pt x="2647" y="0"/>
                    <a:pt x="2107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5601275" y="3703600"/>
              <a:ext cx="199350" cy="58975"/>
            </a:xfrm>
            <a:custGeom>
              <a:rect b="b" l="l" r="r" t="t"/>
              <a:pathLst>
                <a:path extrusionOk="0" h="2359" w="7974">
                  <a:moveTo>
                    <a:pt x="1175" y="0"/>
                  </a:moveTo>
                  <a:cubicBezTo>
                    <a:pt x="523" y="0"/>
                    <a:pt x="0" y="523"/>
                    <a:pt x="0" y="1174"/>
                  </a:cubicBezTo>
                  <a:cubicBezTo>
                    <a:pt x="0" y="1825"/>
                    <a:pt x="523" y="2358"/>
                    <a:pt x="1175" y="2358"/>
                  </a:cubicBezTo>
                  <a:lnTo>
                    <a:pt x="6789" y="2358"/>
                  </a:lnTo>
                  <a:cubicBezTo>
                    <a:pt x="7440" y="2358"/>
                    <a:pt x="7973" y="1825"/>
                    <a:pt x="7973" y="1174"/>
                  </a:cubicBezTo>
                  <a:cubicBezTo>
                    <a:pt x="7973" y="523"/>
                    <a:pt x="7440" y="0"/>
                    <a:pt x="678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5845000" y="3870100"/>
              <a:ext cx="131750" cy="414425"/>
            </a:xfrm>
            <a:custGeom>
              <a:rect b="b" l="l" r="r" t="t"/>
              <a:pathLst>
                <a:path extrusionOk="0" h="16577" w="5270">
                  <a:moveTo>
                    <a:pt x="1904" y="0"/>
                  </a:moveTo>
                  <a:cubicBezTo>
                    <a:pt x="849" y="0"/>
                    <a:pt x="0" y="849"/>
                    <a:pt x="0" y="1905"/>
                  </a:cubicBezTo>
                  <a:lnTo>
                    <a:pt x="0" y="14673"/>
                  </a:lnTo>
                  <a:cubicBezTo>
                    <a:pt x="0" y="15728"/>
                    <a:pt x="849" y="16577"/>
                    <a:pt x="1904" y="16577"/>
                  </a:cubicBezTo>
                  <a:lnTo>
                    <a:pt x="3355" y="16577"/>
                  </a:lnTo>
                  <a:cubicBezTo>
                    <a:pt x="4421" y="16577"/>
                    <a:pt x="5269" y="15728"/>
                    <a:pt x="5269" y="14673"/>
                  </a:cubicBezTo>
                  <a:lnTo>
                    <a:pt x="5269" y="1905"/>
                  </a:lnTo>
                  <a:cubicBezTo>
                    <a:pt x="5269" y="849"/>
                    <a:pt x="4421" y="0"/>
                    <a:pt x="335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5873100" y="4189075"/>
              <a:ext cx="72550" cy="65075"/>
            </a:xfrm>
            <a:custGeom>
              <a:rect b="b" l="l" r="r" t="t"/>
              <a:pathLst>
                <a:path extrusionOk="0" h="2603" w="2902">
                  <a:moveTo>
                    <a:pt x="1449" y="1"/>
                  </a:moveTo>
                  <a:cubicBezTo>
                    <a:pt x="1092" y="1"/>
                    <a:pt x="739" y="148"/>
                    <a:pt x="484" y="433"/>
                  </a:cubicBezTo>
                  <a:cubicBezTo>
                    <a:pt x="1" y="976"/>
                    <a:pt x="50" y="1795"/>
                    <a:pt x="583" y="2269"/>
                  </a:cubicBezTo>
                  <a:cubicBezTo>
                    <a:pt x="835" y="2493"/>
                    <a:pt x="1146" y="2603"/>
                    <a:pt x="1454" y="2603"/>
                  </a:cubicBezTo>
                  <a:cubicBezTo>
                    <a:pt x="1811" y="2603"/>
                    <a:pt x="2164" y="2456"/>
                    <a:pt x="2418" y="2170"/>
                  </a:cubicBezTo>
                  <a:cubicBezTo>
                    <a:pt x="2902" y="1627"/>
                    <a:pt x="2853" y="808"/>
                    <a:pt x="2320" y="335"/>
                  </a:cubicBezTo>
                  <a:cubicBezTo>
                    <a:pt x="2068" y="111"/>
                    <a:pt x="1757" y="1"/>
                    <a:pt x="14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5875075" y="3894450"/>
              <a:ext cx="71325" cy="64975"/>
            </a:xfrm>
            <a:custGeom>
              <a:rect b="b" l="l" r="r" t="t"/>
              <a:pathLst>
                <a:path extrusionOk="0" h="2599" w="2853">
                  <a:moveTo>
                    <a:pt x="1428" y="1"/>
                  </a:moveTo>
                  <a:cubicBezTo>
                    <a:pt x="1096" y="1"/>
                    <a:pt x="766" y="126"/>
                    <a:pt x="514" y="378"/>
                  </a:cubicBezTo>
                  <a:cubicBezTo>
                    <a:pt x="1" y="891"/>
                    <a:pt x="1" y="1710"/>
                    <a:pt x="514" y="2213"/>
                  </a:cubicBezTo>
                  <a:cubicBezTo>
                    <a:pt x="766" y="2470"/>
                    <a:pt x="1096" y="2598"/>
                    <a:pt x="1428" y="2598"/>
                  </a:cubicBezTo>
                  <a:cubicBezTo>
                    <a:pt x="1760" y="2598"/>
                    <a:pt x="2093" y="2470"/>
                    <a:pt x="2349" y="2213"/>
                  </a:cubicBezTo>
                  <a:cubicBezTo>
                    <a:pt x="2853" y="1710"/>
                    <a:pt x="2853" y="891"/>
                    <a:pt x="2349" y="378"/>
                  </a:cubicBezTo>
                  <a:cubicBezTo>
                    <a:pt x="2093" y="126"/>
                    <a:pt x="1760" y="1"/>
                    <a:pt x="14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5747300" y="3713200"/>
              <a:ext cx="39500" cy="39500"/>
            </a:xfrm>
            <a:custGeom>
              <a:rect b="b" l="l" r="r" t="t"/>
              <a:pathLst>
                <a:path extrusionOk="0" h="1580" w="1580">
                  <a:moveTo>
                    <a:pt x="790" y="1"/>
                  </a:moveTo>
                  <a:cubicBezTo>
                    <a:pt x="356" y="1"/>
                    <a:pt x="1" y="356"/>
                    <a:pt x="1" y="790"/>
                  </a:cubicBezTo>
                  <a:cubicBezTo>
                    <a:pt x="1" y="1224"/>
                    <a:pt x="356" y="1580"/>
                    <a:pt x="790" y="1580"/>
                  </a:cubicBezTo>
                  <a:cubicBezTo>
                    <a:pt x="1224" y="1580"/>
                    <a:pt x="1580" y="1224"/>
                    <a:pt x="1580" y="790"/>
                  </a:cubicBezTo>
                  <a:cubicBezTo>
                    <a:pt x="1580" y="356"/>
                    <a:pt x="1224" y="1"/>
                    <a:pt x="7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5614350" y="3719625"/>
              <a:ext cx="26675" cy="26900"/>
            </a:xfrm>
            <a:custGeom>
              <a:rect b="b" l="l" r="r" t="t"/>
              <a:pathLst>
                <a:path extrusionOk="0" h="1076" w="1067">
                  <a:moveTo>
                    <a:pt x="533" y="0"/>
                  </a:moveTo>
                  <a:cubicBezTo>
                    <a:pt x="237" y="0"/>
                    <a:pt x="0" y="237"/>
                    <a:pt x="0" y="533"/>
                  </a:cubicBezTo>
                  <a:cubicBezTo>
                    <a:pt x="0" y="829"/>
                    <a:pt x="237" y="1076"/>
                    <a:pt x="533" y="1076"/>
                  </a:cubicBezTo>
                  <a:cubicBezTo>
                    <a:pt x="829" y="1076"/>
                    <a:pt x="1066" y="829"/>
                    <a:pt x="1066" y="533"/>
                  </a:cubicBezTo>
                  <a:cubicBezTo>
                    <a:pt x="1066" y="237"/>
                    <a:pt x="829" y="0"/>
                    <a:pt x="5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5844750" y="3868825"/>
              <a:ext cx="122375" cy="72575"/>
            </a:xfrm>
            <a:custGeom>
              <a:rect b="b" l="l" r="r" t="t"/>
              <a:pathLst>
                <a:path extrusionOk="0" h="2903" w="4895">
                  <a:moveTo>
                    <a:pt x="2632" y="0"/>
                  </a:moveTo>
                  <a:cubicBezTo>
                    <a:pt x="1884" y="0"/>
                    <a:pt x="1163" y="332"/>
                    <a:pt x="671" y="920"/>
                  </a:cubicBezTo>
                  <a:cubicBezTo>
                    <a:pt x="425" y="1206"/>
                    <a:pt x="237" y="1531"/>
                    <a:pt x="129" y="1887"/>
                  </a:cubicBezTo>
                  <a:cubicBezTo>
                    <a:pt x="50" y="2123"/>
                    <a:pt x="0" y="2370"/>
                    <a:pt x="0" y="2627"/>
                  </a:cubicBezTo>
                  <a:cubicBezTo>
                    <a:pt x="0" y="2696"/>
                    <a:pt x="0" y="2765"/>
                    <a:pt x="10" y="2834"/>
                  </a:cubicBezTo>
                  <a:cubicBezTo>
                    <a:pt x="10" y="2854"/>
                    <a:pt x="10" y="2873"/>
                    <a:pt x="20" y="2903"/>
                  </a:cubicBezTo>
                  <a:cubicBezTo>
                    <a:pt x="20" y="2557"/>
                    <a:pt x="79" y="2222"/>
                    <a:pt x="188" y="1906"/>
                  </a:cubicBezTo>
                  <a:cubicBezTo>
                    <a:pt x="306" y="1561"/>
                    <a:pt x="494" y="1245"/>
                    <a:pt x="730" y="979"/>
                  </a:cubicBezTo>
                  <a:cubicBezTo>
                    <a:pt x="1219" y="408"/>
                    <a:pt x="1924" y="87"/>
                    <a:pt x="2660" y="87"/>
                  </a:cubicBezTo>
                  <a:cubicBezTo>
                    <a:pt x="2815" y="87"/>
                    <a:pt x="2972" y="101"/>
                    <a:pt x="3128" y="130"/>
                  </a:cubicBezTo>
                  <a:cubicBezTo>
                    <a:pt x="3483" y="189"/>
                    <a:pt x="3829" y="318"/>
                    <a:pt x="4135" y="505"/>
                  </a:cubicBezTo>
                  <a:cubicBezTo>
                    <a:pt x="4421" y="693"/>
                    <a:pt x="4677" y="910"/>
                    <a:pt x="4894" y="1166"/>
                  </a:cubicBezTo>
                  <a:cubicBezTo>
                    <a:pt x="4884" y="1147"/>
                    <a:pt x="4865" y="1127"/>
                    <a:pt x="4855" y="1107"/>
                  </a:cubicBezTo>
                  <a:cubicBezTo>
                    <a:pt x="4815" y="1058"/>
                    <a:pt x="4776" y="999"/>
                    <a:pt x="4727" y="949"/>
                  </a:cubicBezTo>
                  <a:cubicBezTo>
                    <a:pt x="4569" y="752"/>
                    <a:pt x="4381" y="584"/>
                    <a:pt x="4164" y="456"/>
                  </a:cubicBezTo>
                  <a:cubicBezTo>
                    <a:pt x="3858" y="249"/>
                    <a:pt x="3503" y="110"/>
                    <a:pt x="3138" y="51"/>
                  </a:cubicBezTo>
                  <a:cubicBezTo>
                    <a:pt x="2969" y="17"/>
                    <a:pt x="2800" y="0"/>
                    <a:pt x="26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5717225" y="3699350"/>
              <a:ext cx="14325" cy="70400"/>
            </a:xfrm>
            <a:custGeom>
              <a:rect b="b" l="l" r="r" t="t"/>
              <a:pathLst>
                <a:path extrusionOk="0" h="2816" w="573">
                  <a:moveTo>
                    <a:pt x="431" y="1"/>
                  </a:moveTo>
                  <a:cubicBezTo>
                    <a:pt x="420" y="1"/>
                    <a:pt x="401" y="39"/>
                    <a:pt x="365" y="101"/>
                  </a:cubicBezTo>
                  <a:cubicBezTo>
                    <a:pt x="296" y="190"/>
                    <a:pt x="247" y="279"/>
                    <a:pt x="207" y="387"/>
                  </a:cubicBezTo>
                  <a:cubicBezTo>
                    <a:pt x="138" y="525"/>
                    <a:pt x="89" y="683"/>
                    <a:pt x="59" y="841"/>
                  </a:cubicBezTo>
                  <a:cubicBezTo>
                    <a:pt x="20" y="1038"/>
                    <a:pt x="0" y="1236"/>
                    <a:pt x="10" y="1433"/>
                  </a:cubicBezTo>
                  <a:cubicBezTo>
                    <a:pt x="20" y="1630"/>
                    <a:pt x="49" y="1828"/>
                    <a:pt x="109" y="2025"/>
                  </a:cubicBezTo>
                  <a:cubicBezTo>
                    <a:pt x="158" y="2173"/>
                    <a:pt x="217" y="2321"/>
                    <a:pt x="286" y="2459"/>
                  </a:cubicBezTo>
                  <a:cubicBezTo>
                    <a:pt x="345" y="2558"/>
                    <a:pt x="405" y="2647"/>
                    <a:pt x="474" y="2726"/>
                  </a:cubicBezTo>
                  <a:cubicBezTo>
                    <a:pt x="518" y="2779"/>
                    <a:pt x="538" y="2816"/>
                    <a:pt x="556" y="2816"/>
                  </a:cubicBezTo>
                  <a:cubicBezTo>
                    <a:pt x="558" y="2816"/>
                    <a:pt x="560" y="2815"/>
                    <a:pt x="562" y="2814"/>
                  </a:cubicBezTo>
                  <a:cubicBezTo>
                    <a:pt x="572" y="2805"/>
                    <a:pt x="474" y="2676"/>
                    <a:pt x="345" y="2430"/>
                  </a:cubicBezTo>
                  <a:cubicBezTo>
                    <a:pt x="39" y="1798"/>
                    <a:pt x="10" y="1058"/>
                    <a:pt x="257" y="397"/>
                  </a:cubicBezTo>
                  <a:cubicBezTo>
                    <a:pt x="355" y="150"/>
                    <a:pt x="444" y="12"/>
                    <a:pt x="434" y="2"/>
                  </a:cubicBezTo>
                  <a:cubicBezTo>
                    <a:pt x="433" y="1"/>
                    <a:pt x="432" y="1"/>
                    <a:pt x="4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021550" y="3923375"/>
              <a:ext cx="114975" cy="250650"/>
            </a:xfrm>
            <a:custGeom>
              <a:rect b="b" l="l" r="r" t="t"/>
              <a:pathLst>
                <a:path extrusionOk="0" h="10026" w="4599">
                  <a:moveTo>
                    <a:pt x="4599" y="1"/>
                  </a:moveTo>
                  <a:cubicBezTo>
                    <a:pt x="4569" y="1"/>
                    <a:pt x="4530" y="10"/>
                    <a:pt x="4490" y="20"/>
                  </a:cubicBezTo>
                  <a:cubicBezTo>
                    <a:pt x="4382" y="50"/>
                    <a:pt x="4263" y="79"/>
                    <a:pt x="4155" y="109"/>
                  </a:cubicBezTo>
                  <a:cubicBezTo>
                    <a:pt x="3750" y="247"/>
                    <a:pt x="3356" y="435"/>
                    <a:pt x="3000" y="681"/>
                  </a:cubicBezTo>
                  <a:cubicBezTo>
                    <a:pt x="2477" y="1046"/>
                    <a:pt x="2014" y="1490"/>
                    <a:pt x="1639" y="2004"/>
                  </a:cubicBezTo>
                  <a:cubicBezTo>
                    <a:pt x="1165" y="2635"/>
                    <a:pt x="800" y="3336"/>
                    <a:pt x="553" y="4076"/>
                  </a:cubicBezTo>
                  <a:cubicBezTo>
                    <a:pt x="317" y="4816"/>
                    <a:pt x="159" y="5585"/>
                    <a:pt x="90" y="6365"/>
                  </a:cubicBezTo>
                  <a:cubicBezTo>
                    <a:pt x="30" y="6996"/>
                    <a:pt x="1" y="7628"/>
                    <a:pt x="1" y="8269"/>
                  </a:cubicBezTo>
                  <a:cubicBezTo>
                    <a:pt x="1" y="8812"/>
                    <a:pt x="11" y="9246"/>
                    <a:pt x="30" y="9552"/>
                  </a:cubicBezTo>
                  <a:cubicBezTo>
                    <a:pt x="30" y="9690"/>
                    <a:pt x="40" y="9808"/>
                    <a:pt x="40" y="9897"/>
                  </a:cubicBezTo>
                  <a:cubicBezTo>
                    <a:pt x="40" y="9937"/>
                    <a:pt x="40" y="9986"/>
                    <a:pt x="50" y="10025"/>
                  </a:cubicBezTo>
                  <a:cubicBezTo>
                    <a:pt x="60" y="9986"/>
                    <a:pt x="60" y="9937"/>
                    <a:pt x="50" y="9897"/>
                  </a:cubicBezTo>
                  <a:lnTo>
                    <a:pt x="50" y="9552"/>
                  </a:lnTo>
                  <a:cubicBezTo>
                    <a:pt x="50" y="9246"/>
                    <a:pt x="50" y="8802"/>
                    <a:pt x="50" y="8269"/>
                  </a:cubicBezTo>
                  <a:cubicBezTo>
                    <a:pt x="60" y="7726"/>
                    <a:pt x="80" y="7085"/>
                    <a:pt x="159" y="6375"/>
                  </a:cubicBezTo>
                  <a:cubicBezTo>
                    <a:pt x="238" y="5605"/>
                    <a:pt x="396" y="4845"/>
                    <a:pt x="632" y="4105"/>
                  </a:cubicBezTo>
                  <a:cubicBezTo>
                    <a:pt x="869" y="3365"/>
                    <a:pt x="1234" y="2675"/>
                    <a:pt x="1688" y="2053"/>
                  </a:cubicBezTo>
                  <a:cubicBezTo>
                    <a:pt x="2063" y="1550"/>
                    <a:pt x="2517" y="1096"/>
                    <a:pt x="3030" y="731"/>
                  </a:cubicBezTo>
                  <a:cubicBezTo>
                    <a:pt x="3375" y="484"/>
                    <a:pt x="3760" y="287"/>
                    <a:pt x="4155" y="149"/>
                  </a:cubicBezTo>
                  <a:cubicBezTo>
                    <a:pt x="4441" y="50"/>
                    <a:pt x="4599" y="10"/>
                    <a:pt x="4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004550" y="3888850"/>
              <a:ext cx="116450" cy="285175"/>
            </a:xfrm>
            <a:custGeom>
              <a:rect b="b" l="l" r="r" t="t"/>
              <a:pathLst>
                <a:path extrusionOk="0" h="11407" w="4658">
                  <a:moveTo>
                    <a:pt x="4657" y="0"/>
                  </a:moveTo>
                  <a:lnTo>
                    <a:pt x="4657" y="0"/>
                  </a:lnTo>
                  <a:cubicBezTo>
                    <a:pt x="4618" y="10"/>
                    <a:pt x="4578" y="30"/>
                    <a:pt x="4539" y="40"/>
                  </a:cubicBezTo>
                  <a:cubicBezTo>
                    <a:pt x="4411" y="89"/>
                    <a:pt x="4302" y="138"/>
                    <a:pt x="4184" y="198"/>
                  </a:cubicBezTo>
                  <a:cubicBezTo>
                    <a:pt x="3759" y="395"/>
                    <a:pt x="3355" y="661"/>
                    <a:pt x="3000" y="967"/>
                  </a:cubicBezTo>
                  <a:cubicBezTo>
                    <a:pt x="2467" y="1421"/>
                    <a:pt x="2003" y="1944"/>
                    <a:pt x="1628" y="2536"/>
                  </a:cubicBezTo>
                  <a:cubicBezTo>
                    <a:pt x="1154" y="3256"/>
                    <a:pt x="799" y="4046"/>
                    <a:pt x="562" y="4865"/>
                  </a:cubicBezTo>
                  <a:cubicBezTo>
                    <a:pt x="326" y="5693"/>
                    <a:pt x="168" y="6532"/>
                    <a:pt x="89" y="7391"/>
                  </a:cubicBezTo>
                  <a:cubicBezTo>
                    <a:pt x="20" y="8170"/>
                    <a:pt x="10" y="8880"/>
                    <a:pt x="0" y="9472"/>
                  </a:cubicBezTo>
                  <a:cubicBezTo>
                    <a:pt x="0" y="10074"/>
                    <a:pt x="20" y="10558"/>
                    <a:pt x="30" y="10883"/>
                  </a:cubicBezTo>
                  <a:lnTo>
                    <a:pt x="39" y="11268"/>
                  </a:lnTo>
                  <a:cubicBezTo>
                    <a:pt x="39" y="11318"/>
                    <a:pt x="39" y="11357"/>
                    <a:pt x="49" y="11406"/>
                  </a:cubicBezTo>
                  <a:cubicBezTo>
                    <a:pt x="59" y="11357"/>
                    <a:pt x="59" y="11318"/>
                    <a:pt x="59" y="11268"/>
                  </a:cubicBezTo>
                  <a:lnTo>
                    <a:pt x="59" y="10883"/>
                  </a:lnTo>
                  <a:cubicBezTo>
                    <a:pt x="69" y="10548"/>
                    <a:pt x="59" y="10074"/>
                    <a:pt x="69" y="9472"/>
                  </a:cubicBezTo>
                  <a:cubicBezTo>
                    <a:pt x="79" y="8880"/>
                    <a:pt x="99" y="8180"/>
                    <a:pt x="178" y="7391"/>
                  </a:cubicBezTo>
                  <a:cubicBezTo>
                    <a:pt x="257" y="6552"/>
                    <a:pt x="405" y="5713"/>
                    <a:pt x="641" y="4894"/>
                  </a:cubicBezTo>
                  <a:cubicBezTo>
                    <a:pt x="878" y="4075"/>
                    <a:pt x="1233" y="3296"/>
                    <a:pt x="1697" y="2585"/>
                  </a:cubicBezTo>
                  <a:cubicBezTo>
                    <a:pt x="2062" y="1993"/>
                    <a:pt x="2516" y="1470"/>
                    <a:pt x="3029" y="1007"/>
                  </a:cubicBezTo>
                  <a:cubicBezTo>
                    <a:pt x="3384" y="701"/>
                    <a:pt x="3779" y="444"/>
                    <a:pt x="4194" y="227"/>
                  </a:cubicBezTo>
                  <a:cubicBezTo>
                    <a:pt x="4332" y="138"/>
                    <a:pt x="4460" y="99"/>
                    <a:pt x="4539" y="59"/>
                  </a:cubicBezTo>
                  <a:cubicBezTo>
                    <a:pt x="4578" y="40"/>
                    <a:pt x="4618" y="20"/>
                    <a:pt x="4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4494450" y="3644375"/>
              <a:ext cx="27150" cy="150025"/>
            </a:xfrm>
            <a:custGeom>
              <a:rect b="b" l="l" r="r" t="t"/>
              <a:pathLst>
                <a:path extrusionOk="0" h="6001" w="1086">
                  <a:moveTo>
                    <a:pt x="1085" y="1"/>
                  </a:moveTo>
                  <a:lnTo>
                    <a:pt x="59" y="31"/>
                  </a:lnTo>
                  <a:cubicBezTo>
                    <a:pt x="0" y="129"/>
                    <a:pt x="316" y="6000"/>
                    <a:pt x="316" y="6000"/>
                  </a:cubicBezTo>
                  <a:lnTo>
                    <a:pt x="1056" y="5990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4438925" y="3715675"/>
              <a:ext cx="145325" cy="185775"/>
            </a:xfrm>
            <a:custGeom>
              <a:rect b="b" l="l" r="r" t="t"/>
              <a:pathLst>
                <a:path extrusionOk="0" h="7431" w="5813">
                  <a:moveTo>
                    <a:pt x="3662" y="1"/>
                  </a:moveTo>
                  <a:lnTo>
                    <a:pt x="1895" y="139"/>
                  </a:lnTo>
                  <a:lnTo>
                    <a:pt x="1974" y="2803"/>
                  </a:lnTo>
                  <a:lnTo>
                    <a:pt x="1" y="3908"/>
                  </a:lnTo>
                  <a:lnTo>
                    <a:pt x="70" y="5654"/>
                  </a:lnTo>
                  <a:lnTo>
                    <a:pt x="1422" y="7430"/>
                  </a:lnTo>
                  <a:lnTo>
                    <a:pt x="1412" y="4904"/>
                  </a:lnTo>
                  <a:lnTo>
                    <a:pt x="3020" y="4016"/>
                  </a:lnTo>
                  <a:lnTo>
                    <a:pt x="4431" y="4707"/>
                  </a:lnTo>
                  <a:lnTo>
                    <a:pt x="4421" y="7421"/>
                  </a:lnTo>
                  <a:lnTo>
                    <a:pt x="5813" y="5615"/>
                  </a:lnTo>
                  <a:lnTo>
                    <a:pt x="5694" y="3997"/>
                  </a:lnTo>
                  <a:lnTo>
                    <a:pt x="3800" y="2674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4117025" y="3595725"/>
              <a:ext cx="301225" cy="325275"/>
            </a:xfrm>
            <a:custGeom>
              <a:rect b="b" l="l" r="r" t="t"/>
              <a:pathLst>
                <a:path extrusionOk="0" h="13011" w="12049">
                  <a:moveTo>
                    <a:pt x="9632" y="0"/>
                  </a:moveTo>
                  <a:cubicBezTo>
                    <a:pt x="9015" y="0"/>
                    <a:pt x="8403" y="264"/>
                    <a:pt x="7983" y="773"/>
                  </a:cubicBezTo>
                  <a:lnTo>
                    <a:pt x="750" y="9495"/>
                  </a:lnTo>
                  <a:cubicBezTo>
                    <a:pt x="0" y="10403"/>
                    <a:pt x="119" y="11755"/>
                    <a:pt x="1036" y="12515"/>
                  </a:cubicBezTo>
                  <a:cubicBezTo>
                    <a:pt x="1435" y="12849"/>
                    <a:pt x="1922" y="13011"/>
                    <a:pt x="2407" y="13011"/>
                  </a:cubicBezTo>
                  <a:cubicBezTo>
                    <a:pt x="3025" y="13011"/>
                    <a:pt x="3640" y="12747"/>
                    <a:pt x="4066" y="12238"/>
                  </a:cubicBezTo>
                  <a:lnTo>
                    <a:pt x="11288" y="3516"/>
                  </a:lnTo>
                  <a:cubicBezTo>
                    <a:pt x="12048" y="2608"/>
                    <a:pt x="11920" y="1246"/>
                    <a:pt x="11002" y="497"/>
                  </a:cubicBezTo>
                  <a:cubicBezTo>
                    <a:pt x="10603" y="163"/>
                    <a:pt x="10116" y="0"/>
                    <a:pt x="96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4313625" y="3615025"/>
              <a:ext cx="228200" cy="67375"/>
            </a:xfrm>
            <a:custGeom>
              <a:rect b="b" l="l" r="r" t="t"/>
              <a:pathLst>
                <a:path extrusionOk="0" h="2695" w="9128">
                  <a:moveTo>
                    <a:pt x="977" y="1"/>
                  </a:moveTo>
                  <a:cubicBezTo>
                    <a:pt x="444" y="1"/>
                    <a:pt x="0" y="435"/>
                    <a:pt x="0" y="978"/>
                  </a:cubicBezTo>
                  <a:lnTo>
                    <a:pt x="0" y="1728"/>
                  </a:lnTo>
                  <a:cubicBezTo>
                    <a:pt x="0" y="2260"/>
                    <a:pt x="444" y="2694"/>
                    <a:pt x="977" y="2694"/>
                  </a:cubicBezTo>
                  <a:lnTo>
                    <a:pt x="8161" y="2694"/>
                  </a:lnTo>
                  <a:cubicBezTo>
                    <a:pt x="8693" y="2694"/>
                    <a:pt x="9127" y="2260"/>
                    <a:pt x="9127" y="1728"/>
                  </a:cubicBezTo>
                  <a:lnTo>
                    <a:pt x="9127" y="978"/>
                  </a:lnTo>
                  <a:cubicBezTo>
                    <a:pt x="9127" y="435"/>
                    <a:pt x="8693" y="1"/>
                    <a:pt x="816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4111850" y="3805700"/>
              <a:ext cx="150975" cy="474875"/>
            </a:xfrm>
            <a:custGeom>
              <a:rect b="b" l="l" r="r" t="t"/>
              <a:pathLst>
                <a:path extrusionOk="0" h="18995" w="6039">
                  <a:moveTo>
                    <a:pt x="3029" y="1"/>
                  </a:moveTo>
                  <a:cubicBezTo>
                    <a:pt x="1352" y="1"/>
                    <a:pt x="0" y="1353"/>
                    <a:pt x="10" y="3020"/>
                  </a:cubicBezTo>
                  <a:lnTo>
                    <a:pt x="10" y="15976"/>
                  </a:lnTo>
                  <a:cubicBezTo>
                    <a:pt x="10" y="17643"/>
                    <a:pt x="1362" y="18985"/>
                    <a:pt x="3029" y="18995"/>
                  </a:cubicBezTo>
                  <a:cubicBezTo>
                    <a:pt x="4687" y="18985"/>
                    <a:pt x="6039" y="17643"/>
                    <a:pt x="6039" y="15976"/>
                  </a:cubicBezTo>
                  <a:lnTo>
                    <a:pt x="6039" y="3010"/>
                  </a:lnTo>
                  <a:cubicBezTo>
                    <a:pt x="6039" y="1353"/>
                    <a:pt x="4687" y="1"/>
                    <a:pt x="302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4148350" y="4171225"/>
              <a:ext cx="81425" cy="74400"/>
            </a:xfrm>
            <a:custGeom>
              <a:rect b="b" l="l" r="r" t="t"/>
              <a:pathLst>
                <a:path extrusionOk="0" h="2976" w="3257">
                  <a:moveTo>
                    <a:pt x="1629" y="0"/>
                  </a:moveTo>
                  <a:cubicBezTo>
                    <a:pt x="1246" y="0"/>
                    <a:pt x="864" y="146"/>
                    <a:pt x="573" y="437"/>
                  </a:cubicBezTo>
                  <a:cubicBezTo>
                    <a:pt x="1" y="1019"/>
                    <a:pt x="1" y="1957"/>
                    <a:pt x="573" y="2539"/>
                  </a:cubicBezTo>
                  <a:cubicBezTo>
                    <a:pt x="864" y="2830"/>
                    <a:pt x="1246" y="2975"/>
                    <a:pt x="1629" y="2975"/>
                  </a:cubicBezTo>
                  <a:cubicBezTo>
                    <a:pt x="2011" y="2975"/>
                    <a:pt x="2393" y="2830"/>
                    <a:pt x="2684" y="2539"/>
                  </a:cubicBezTo>
                  <a:cubicBezTo>
                    <a:pt x="3257" y="1957"/>
                    <a:pt x="3257" y="1019"/>
                    <a:pt x="2684" y="437"/>
                  </a:cubicBezTo>
                  <a:cubicBezTo>
                    <a:pt x="2393" y="146"/>
                    <a:pt x="2011" y="0"/>
                    <a:pt x="162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4147600" y="3833625"/>
              <a:ext cx="79950" cy="74450"/>
            </a:xfrm>
            <a:custGeom>
              <a:rect b="b" l="l" r="r" t="t"/>
              <a:pathLst>
                <a:path extrusionOk="0" h="2978" w="3198">
                  <a:moveTo>
                    <a:pt x="1602" y="0"/>
                  </a:moveTo>
                  <a:cubicBezTo>
                    <a:pt x="885" y="0"/>
                    <a:pt x="254" y="522"/>
                    <a:pt x="129" y="1252"/>
                  </a:cubicBezTo>
                  <a:cubicBezTo>
                    <a:pt x="1" y="2061"/>
                    <a:pt x="553" y="2831"/>
                    <a:pt x="1363" y="2959"/>
                  </a:cubicBezTo>
                  <a:cubicBezTo>
                    <a:pt x="1441" y="2972"/>
                    <a:pt x="1519" y="2978"/>
                    <a:pt x="1597" y="2978"/>
                  </a:cubicBezTo>
                  <a:cubicBezTo>
                    <a:pt x="2315" y="2978"/>
                    <a:pt x="2954" y="2456"/>
                    <a:pt x="3070" y="1726"/>
                  </a:cubicBezTo>
                  <a:cubicBezTo>
                    <a:pt x="3198" y="917"/>
                    <a:pt x="2655" y="157"/>
                    <a:pt x="1836" y="19"/>
                  </a:cubicBezTo>
                  <a:cubicBezTo>
                    <a:pt x="1758" y="6"/>
                    <a:pt x="1679" y="0"/>
                    <a:pt x="16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329650" y="3626125"/>
              <a:ext cx="45175" cy="45175"/>
            </a:xfrm>
            <a:custGeom>
              <a:rect b="b" l="l" r="r" t="t"/>
              <a:pathLst>
                <a:path extrusionOk="0" h="1807" w="1807">
                  <a:moveTo>
                    <a:pt x="899" y="1"/>
                  </a:moveTo>
                  <a:cubicBezTo>
                    <a:pt x="395" y="1"/>
                    <a:pt x="1" y="405"/>
                    <a:pt x="1" y="909"/>
                  </a:cubicBezTo>
                  <a:cubicBezTo>
                    <a:pt x="1" y="1402"/>
                    <a:pt x="395" y="1806"/>
                    <a:pt x="899" y="1806"/>
                  </a:cubicBezTo>
                  <a:cubicBezTo>
                    <a:pt x="1402" y="1806"/>
                    <a:pt x="1806" y="1402"/>
                    <a:pt x="1806" y="909"/>
                  </a:cubicBezTo>
                  <a:cubicBezTo>
                    <a:pt x="1806" y="405"/>
                    <a:pt x="1402" y="1"/>
                    <a:pt x="8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490975" y="3633525"/>
              <a:ext cx="41475" cy="30875"/>
            </a:xfrm>
            <a:custGeom>
              <a:rect b="b" l="l" r="r" t="t"/>
              <a:pathLst>
                <a:path extrusionOk="0" h="1235" w="1659">
                  <a:moveTo>
                    <a:pt x="833" y="1"/>
                  </a:moveTo>
                  <a:cubicBezTo>
                    <a:pt x="677" y="1"/>
                    <a:pt x="519" y="60"/>
                    <a:pt x="396" y="178"/>
                  </a:cubicBezTo>
                  <a:cubicBezTo>
                    <a:pt x="1" y="563"/>
                    <a:pt x="277" y="1234"/>
                    <a:pt x="830" y="1234"/>
                  </a:cubicBezTo>
                  <a:cubicBezTo>
                    <a:pt x="1382" y="1234"/>
                    <a:pt x="1659" y="563"/>
                    <a:pt x="1264" y="178"/>
                  </a:cubicBezTo>
                  <a:cubicBezTo>
                    <a:pt x="1145" y="60"/>
                    <a:pt x="990" y="1"/>
                    <a:pt x="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4122950" y="3804575"/>
              <a:ext cx="140875" cy="82800"/>
            </a:xfrm>
            <a:custGeom>
              <a:rect b="b" l="l" r="r" t="t"/>
              <a:pathLst>
                <a:path extrusionOk="0" h="3312" w="5635">
                  <a:moveTo>
                    <a:pt x="2577" y="1"/>
                  </a:moveTo>
                  <a:cubicBezTo>
                    <a:pt x="2389" y="1"/>
                    <a:pt x="2201" y="19"/>
                    <a:pt x="2013" y="56"/>
                  </a:cubicBezTo>
                  <a:cubicBezTo>
                    <a:pt x="1589" y="125"/>
                    <a:pt x="1184" y="283"/>
                    <a:pt x="829" y="520"/>
                  </a:cubicBezTo>
                  <a:cubicBezTo>
                    <a:pt x="592" y="668"/>
                    <a:pt x="375" y="855"/>
                    <a:pt x="188" y="1072"/>
                  </a:cubicBezTo>
                  <a:cubicBezTo>
                    <a:pt x="138" y="1131"/>
                    <a:pt x="89" y="1200"/>
                    <a:pt x="50" y="1260"/>
                  </a:cubicBezTo>
                  <a:cubicBezTo>
                    <a:pt x="30" y="1279"/>
                    <a:pt x="10" y="1309"/>
                    <a:pt x="0" y="1329"/>
                  </a:cubicBezTo>
                  <a:cubicBezTo>
                    <a:pt x="1" y="1329"/>
                    <a:pt x="2" y="1329"/>
                    <a:pt x="3" y="1329"/>
                  </a:cubicBezTo>
                  <a:cubicBezTo>
                    <a:pt x="41" y="1329"/>
                    <a:pt x="271" y="935"/>
                    <a:pt x="869" y="569"/>
                  </a:cubicBezTo>
                  <a:cubicBezTo>
                    <a:pt x="1224" y="352"/>
                    <a:pt x="1618" y="204"/>
                    <a:pt x="2033" y="135"/>
                  </a:cubicBezTo>
                  <a:cubicBezTo>
                    <a:pt x="2212" y="100"/>
                    <a:pt x="2393" y="83"/>
                    <a:pt x="2572" y="83"/>
                  </a:cubicBezTo>
                  <a:cubicBezTo>
                    <a:pt x="3407" y="83"/>
                    <a:pt x="4214" y="452"/>
                    <a:pt x="4766" y="1102"/>
                  </a:cubicBezTo>
                  <a:cubicBezTo>
                    <a:pt x="5042" y="1417"/>
                    <a:pt x="5259" y="1783"/>
                    <a:pt x="5397" y="2177"/>
                  </a:cubicBezTo>
                  <a:cubicBezTo>
                    <a:pt x="5634" y="2848"/>
                    <a:pt x="5555" y="3312"/>
                    <a:pt x="5585" y="3312"/>
                  </a:cubicBezTo>
                  <a:cubicBezTo>
                    <a:pt x="5595" y="3282"/>
                    <a:pt x="5595" y="3253"/>
                    <a:pt x="5595" y="3223"/>
                  </a:cubicBezTo>
                  <a:cubicBezTo>
                    <a:pt x="5595" y="3154"/>
                    <a:pt x="5605" y="3075"/>
                    <a:pt x="5595" y="2996"/>
                  </a:cubicBezTo>
                  <a:cubicBezTo>
                    <a:pt x="5595" y="2710"/>
                    <a:pt x="5546" y="2424"/>
                    <a:pt x="5457" y="2158"/>
                  </a:cubicBezTo>
                  <a:cubicBezTo>
                    <a:pt x="5319" y="1753"/>
                    <a:pt x="5111" y="1378"/>
                    <a:pt x="4825" y="1052"/>
                  </a:cubicBezTo>
                  <a:cubicBezTo>
                    <a:pt x="4266" y="380"/>
                    <a:pt x="3435" y="1"/>
                    <a:pt x="2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4393050" y="3610100"/>
              <a:ext cx="16050" cy="80675"/>
            </a:xfrm>
            <a:custGeom>
              <a:rect b="b" l="l" r="r" t="t"/>
              <a:pathLst>
                <a:path extrusionOk="0" h="3227" w="642">
                  <a:moveTo>
                    <a:pt x="149" y="0"/>
                  </a:moveTo>
                  <a:cubicBezTo>
                    <a:pt x="139" y="10"/>
                    <a:pt x="247" y="178"/>
                    <a:pt x="356" y="464"/>
                  </a:cubicBezTo>
                  <a:cubicBezTo>
                    <a:pt x="425" y="632"/>
                    <a:pt x="474" y="800"/>
                    <a:pt x="504" y="977"/>
                  </a:cubicBezTo>
                  <a:cubicBezTo>
                    <a:pt x="543" y="1194"/>
                    <a:pt x="553" y="1411"/>
                    <a:pt x="543" y="1638"/>
                  </a:cubicBezTo>
                  <a:cubicBezTo>
                    <a:pt x="533" y="1855"/>
                    <a:pt x="504" y="2073"/>
                    <a:pt x="445" y="2290"/>
                  </a:cubicBezTo>
                  <a:cubicBezTo>
                    <a:pt x="395" y="2457"/>
                    <a:pt x="336" y="2625"/>
                    <a:pt x="257" y="2793"/>
                  </a:cubicBezTo>
                  <a:cubicBezTo>
                    <a:pt x="119" y="3069"/>
                    <a:pt x="1" y="3227"/>
                    <a:pt x="11" y="3227"/>
                  </a:cubicBezTo>
                  <a:cubicBezTo>
                    <a:pt x="11" y="3227"/>
                    <a:pt x="50" y="3197"/>
                    <a:pt x="99" y="3128"/>
                  </a:cubicBezTo>
                  <a:cubicBezTo>
                    <a:pt x="178" y="3030"/>
                    <a:pt x="247" y="2931"/>
                    <a:pt x="307" y="2822"/>
                  </a:cubicBezTo>
                  <a:cubicBezTo>
                    <a:pt x="395" y="2655"/>
                    <a:pt x="464" y="2487"/>
                    <a:pt x="524" y="2309"/>
                  </a:cubicBezTo>
                  <a:cubicBezTo>
                    <a:pt x="583" y="2092"/>
                    <a:pt x="622" y="1865"/>
                    <a:pt x="632" y="1638"/>
                  </a:cubicBezTo>
                  <a:cubicBezTo>
                    <a:pt x="642" y="1411"/>
                    <a:pt x="622" y="1184"/>
                    <a:pt x="583" y="967"/>
                  </a:cubicBezTo>
                  <a:cubicBezTo>
                    <a:pt x="543" y="780"/>
                    <a:pt x="484" y="602"/>
                    <a:pt x="415" y="435"/>
                  </a:cubicBezTo>
                  <a:cubicBezTo>
                    <a:pt x="366" y="326"/>
                    <a:pt x="307" y="218"/>
                    <a:pt x="237" y="109"/>
                  </a:cubicBezTo>
                  <a:cubicBezTo>
                    <a:pt x="188" y="4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3737875" y="4158950"/>
              <a:ext cx="2508975" cy="134225"/>
            </a:xfrm>
            <a:custGeom>
              <a:rect b="b" l="l" r="r" t="t"/>
              <a:pathLst>
                <a:path extrusionOk="0" h="5369" w="100359">
                  <a:moveTo>
                    <a:pt x="1945" y="1"/>
                  </a:moveTo>
                  <a:cubicBezTo>
                    <a:pt x="869" y="1"/>
                    <a:pt x="1" y="869"/>
                    <a:pt x="1" y="1944"/>
                  </a:cubicBezTo>
                  <a:lnTo>
                    <a:pt x="1" y="3424"/>
                  </a:lnTo>
                  <a:cubicBezTo>
                    <a:pt x="1" y="4500"/>
                    <a:pt x="869" y="5368"/>
                    <a:pt x="1945" y="5368"/>
                  </a:cubicBezTo>
                  <a:lnTo>
                    <a:pt x="98415" y="5368"/>
                  </a:lnTo>
                  <a:cubicBezTo>
                    <a:pt x="99490" y="5368"/>
                    <a:pt x="100359" y="4500"/>
                    <a:pt x="100359" y="3424"/>
                  </a:cubicBezTo>
                  <a:lnTo>
                    <a:pt x="100359" y="1944"/>
                  </a:lnTo>
                  <a:cubicBezTo>
                    <a:pt x="100359" y="869"/>
                    <a:pt x="99490" y="1"/>
                    <a:pt x="98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5822550" y="419605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2" y="1"/>
                    <a:pt x="312" y="415"/>
                    <a:pt x="168" y="1033"/>
                  </a:cubicBezTo>
                  <a:cubicBezTo>
                    <a:pt x="0" y="1743"/>
                    <a:pt x="444" y="2463"/>
                    <a:pt x="1155" y="2631"/>
                  </a:cubicBezTo>
                  <a:cubicBezTo>
                    <a:pt x="1258" y="2655"/>
                    <a:pt x="1360" y="2667"/>
                    <a:pt x="1462" y="2667"/>
                  </a:cubicBezTo>
                  <a:cubicBezTo>
                    <a:pt x="2070" y="2667"/>
                    <a:pt x="2619" y="2253"/>
                    <a:pt x="2763" y="1644"/>
                  </a:cubicBezTo>
                  <a:cubicBezTo>
                    <a:pt x="2931" y="924"/>
                    <a:pt x="2487" y="204"/>
                    <a:pt x="1776" y="36"/>
                  </a:cubicBezTo>
                  <a:cubicBezTo>
                    <a:pt x="1674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6136325" y="419582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5" y="1"/>
                  </a:moveTo>
                  <a:cubicBezTo>
                    <a:pt x="885" y="1"/>
                    <a:pt x="345" y="396"/>
                    <a:pt x="188" y="992"/>
                  </a:cubicBezTo>
                  <a:cubicBezTo>
                    <a:pt x="0" y="1703"/>
                    <a:pt x="424" y="2433"/>
                    <a:pt x="1135" y="2620"/>
                  </a:cubicBezTo>
                  <a:cubicBezTo>
                    <a:pt x="1249" y="2650"/>
                    <a:pt x="1363" y="2665"/>
                    <a:pt x="1475" y="2665"/>
                  </a:cubicBezTo>
                  <a:cubicBezTo>
                    <a:pt x="2065" y="2665"/>
                    <a:pt x="2605" y="2270"/>
                    <a:pt x="2763" y="1673"/>
                  </a:cubicBezTo>
                  <a:cubicBezTo>
                    <a:pt x="2950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5507775" y="4196025"/>
              <a:ext cx="73050" cy="66750"/>
            </a:xfrm>
            <a:custGeom>
              <a:rect b="b" l="l" r="r" t="t"/>
              <a:pathLst>
                <a:path extrusionOk="0" h="2670" w="2922">
                  <a:moveTo>
                    <a:pt x="1460" y="0"/>
                  </a:moveTo>
                  <a:cubicBezTo>
                    <a:pt x="1118" y="0"/>
                    <a:pt x="775" y="131"/>
                    <a:pt x="514" y="392"/>
                  </a:cubicBezTo>
                  <a:cubicBezTo>
                    <a:pt x="1" y="915"/>
                    <a:pt x="1" y="1754"/>
                    <a:pt x="514" y="2277"/>
                  </a:cubicBezTo>
                  <a:cubicBezTo>
                    <a:pt x="775" y="2538"/>
                    <a:pt x="1118" y="2669"/>
                    <a:pt x="1460" y="2669"/>
                  </a:cubicBezTo>
                  <a:cubicBezTo>
                    <a:pt x="1802" y="2669"/>
                    <a:pt x="2142" y="2538"/>
                    <a:pt x="2399" y="2277"/>
                  </a:cubicBezTo>
                  <a:cubicBezTo>
                    <a:pt x="2922" y="1754"/>
                    <a:pt x="2922" y="915"/>
                    <a:pt x="2399" y="392"/>
                  </a:cubicBezTo>
                  <a:cubicBezTo>
                    <a:pt x="2142" y="131"/>
                    <a:pt x="1802" y="0"/>
                    <a:pt x="146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5191800" y="4195825"/>
              <a:ext cx="75500" cy="66650"/>
            </a:xfrm>
            <a:custGeom>
              <a:rect b="b" l="l" r="r" t="t"/>
              <a:pathLst>
                <a:path extrusionOk="0" h="2666" w="3020">
                  <a:moveTo>
                    <a:pt x="1519" y="0"/>
                  </a:moveTo>
                  <a:cubicBezTo>
                    <a:pt x="1348" y="0"/>
                    <a:pt x="1175" y="34"/>
                    <a:pt x="1007" y="104"/>
                  </a:cubicBezTo>
                  <a:cubicBezTo>
                    <a:pt x="326" y="381"/>
                    <a:pt x="0" y="1160"/>
                    <a:pt x="276" y="1841"/>
                  </a:cubicBezTo>
                  <a:cubicBezTo>
                    <a:pt x="492" y="2354"/>
                    <a:pt x="988" y="2665"/>
                    <a:pt x="1510" y="2665"/>
                  </a:cubicBezTo>
                  <a:cubicBezTo>
                    <a:pt x="1681" y="2665"/>
                    <a:pt x="1855" y="2632"/>
                    <a:pt x="2023" y="2561"/>
                  </a:cubicBezTo>
                  <a:cubicBezTo>
                    <a:pt x="2694" y="2285"/>
                    <a:pt x="3019" y="1505"/>
                    <a:pt x="2743" y="825"/>
                  </a:cubicBezTo>
                  <a:cubicBezTo>
                    <a:pt x="2535" y="312"/>
                    <a:pt x="2041" y="0"/>
                    <a:pt x="15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4878275" y="419605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4" y="1"/>
                    <a:pt x="322" y="415"/>
                    <a:pt x="178" y="1033"/>
                  </a:cubicBezTo>
                  <a:cubicBezTo>
                    <a:pt x="0" y="1743"/>
                    <a:pt x="444" y="2463"/>
                    <a:pt x="1164" y="2631"/>
                  </a:cubicBezTo>
                  <a:cubicBezTo>
                    <a:pt x="1266" y="2655"/>
                    <a:pt x="1368" y="2667"/>
                    <a:pt x="1468" y="2667"/>
                  </a:cubicBezTo>
                  <a:cubicBezTo>
                    <a:pt x="2069" y="2667"/>
                    <a:pt x="2619" y="2253"/>
                    <a:pt x="2763" y="1644"/>
                  </a:cubicBezTo>
                  <a:cubicBezTo>
                    <a:pt x="2931" y="924"/>
                    <a:pt x="2497" y="214"/>
                    <a:pt x="1776" y="36"/>
                  </a:cubicBezTo>
                  <a:cubicBezTo>
                    <a:pt x="1673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4563500" y="4196125"/>
              <a:ext cx="73550" cy="66675"/>
            </a:xfrm>
            <a:custGeom>
              <a:rect b="b" l="l" r="r" t="t"/>
              <a:pathLst>
                <a:path extrusionOk="0" h="2667" w="2942">
                  <a:moveTo>
                    <a:pt x="1468" y="1"/>
                  </a:moveTo>
                  <a:cubicBezTo>
                    <a:pt x="1121" y="1"/>
                    <a:pt x="775" y="137"/>
                    <a:pt x="514" y="408"/>
                  </a:cubicBezTo>
                  <a:cubicBezTo>
                    <a:pt x="1" y="931"/>
                    <a:pt x="11" y="1780"/>
                    <a:pt x="543" y="2293"/>
                  </a:cubicBezTo>
                  <a:cubicBezTo>
                    <a:pt x="799" y="2543"/>
                    <a:pt x="1132" y="2667"/>
                    <a:pt x="1465" y="2667"/>
                  </a:cubicBezTo>
                  <a:cubicBezTo>
                    <a:pt x="1815" y="2667"/>
                    <a:pt x="2165" y="2531"/>
                    <a:pt x="2428" y="2263"/>
                  </a:cubicBezTo>
                  <a:cubicBezTo>
                    <a:pt x="2941" y="1730"/>
                    <a:pt x="2921" y="891"/>
                    <a:pt x="2398" y="378"/>
                  </a:cubicBezTo>
                  <a:cubicBezTo>
                    <a:pt x="2137" y="127"/>
                    <a:pt x="1802" y="1"/>
                    <a:pt x="14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4247525" y="4196075"/>
              <a:ext cx="75750" cy="66625"/>
            </a:xfrm>
            <a:custGeom>
              <a:rect b="b" l="l" r="r" t="t"/>
              <a:pathLst>
                <a:path extrusionOk="0" h="2665" w="3030">
                  <a:moveTo>
                    <a:pt x="1519" y="0"/>
                  </a:moveTo>
                  <a:cubicBezTo>
                    <a:pt x="1348" y="0"/>
                    <a:pt x="1174" y="34"/>
                    <a:pt x="1007" y="104"/>
                  </a:cubicBezTo>
                  <a:cubicBezTo>
                    <a:pt x="326" y="380"/>
                    <a:pt x="0" y="1160"/>
                    <a:pt x="286" y="1841"/>
                  </a:cubicBezTo>
                  <a:cubicBezTo>
                    <a:pt x="502" y="2354"/>
                    <a:pt x="992" y="2665"/>
                    <a:pt x="1511" y="2665"/>
                  </a:cubicBezTo>
                  <a:cubicBezTo>
                    <a:pt x="1682" y="2665"/>
                    <a:pt x="1855" y="2632"/>
                    <a:pt x="2023" y="2561"/>
                  </a:cubicBezTo>
                  <a:cubicBezTo>
                    <a:pt x="2704" y="2285"/>
                    <a:pt x="3029" y="1505"/>
                    <a:pt x="2743" y="824"/>
                  </a:cubicBezTo>
                  <a:cubicBezTo>
                    <a:pt x="2535" y="311"/>
                    <a:pt x="2041" y="0"/>
                    <a:pt x="151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3934000" y="4195950"/>
              <a:ext cx="73275" cy="66525"/>
            </a:xfrm>
            <a:custGeom>
              <a:rect b="b" l="l" r="r" t="t"/>
              <a:pathLst>
                <a:path extrusionOk="0" h="2661" w="2931">
                  <a:moveTo>
                    <a:pt x="1450" y="1"/>
                  </a:moveTo>
                  <a:cubicBezTo>
                    <a:pt x="853" y="1"/>
                    <a:pt x="311" y="414"/>
                    <a:pt x="168" y="1027"/>
                  </a:cubicBezTo>
                  <a:cubicBezTo>
                    <a:pt x="0" y="1737"/>
                    <a:pt x="444" y="2457"/>
                    <a:pt x="1154" y="2625"/>
                  </a:cubicBezTo>
                  <a:cubicBezTo>
                    <a:pt x="1257" y="2649"/>
                    <a:pt x="1360" y="2661"/>
                    <a:pt x="1462" y="2661"/>
                  </a:cubicBezTo>
                  <a:cubicBezTo>
                    <a:pt x="2069" y="2661"/>
                    <a:pt x="2619" y="2247"/>
                    <a:pt x="2763" y="1639"/>
                  </a:cubicBezTo>
                  <a:cubicBezTo>
                    <a:pt x="2931" y="918"/>
                    <a:pt x="2487" y="208"/>
                    <a:pt x="1766" y="40"/>
                  </a:cubicBezTo>
                  <a:cubicBezTo>
                    <a:pt x="1660" y="14"/>
                    <a:pt x="1554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3999100" y="4293150"/>
              <a:ext cx="385100" cy="360650"/>
            </a:xfrm>
            <a:custGeom>
              <a:rect b="b" l="l" r="r" t="t"/>
              <a:pathLst>
                <a:path extrusionOk="0" h="14426" w="15404">
                  <a:moveTo>
                    <a:pt x="198" y="0"/>
                  </a:moveTo>
                  <a:lnTo>
                    <a:pt x="1" y="14426"/>
                  </a:lnTo>
                  <a:lnTo>
                    <a:pt x="15206" y="14426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5683900" y="4293150"/>
              <a:ext cx="383125" cy="359425"/>
            </a:xfrm>
            <a:custGeom>
              <a:rect b="b" l="l" r="r" t="t"/>
              <a:pathLst>
                <a:path extrusionOk="0" h="14377" w="15325">
                  <a:moveTo>
                    <a:pt x="119" y="0"/>
                  </a:moveTo>
                  <a:lnTo>
                    <a:pt x="1" y="14376"/>
                  </a:lnTo>
                  <a:lnTo>
                    <a:pt x="15206" y="14376"/>
                  </a:lnTo>
                  <a:lnTo>
                    <a:pt x="1532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4111350" y="4157975"/>
              <a:ext cx="155425" cy="2225"/>
            </a:xfrm>
            <a:custGeom>
              <a:rect b="b" l="l" r="r" t="t"/>
              <a:pathLst>
                <a:path extrusionOk="0" h="89" w="6217">
                  <a:moveTo>
                    <a:pt x="3109" y="0"/>
                  </a:moveTo>
                  <a:cubicBezTo>
                    <a:pt x="1392" y="0"/>
                    <a:pt x="0" y="20"/>
                    <a:pt x="0" y="40"/>
                  </a:cubicBezTo>
                  <a:cubicBezTo>
                    <a:pt x="0" y="69"/>
                    <a:pt x="1392" y="89"/>
                    <a:pt x="3109" y="89"/>
                  </a:cubicBezTo>
                  <a:cubicBezTo>
                    <a:pt x="4825" y="89"/>
                    <a:pt x="6217" y="69"/>
                    <a:pt x="6217" y="40"/>
                  </a:cubicBezTo>
                  <a:cubicBezTo>
                    <a:pt x="6217" y="20"/>
                    <a:pt x="4825" y="0"/>
                    <a:pt x="3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3745025" y="4279325"/>
              <a:ext cx="2412775" cy="2250"/>
            </a:xfrm>
            <a:custGeom>
              <a:rect b="b" l="l" r="r" t="t"/>
              <a:pathLst>
                <a:path extrusionOk="0" h="90" w="96511">
                  <a:moveTo>
                    <a:pt x="9769" y="1"/>
                  </a:moveTo>
                  <a:cubicBezTo>
                    <a:pt x="8990" y="1"/>
                    <a:pt x="780" y="30"/>
                    <a:pt x="1" y="30"/>
                  </a:cubicBezTo>
                  <a:lnTo>
                    <a:pt x="1" y="70"/>
                  </a:lnTo>
                  <a:cubicBezTo>
                    <a:pt x="780" y="70"/>
                    <a:pt x="8990" y="89"/>
                    <a:pt x="9769" y="89"/>
                  </a:cubicBezTo>
                  <a:lnTo>
                    <a:pt x="37663" y="89"/>
                  </a:lnTo>
                  <a:lnTo>
                    <a:pt x="68557" y="80"/>
                  </a:lnTo>
                  <a:lnTo>
                    <a:pt x="89377" y="70"/>
                  </a:lnTo>
                  <a:lnTo>
                    <a:pt x="95040" y="60"/>
                  </a:lnTo>
                  <a:lnTo>
                    <a:pt x="96511" y="60"/>
                  </a:lnTo>
                  <a:lnTo>
                    <a:pt x="95031" y="40"/>
                  </a:lnTo>
                  <a:lnTo>
                    <a:pt x="89367" y="30"/>
                  </a:lnTo>
                  <a:lnTo>
                    <a:pt x="68547" y="10"/>
                  </a:lnTo>
                  <a:lnTo>
                    <a:pt x="3766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3754900" y="4167100"/>
              <a:ext cx="2475425" cy="113250"/>
            </a:xfrm>
            <a:custGeom>
              <a:rect b="b" l="l" r="r" t="t"/>
              <a:pathLst>
                <a:path extrusionOk="0" h="4530" w="99017">
                  <a:moveTo>
                    <a:pt x="75207" y="0"/>
                  </a:moveTo>
                  <a:cubicBezTo>
                    <a:pt x="61236" y="0"/>
                    <a:pt x="38524" y="13"/>
                    <a:pt x="16368" y="13"/>
                  </a:cubicBezTo>
                  <a:cubicBezTo>
                    <a:pt x="10829" y="13"/>
                    <a:pt x="5325" y="12"/>
                    <a:pt x="1" y="10"/>
                  </a:cubicBezTo>
                  <a:lnTo>
                    <a:pt x="1" y="59"/>
                  </a:lnTo>
                  <a:cubicBezTo>
                    <a:pt x="17748" y="59"/>
                    <a:pt x="37495" y="64"/>
                    <a:pt x="53863" y="64"/>
                  </a:cubicBezTo>
                  <a:cubicBezTo>
                    <a:pt x="62047" y="64"/>
                    <a:pt x="69386" y="63"/>
                    <a:pt x="75207" y="59"/>
                  </a:cubicBezTo>
                  <a:lnTo>
                    <a:pt x="96037" y="49"/>
                  </a:lnTo>
                  <a:cubicBezTo>
                    <a:pt x="96116" y="47"/>
                    <a:pt x="96195" y="46"/>
                    <a:pt x="96275" y="46"/>
                  </a:cubicBezTo>
                  <a:cubicBezTo>
                    <a:pt x="96491" y="46"/>
                    <a:pt x="96708" y="55"/>
                    <a:pt x="96925" y="69"/>
                  </a:cubicBezTo>
                  <a:cubicBezTo>
                    <a:pt x="97201" y="109"/>
                    <a:pt x="97467" y="207"/>
                    <a:pt x="97714" y="345"/>
                  </a:cubicBezTo>
                  <a:cubicBezTo>
                    <a:pt x="98158" y="592"/>
                    <a:pt x="98503" y="997"/>
                    <a:pt x="98691" y="1470"/>
                  </a:cubicBezTo>
                  <a:cubicBezTo>
                    <a:pt x="98849" y="1875"/>
                    <a:pt x="98888" y="2319"/>
                    <a:pt x="98799" y="2743"/>
                  </a:cubicBezTo>
                  <a:cubicBezTo>
                    <a:pt x="98720" y="3098"/>
                    <a:pt x="98563" y="3434"/>
                    <a:pt x="98336" y="3710"/>
                  </a:cubicBezTo>
                  <a:cubicBezTo>
                    <a:pt x="98148" y="3927"/>
                    <a:pt x="97931" y="4115"/>
                    <a:pt x="97675" y="4253"/>
                  </a:cubicBezTo>
                  <a:cubicBezTo>
                    <a:pt x="97497" y="4351"/>
                    <a:pt x="97300" y="4421"/>
                    <a:pt x="97102" y="4470"/>
                  </a:cubicBezTo>
                  <a:cubicBezTo>
                    <a:pt x="96984" y="4499"/>
                    <a:pt x="96856" y="4509"/>
                    <a:pt x="96737" y="4519"/>
                  </a:cubicBezTo>
                  <a:lnTo>
                    <a:pt x="96609" y="4529"/>
                  </a:lnTo>
                  <a:lnTo>
                    <a:pt x="96737" y="4529"/>
                  </a:lnTo>
                  <a:cubicBezTo>
                    <a:pt x="96856" y="4519"/>
                    <a:pt x="96984" y="4509"/>
                    <a:pt x="97102" y="4480"/>
                  </a:cubicBezTo>
                  <a:cubicBezTo>
                    <a:pt x="97309" y="4430"/>
                    <a:pt x="97497" y="4361"/>
                    <a:pt x="97684" y="4263"/>
                  </a:cubicBezTo>
                  <a:cubicBezTo>
                    <a:pt x="97931" y="4125"/>
                    <a:pt x="98158" y="3947"/>
                    <a:pt x="98346" y="3730"/>
                  </a:cubicBezTo>
                  <a:cubicBezTo>
                    <a:pt x="98868" y="3098"/>
                    <a:pt x="99016" y="2230"/>
                    <a:pt x="98711" y="1460"/>
                  </a:cubicBezTo>
                  <a:lnTo>
                    <a:pt x="98720" y="1460"/>
                  </a:lnTo>
                  <a:cubicBezTo>
                    <a:pt x="98533" y="977"/>
                    <a:pt x="98178" y="572"/>
                    <a:pt x="97734" y="326"/>
                  </a:cubicBezTo>
                  <a:cubicBezTo>
                    <a:pt x="97487" y="178"/>
                    <a:pt x="97211" y="89"/>
                    <a:pt x="96935" y="49"/>
                  </a:cubicBezTo>
                  <a:cubicBezTo>
                    <a:pt x="96705" y="27"/>
                    <a:pt x="96481" y="16"/>
                    <a:pt x="96259" y="16"/>
                  </a:cubicBezTo>
                  <a:cubicBezTo>
                    <a:pt x="96185" y="16"/>
                    <a:pt x="96111" y="17"/>
                    <a:pt x="96037" y="20"/>
                  </a:cubicBezTo>
                  <a:lnTo>
                    <a:pt x="7520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2812100" y="4158950"/>
              <a:ext cx="974650" cy="134225"/>
            </a:xfrm>
            <a:custGeom>
              <a:rect b="b" l="l" r="r" t="t"/>
              <a:pathLst>
                <a:path extrusionOk="0" h="5369" w="38986">
                  <a:moveTo>
                    <a:pt x="1944" y="1"/>
                  </a:moveTo>
                  <a:cubicBezTo>
                    <a:pt x="879" y="1"/>
                    <a:pt x="1" y="869"/>
                    <a:pt x="11" y="1944"/>
                  </a:cubicBezTo>
                  <a:lnTo>
                    <a:pt x="11" y="3424"/>
                  </a:lnTo>
                  <a:cubicBezTo>
                    <a:pt x="11" y="4490"/>
                    <a:pt x="879" y="5368"/>
                    <a:pt x="1944" y="5368"/>
                  </a:cubicBezTo>
                  <a:lnTo>
                    <a:pt x="38985" y="5329"/>
                  </a:lnTo>
                  <a:lnTo>
                    <a:pt x="38985" y="20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2655950" y="3972700"/>
              <a:ext cx="100925" cy="218825"/>
            </a:xfrm>
            <a:custGeom>
              <a:rect b="b" l="l" r="r" t="t"/>
              <a:pathLst>
                <a:path extrusionOk="0" h="8753" w="4037">
                  <a:moveTo>
                    <a:pt x="1" y="1"/>
                  </a:moveTo>
                  <a:cubicBezTo>
                    <a:pt x="1" y="11"/>
                    <a:pt x="139" y="50"/>
                    <a:pt x="386" y="129"/>
                  </a:cubicBezTo>
                  <a:cubicBezTo>
                    <a:pt x="741" y="257"/>
                    <a:pt x="1076" y="435"/>
                    <a:pt x="1372" y="642"/>
                  </a:cubicBezTo>
                  <a:cubicBezTo>
                    <a:pt x="1826" y="968"/>
                    <a:pt x="2221" y="1353"/>
                    <a:pt x="2547" y="1797"/>
                  </a:cubicBezTo>
                  <a:cubicBezTo>
                    <a:pt x="2941" y="2339"/>
                    <a:pt x="3257" y="2951"/>
                    <a:pt x="3474" y="3593"/>
                  </a:cubicBezTo>
                  <a:cubicBezTo>
                    <a:pt x="3681" y="4234"/>
                    <a:pt x="3810" y="4895"/>
                    <a:pt x="3879" y="5566"/>
                  </a:cubicBezTo>
                  <a:cubicBezTo>
                    <a:pt x="3948" y="6188"/>
                    <a:pt x="3977" y="6750"/>
                    <a:pt x="3977" y="7224"/>
                  </a:cubicBezTo>
                  <a:lnTo>
                    <a:pt x="3977" y="8339"/>
                  </a:lnTo>
                  <a:lnTo>
                    <a:pt x="3977" y="8644"/>
                  </a:lnTo>
                  <a:cubicBezTo>
                    <a:pt x="3977" y="8684"/>
                    <a:pt x="3977" y="8714"/>
                    <a:pt x="3977" y="8753"/>
                  </a:cubicBezTo>
                  <a:cubicBezTo>
                    <a:pt x="3987" y="8714"/>
                    <a:pt x="3997" y="8684"/>
                    <a:pt x="3997" y="8644"/>
                  </a:cubicBezTo>
                  <a:cubicBezTo>
                    <a:pt x="3997" y="8566"/>
                    <a:pt x="4007" y="8467"/>
                    <a:pt x="4007" y="8339"/>
                  </a:cubicBezTo>
                  <a:cubicBezTo>
                    <a:pt x="4017" y="8082"/>
                    <a:pt x="4027" y="7697"/>
                    <a:pt x="4027" y="7224"/>
                  </a:cubicBezTo>
                  <a:cubicBezTo>
                    <a:pt x="4036" y="6661"/>
                    <a:pt x="4007" y="6109"/>
                    <a:pt x="3958" y="5556"/>
                  </a:cubicBezTo>
                  <a:cubicBezTo>
                    <a:pt x="3888" y="4875"/>
                    <a:pt x="3760" y="4204"/>
                    <a:pt x="3553" y="3563"/>
                  </a:cubicBezTo>
                  <a:cubicBezTo>
                    <a:pt x="3336" y="2912"/>
                    <a:pt x="3010" y="2300"/>
                    <a:pt x="2606" y="1747"/>
                  </a:cubicBezTo>
                  <a:cubicBezTo>
                    <a:pt x="2270" y="1303"/>
                    <a:pt x="1866" y="909"/>
                    <a:pt x="1402" y="593"/>
                  </a:cubicBezTo>
                  <a:cubicBezTo>
                    <a:pt x="1096" y="386"/>
                    <a:pt x="761" y="218"/>
                    <a:pt x="396" y="100"/>
                  </a:cubicBezTo>
                  <a:cubicBezTo>
                    <a:pt x="307" y="70"/>
                    <a:pt x="208" y="40"/>
                    <a:pt x="99" y="21"/>
                  </a:cubicBezTo>
                  <a:cubicBezTo>
                    <a:pt x="7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2669525" y="3942625"/>
              <a:ext cx="101650" cy="248900"/>
            </a:xfrm>
            <a:custGeom>
              <a:rect b="b" l="l" r="r" t="t"/>
              <a:pathLst>
                <a:path extrusionOk="0" h="9956" w="4066">
                  <a:moveTo>
                    <a:pt x="1" y="0"/>
                  </a:moveTo>
                  <a:cubicBezTo>
                    <a:pt x="1" y="10"/>
                    <a:pt x="149" y="69"/>
                    <a:pt x="405" y="198"/>
                  </a:cubicBezTo>
                  <a:cubicBezTo>
                    <a:pt x="770" y="385"/>
                    <a:pt x="1106" y="612"/>
                    <a:pt x="1411" y="888"/>
                  </a:cubicBezTo>
                  <a:cubicBezTo>
                    <a:pt x="1865" y="1283"/>
                    <a:pt x="2270" y="1747"/>
                    <a:pt x="2596" y="2260"/>
                  </a:cubicBezTo>
                  <a:cubicBezTo>
                    <a:pt x="2990" y="2881"/>
                    <a:pt x="3296" y="3562"/>
                    <a:pt x="3503" y="4273"/>
                  </a:cubicBezTo>
                  <a:cubicBezTo>
                    <a:pt x="3711" y="4983"/>
                    <a:pt x="3849" y="5713"/>
                    <a:pt x="3918" y="6453"/>
                  </a:cubicBezTo>
                  <a:cubicBezTo>
                    <a:pt x="3987" y="7134"/>
                    <a:pt x="4007" y="7756"/>
                    <a:pt x="4007" y="8279"/>
                  </a:cubicBezTo>
                  <a:cubicBezTo>
                    <a:pt x="4016" y="8802"/>
                    <a:pt x="4016" y="9216"/>
                    <a:pt x="4016" y="9512"/>
                  </a:cubicBezTo>
                  <a:lnTo>
                    <a:pt x="4016" y="9838"/>
                  </a:lnTo>
                  <a:cubicBezTo>
                    <a:pt x="4016" y="9877"/>
                    <a:pt x="4016" y="9917"/>
                    <a:pt x="4026" y="9956"/>
                  </a:cubicBezTo>
                  <a:cubicBezTo>
                    <a:pt x="4036" y="9926"/>
                    <a:pt x="4036" y="9887"/>
                    <a:pt x="4036" y="9847"/>
                  </a:cubicBezTo>
                  <a:cubicBezTo>
                    <a:pt x="4036" y="9759"/>
                    <a:pt x="4046" y="9650"/>
                    <a:pt x="4046" y="9512"/>
                  </a:cubicBezTo>
                  <a:cubicBezTo>
                    <a:pt x="4056" y="9216"/>
                    <a:pt x="4066" y="8802"/>
                    <a:pt x="4066" y="8279"/>
                  </a:cubicBezTo>
                  <a:cubicBezTo>
                    <a:pt x="4066" y="7756"/>
                    <a:pt x="4056" y="7144"/>
                    <a:pt x="3997" y="6453"/>
                  </a:cubicBezTo>
                  <a:cubicBezTo>
                    <a:pt x="3928" y="5713"/>
                    <a:pt x="3789" y="4973"/>
                    <a:pt x="3592" y="4253"/>
                  </a:cubicBezTo>
                  <a:cubicBezTo>
                    <a:pt x="3375" y="3533"/>
                    <a:pt x="3069" y="2842"/>
                    <a:pt x="2665" y="2210"/>
                  </a:cubicBezTo>
                  <a:cubicBezTo>
                    <a:pt x="2329" y="1697"/>
                    <a:pt x="1925" y="1234"/>
                    <a:pt x="1451" y="839"/>
                  </a:cubicBezTo>
                  <a:cubicBezTo>
                    <a:pt x="1135" y="572"/>
                    <a:pt x="790" y="346"/>
                    <a:pt x="425" y="168"/>
                  </a:cubicBezTo>
                  <a:cubicBezTo>
                    <a:pt x="316" y="119"/>
                    <a:pt x="218" y="69"/>
                    <a:pt x="109" y="40"/>
                  </a:cubicBezTo>
                  <a:cubicBezTo>
                    <a:pt x="79" y="20"/>
                    <a:pt x="40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2318000" y="3731950"/>
              <a:ext cx="23975" cy="202050"/>
            </a:xfrm>
            <a:custGeom>
              <a:rect b="b" l="l" r="r" t="t"/>
              <a:pathLst>
                <a:path extrusionOk="0" h="8082" w="959">
                  <a:moveTo>
                    <a:pt x="1" y="1"/>
                  </a:moveTo>
                  <a:lnTo>
                    <a:pt x="218" y="8082"/>
                  </a:lnTo>
                  <a:lnTo>
                    <a:pt x="869" y="8072"/>
                  </a:lnTo>
                  <a:cubicBezTo>
                    <a:pt x="869" y="8072"/>
                    <a:pt x="958" y="90"/>
                    <a:pt x="9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2300750" y="3906850"/>
              <a:ext cx="60950" cy="78725"/>
            </a:xfrm>
            <a:custGeom>
              <a:rect b="b" l="l" r="r" t="t"/>
              <a:pathLst>
                <a:path extrusionOk="0" h="3149" w="2438">
                  <a:moveTo>
                    <a:pt x="849" y="0"/>
                  </a:moveTo>
                  <a:lnTo>
                    <a:pt x="819" y="1125"/>
                  </a:lnTo>
                  <a:lnTo>
                    <a:pt x="30" y="1717"/>
                  </a:lnTo>
                  <a:lnTo>
                    <a:pt x="0" y="2398"/>
                  </a:lnTo>
                  <a:lnTo>
                    <a:pt x="612" y="3148"/>
                  </a:lnTo>
                  <a:lnTo>
                    <a:pt x="573" y="1994"/>
                  </a:lnTo>
                  <a:lnTo>
                    <a:pt x="1165" y="1688"/>
                  </a:lnTo>
                  <a:lnTo>
                    <a:pt x="1855" y="2053"/>
                  </a:lnTo>
                  <a:lnTo>
                    <a:pt x="1875" y="3118"/>
                  </a:lnTo>
                  <a:lnTo>
                    <a:pt x="2437" y="2349"/>
                  </a:lnTo>
                  <a:lnTo>
                    <a:pt x="2437" y="1609"/>
                  </a:lnTo>
                  <a:lnTo>
                    <a:pt x="1589" y="1165"/>
                  </a:lnTo>
                  <a:lnTo>
                    <a:pt x="1599" y="40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2410025" y="3686700"/>
              <a:ext cx="263225" cy="284025"/>
            </a:xfrm>
            <a:custGeom>
              <a:rect b="b" l="l" r="r" t="t"/>
              <a:pathLst>
                <a:path extrusionOk="0" h="11361" w="10529">
                  <a:moveTo>
                    <a:pt x="2108" y="0"/>
                  </a:moveTo>
                  <a:cubicBezTo>
                    <a:pt x="1689" y="0"/>
                    <a:pt x="1268" y="140"/>
                    <a:pt x="918" y="429"/>
                  </a:cubicBezTo>
                  <a:cubicBezTo>
                    <a:pt x="119" y="1090"/>
                    <a:pt x="0" y="2275"/>
                    <a:pt x="661" y="3074"/>
                  </a:cubicBezTo>
                  <a:lnTo>
                    <a:pt x="6976" y="10681"/>
                  </a:lnTo>
                  <a:cubicBezTo>
                    <a:pt x="7347" y="11129"/>
                    <a:pt x="7882" y="11360"/>
                    <a:pt x="8421" y="11360"/>
                  </a:cubicBezTo>
                  <a:cubicBezTo>
                    <a:pt x="8844" y="11360"/>
                    <a:pt x="9270" y="11218"/>
                    <a:pt x="9621" y="10928"/>
                  </a:cubicBezTo>
                  <a:cubicBezTo>
                    <a:pt x="10410" y="10267"/>
                    <a:pt x="10529" y="9083"/>
                    <a:pt x="9867" y="8284"/>
                  </a:cubicBezTo>
                  <a:lnTo>
                    <a:pt x="3553" y="676"/>
                  </a:lnTo>
                  <a:cubicBezTo>
                    <a:pt x="3181" y="232"/>
                    <a:pt x="2646" y="0"/>
                    <a:pt x="210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2301975" y="3703600"/>
              <a:ext cx="199350" cy="58975"/>
            </a:xfrm>
            <a:custGeom>
              <a:rect b="b" l="l" r="r" t="t"/>
              <a:pathLst>
                <a:path extrusionOk="0" h="2359" w="7974">
                  <a:moveTo>
                    <a:pt x="1175" y="0"/>
                  </a:moveTo>
                  <a:cubicBezTo>
                    <a:pt x="524" y="0"/>
                    <a:pt x="1" y="523"/>
                    <a:pt x="1" y="1174"/>
                  </a:cubicBezTo>
                  <a:cubicBezTo>
                    <a:pt x="1" y="1825"/>
                    <a:pt x="524" y="2358"/>
                    <a:pt x="1175" y="2358"/>
                  </a:cubicBezTo>
                  <a:lnTo>
                    <a:pt x="6789" y="2358"/>
                  </a:lnTo>
                  <a:cubicBezTo>
                    <a:pt x="7440" y="2358"/>
                    <a:pt x="7973" y="1825"/>
                    <a:pt x="7973" y="1174"/>
                  </a:cubicBezTo>
                  <a:cubicBezTo>
                    <a:pt x="7973" y="523"/>
                    <a:pt x="7440" y="0"/>
                    <a:pt x="6789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2545700" y="3870100"/>
              <a:ext cx="131750" cy="414425"/>
            </a:xfrm>
            <a:custGeom>
              <a:rect b="b" l="l" r="r" t="t"/>
              <a:pathLst>
                <a:path extrusionOk="0" h="16577" w="5270">
                  <a:moveTo>
                    <a:pt x="1905" y="0"/>
                  </a:moveTo>
                  <a:cubicBezTo>
                    <a:pt x="849" y="0"/>
                    <a:pt x="0" y="849"/>
                    <a:pt x="0" y="1905"/>
                  </a:cubicBezTo>
                  <a:lnTo>
                    <a:pt x="0" y="14673"/>
                  </a:lnTo>
                  <a:cubicBezTo>
                    <a:pt x="0" y="15728"/>
                    <a:pt x="849" y="16577"/>
                    <a:pt x="1905" y="16577"/>
                  </a:cubicBezTo>
                  <a:lnTo>
                    <a:pt x="3355" y="16577"/>
                  </a:lnTo>
                  <a:cubicBezTo>
                    <a:pt x="4421" y="16577"/>
                    <a:pt x="5269" y="15728"/>
                    <a:pt x="5269" y="14673"/>
                  </a:cubicBezTo>
                  <a:lnTo>
                    <a:pt x="5269" y="1905"/>
                  </a:lnTo>
                  <a:cubicBezTo>
                    <a:pt x="5269" y="849"/>
                    <a:pt x="4421" y="0"/>
                    <a:pt x="335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2573825" y="4189200"/>
              <a:ext cx="72525" cy="64950"/>
            </a:xfrm>
            <a:custGeom>
              <a:rect b="b" l="l" r="r" t="t"/>
              <a:pathLst>
                <a:path extrusionOk="0" h="2598" w="2901">
                  <a:moveTo>
                    <a:pt x="1448" y="1"/>
                  </a:moveTo>
                  <a:cubicBezTo>
                    <a:pt x="1091" y="1"/>
                    <a:pt x="738" y="147"/>
                    <a:pt x="484" y="438"/>
                  </a:cubicBezTo>
                  <a:cubicBezTo>
                    <a:pt x="0" y="971"/>
                    <a:pt x="49" y="1790"/>
                    <a:pt x="582" y="2264"/>
                  </a:cubicBezTo>
                  <a:cubicBezTo>
                    <a:pt x="834" y="2488"/>
                    <a:pt x="1145" y="2598"/>
                    <a:pt x="1453" y="2598"/>
                  </a:cubicBezTo>
                  <a:cubicBezTo>
                    <a:pt x="1810" y="2598"/>
                    <a:pt x="2163" y="2451"/>
                    <a:pt x="2418" y="2165"/>
                  </a:cubicBezTo>
                  <a:cubicBezTo>
                    <a:pt x="2901" y="1622"/>
                    <a:pt x="2852" y="803"/>
                    <a:pt x="2319" y="330"/>
                  </a:cubicBezTo>
                  <a:cubicBezTo>
                    <a:pt x="2067" y="110"/>
                    <a:pt x="1756" y="1"/>
                    <a:pt x="144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2575800" y="3894450"/>
              <a:ext cx="71300" cy="64975"/>
            </a:xfrm>
            <a:custGeom>
              <a:rect b="b" l="l" r="r" t="t"/>
              <a:pathLst>
                <a:path extrusionOk="0" h="2599" w="2852">
                  <a:moveTo>
                    <a:pt x="1427" y="1"/>
                  </a:moveTo>
                  <a:cubicBezTo>
                    <a:pt x="1095" y="1"/>
                    <a:pt x="765" y="126"/>
                    <a:pt x="513" y="378"/>
                  </a:cubicBezTo>
                  <a:cubicBezTo>
                    <a:pt x="0" y="891"/>
                    <a:pt x="0" y="1710"/>
                    <a:pt x="513" y="2213"/>
                  </a:cubicBezTo>
                  <a:cubicBezTo>
                    <a:pt x="765" y="2470"/>
                    <a:pt x="1095" y="2598"/>
                    <a:pt x="1427" y="2598"/>
                  </a:cubicBezTo>
                  <a:cubicBezTo>
                    <a:pt x="1759" y="2598"/>
                    <a:pt x="2092" y="2470"/>
                    <a:pt x="2348" y="2213"/>
                  </a:cubicBezTo>
                  <a:cubicBezTo>
                    <a:pt x="2852" y="1710"/>
                    <a:pt x="2852" y="891"/>
                    <a:pt x="2348" y="378"/>
                  </a:cubicBezTo>
                  <a:cubicBezTo>
                    <a:pt x="2092" y="126"/>
                    <a:pt x="1759" y="1"/>
                    <a:pt x="142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2448000" y="3713200"/>
              <a:ext cx="39500" cy="39500"/>
            </a:xfrm>
            <a:custGeom>
              <a:rect b="b" l="l" r="r" t="t"/>
              <a:pathLst>
                <a:path extrusionOk="0" h="1580" w="1580">
                  <a:moveTo>
                    <a:pt x="790" y="1"/>
                  </a:moveTo>
                  <a:cubicBezTo>
                    <a:pt x="356" y="1"/>
                    <a:pt x="1" y="356"/>
                    <a:pt x="1" y="790"/>
                  </a:cubicBezTo>
                  <a:cubicBezTo>
                    <a:pt x="1" y="1224"/>
                    <a:pt x="356" y="1580"/>
                    <a:pt x="790" y="1580"/>
                  </a:cubicBezTo>
                  <a:cubicBezTo>
                    <a:pt x="1224" y="1580"/>
                    <a:pt x="1580" y="1224"/>
                    <a:pt x="1580" y="790"/>
                  </a:cubicBezTo>
                  <a:cubicBezTo>
                    <a:pt x="1580" y="356"/>
                    <a:pt x="1224" y="1"/>
                    <a:pt x="7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2315050" y="3719625"/>
              <a:ext cx="26675" cy="26900"/>
            </a:xfrm>
            <a:custGeom>
              <a:rect b="b" l="l" r="r" t="t"/>
              <a:pathLst>
                <a:path extrusionOk="0" h="1076" w="1067">
                  <a:moveTo>
                    <a:pt x="533" y="0"/>
                  </a:moveTo>
                  <a:cubicBezTo>
                    <a:pt x="237" y="0"/>
                    <a:pt x="1" y="237"/>
                    <a:pt x="1" y="533"/>
                  </a:cubicBezTo>
                  <a:cubicBezTo>
                    <a:pt x="1" y="829"/>
                    <a:pt x="237" y="1076"/>
                    <a:pt x="533" y="1076"/>
                  </a:cubicBezTo>
                  <a:cubicBezTo>
                    <a:pt x="829" y="1076"/>
                    <a:pt x="1066" y="829"/>
                    <a:pt x="1066" y="533"/>
                  </a:cubicBezTo>
                  <a:cubicBezTo>
                    <a:pt x="1066" y="237"/>
                    <a:pt x="829" y="0"/>
                    <a:pt x="5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2545450" y="3868825"/>
              <a:ext cx="122125" cy="72575"/>
            </a:xfrm>
            <a:custGeom>
              <a:rect b="b" l="l" r="r" t="t"/>
              <a:pathLst>
                <a:path extrusionOk="0" h="2903" w="4885">
                  <a:moveTo>
                    <a:pt x="2632" y="0"/>
                  </a:moveTo>
                  <a:cubicBezTo>
                    <a:pt x="1884" y="0"/>
                    <a:pt x="1163" y="332"/>
                    <a:pt x="671" y="920"/>
                  </a:cubicBezTo>
                  <a:cubicBezTo>
                    <a:pt x="425" y="1206"/>
                    <a:pt x="237" y="1531"/>
                    <a:pt x="129" y="1887"/>
                  </a:cubicBezTo>
                  <a:cubicBezTo>
                    <a:pt x="50" y="2123"/>
                    <a:pt x="0" y="2370"/>
                    <a:pt x="0" y="2627"/>
                  </a:cubicBezTo>
                  <a:cubicBezTo>
                    <a:pt x="0" y="2696"/>
                    <a:pt x="0" y="2765"/>
                    <a:pt x="10" y="2834"/>
                  </a:cubicBezTo>
                  <a:cubicBezTo>
                    <a:pt x="10" y="2854"/>
                    <a:pt x="10" y="2873"/>
                    <a:pt x="20" y="2903"/>
                  </a:cubicBezTo>
                  <a:cubicBezTo>
                    <a:pt x="20" y="2557"/>
                    <a:pt x="79" y="2222"/>
                    <a:pt x="188" y="1906"/>
                  </a:cubicBezTo>
                  <a:cubicBezTo>
                    <a:pt x="306" y="1561"/>
                    <a:pt x="494" y="1245"/>
                    <a:pt x="731" y="979"/>
                  </a:cubicBezTo>
                  <a:cubicBezTo>
                    <a:pt x="1220" y="408"/>
                    <a:pt x="1924" y="87"/>
                    <a:pt x="2661" y="87"/>
                  </a:cubicBezTo>
                  <a:cubicBezTo>
                    <a:pt x="2816" y="87"/>
                    <a:pt x="2972" y="101"/>
                    <a:pt x="3128" y="130"/>
                  </a:cubicBezTo>
                  <a:cubicBezTo>
                    <a:pt x="3483" y="189"/>
                    <a:pt x="3829" y="318"/>
                    <a:pt x="4135" y="505"/>
                  </a:cubicBezTo>
                  <a:cubicBezTo>
                    <a:pt x="4421" y="693"/>
                    <a:pt x="4677" y="910"/>
                    <a:pt x="4885" y="1166"/>
                  </a:cubicBezTo>
                  <a:cubicBezTo>
                    <a:pt x="4885" y="1147"/>
                    <a:pt x="4865" y="1127"/>
                    <a:pt x="4855" y="1107"/>
                  </a:cubicBezTo>
                  <a:cubicBezTo>
                    <a:pt x="4816" y="1058"/>
                    <a:pt x="4776" y="999"/>
                    <a:pt x="4727" y="949"/>
                  </a:cubicBezTo>
                  <a:cubicBezTo>
                    <a:pt x="4569" y="752"/>
                    <a:pt x="4381" y="584"/>
                    <a:pt x="4164" y="456"/>
                  </a:cubicBezTo>
                  <a:cubicBezTo>
                    <a:pt x="3858" y="249"/>
                    <a:pt x="3503" y="110"/>
                    <a:pt x="3138" y="51"/>
                  </a:cubicBezTo>
                  <a:cubicBezTo>
                    <a:pt x="2970" y="17"/>
                    <a:pt x="2800" y="0"/>
                    <a:pt x="26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2417925" y="3699350"/>
              <a:ext cx="14325" cy="70400"/>
            </a:xfrm>
            <a:custGeom>
              <a:rect b="b" l="l" r="r" t="t"/>
              <a:pathLst>
                <a:path extrusionOk="0" h="2816" w="573">
                  <a:moveTo>
                    <a:pt x="431" y="1"/>
                  </a:moveTo>
                  <a:cubicBezTo>
                    <a:pt x="420" y="1"/>
                    <a:pt x="401" y="39"/>
                    <a:pt x="365" y="101"/>
                  </a:cubicBezTo>
                  <a:cubicBezTo>
                    <a:pt x="296" y="190"/>
                    <a:pt x="247" y="279"/>
                    <a:pt x="207" y="387"/>
                  </a:cubicBezTo>
                  <a:cubicBezTo>
                    <a:pt x="138" y="525"/>
                    <a:pt x="89" y="683"/>
                    <a:pt x="59" y="841"/>
                  </a:cubicBezTo>
                  <a:cubicBezTo>
                    <a:pt x="20" y="1038"/>
                    <a:pt x="0" y="1236"/>
                    <a:pt x="10" y="1433"/>
                  </a:cubicBezTo>
                  <a:cubicBezTo>
                    <a:pt x="20" y="1630"/>
                    <a:pt x="49" y="1828"/>
                    <a:pt x="109" y="2025"/>
                  </a:cubicBezTo>
                  <a:cubicBezTo>
                    <a:pt x="158" y="2173"/>
                    <a:pt x="217" y="2321"/>
                    <a:pt x="296" y="2459"/>
                  </a:cubicBezTo>
                  <a:cubicBezTo>
                    <a:pt x="345" y="2558"/>
                    <a:pt x="405" y="2647"/>
                    <a:pt x="474" y="2726"/>
                  </a:cubicBezTo>
                  <a:cubicBezTo>
                    <a:pt x="518" y="2779"/>
                    <a:pt x="538" y="2816"/>
                    <a:pt x="556" y="2816"/>
                  </a:cubicBezTo>
                  <a:cubicBezTo>
                    <a:pt x="558" y="2816"/>
                    <a:pt x="560" y="2815"/>
                    <a:pt x="563" y="2814"/>
                  </a:cubicBezTo>
                  <a:cubicBezTo>
                    <a:pt x="572" y="2805"/>
                    <a:pt x="474" y="2676"/>
                    <a:pt x="345" y="2430"/>
                  </a:cubicBezTo>
                  <a:cubicBezTo>
                    <a:pt x="40" y="1798"/>
                    <a:pt x="10" y="1058"/>
                    <a:pt x="257" y="397"/>
                  </a:cubicBezTo>
                  <a:cubicBezTo>
                    <a:pt x="355" y="150"/>
                    <a:pt x="444" y="12"/>
                    <a:pt x="434" y="2"/>
                  </a:cubicBezTo>
                  <a:cubicBezTo>
                    <a:pt x="433" y="1"/>
                    <a:pt x="432" y="1"/>
                    <a:pt x="4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722250" y="3923375"/>
              <a:ext cx="114975" cy="250650"/>
            </a:xfrm>
            <a:custGeom>
              <a:rect b="b" l="l" r="r" t="t"/>
              <a:pathLst>
                <a:path extrusionOk="0" h="10026" w="4599">
                  <a:moveTo>
                    <a:pt x="4599" y="1"/>
                  </a:moveTo>
                  <a:cubicBezTo>
                    <a:pt x="4569" y="1"/>
                    <a:pt x="4530" y="10"/>
                    <a:pt x="4490" y="20"/>
                  </a:cubicBezTo>
                  <a:cubicBezTo>
                    <a:pt x="4382" y="50"/>
                    <a:pt x="4264" y="79"/>
                    <a:pt x="4155" y="109"/>
                  </a:cubicBezTo>
                  <a:cubicBezTo>
                    <a:pt x="3750" y="247"/>
                    <a:pt x="3356" y="435"/>
                    <a:pt x="3001" y="681"/>
                  </a:cubicBezTo>
                  <a:cubicBezTo>
                    <a:pt x="2478" y="1046"/>
                    <a:pt x="2014" y="1490"/>
                    <a:pt x="1639" y="2004"/>
                  </a:cubicBezTo>
                  <a:cubicBezTo>
                    <a:pt x="1165" y="2635"/>
                    <a:pt x="800" y="3336"/>
                    <a:pt x="554" y="4076"/>
                  </a:cubicBezTo>
                  <a:cubicBezTo>
                    <a:pt x="317" y="4816"/>
                    <a:pt x="159" y="5585"/>
                    <a:pt x="90" y="6365"/>
                  </a:cubicBezTo>
                  <a:cubicBezTo>
                    <a:pt x="31" y="6996"/>
                    <a:pt x="1" y="7628"/>
                    <a:pt x="1" y="8269"/>
                  </a:cubicBezTo>
                  <a:cubicBezTo>
                    <a:pt x="1" y="8812"/>
                    <a:pt x="11" y="9246"/>
                    <a:pt x="21" y="9552"/>
                  </a:cubicBezTo>
                  <a:cubicBezTo>
                    <a:pt x="31" y="9690"/>
                    <a:pt x="40" y="9808"/>
                    <a:pt x="40" y="9897"/>
                  </a:cubicBezTo>
                  <a:cubicBezTo>
                    <a:pt x="40" y="9937"/>
                    <a:pt x="40" y="9986"/>
                    <a:pt x="50" y="10025"/>
                  </a:cubicBezTo>
                  <a:cubicBezTo>
                    <a:pt x="60" y="9986"/>
                    <a:pt x="60" y="9937"/>
                    <a:pt x="50" y="9897"/>
                  </a:cubicBezTo>
                  <a:lnTo>
                    <a:pt x="50" y="9552"/>
                  </a:lnTo>
                  <a:cubicBezTo>
                    <a:pt x="50" y="9246"/>
                    <a:pt x="40" y="8802"/>
                    <a:pt x="50" y="8269"/>
                  </a:cubicBezTo>
                  <a:cubicBezTo>
                    <a:pt x="60" y="7726"/>
                    <a:pt x="80" y="7085"/>
                    <a:pt x="159" y="6375"/>
                  </a:cubicBezTo>
                  <a:cubicBezTo>
                    <a:pt x="238" y="5605"/>
                    <a:pt x="396" y="4845"/>
                    <a:pt x="632" y="4105"/>
                  </a:cubicBezTo>
                  <a:cubicBezTo>
                    <a:pt x="869" y="3365"/>
                    <a:pt x="1234" y="2675"/>
                    <a:pt x="1688" y="2053"/>
                  </a:cubicBezTo>
                  <a:cubicBezTo>
                    <a:pt x="2063" y="1550"/>
                    <a:pt x="2517" y="1096"/>
                    <a:pt x="3030" y="731"/>
                  </a:cubicBezTo>
                  <a:cubicBezTo>
                    <a:pt x="3375" y="484"/>
                    <a:pt x="3760" y="287"/>
                    <a:pt x="4155" y="149"/>
                  </a:cubicBezTo>
                  <a:cubicBezTo>
                    <a:pt x="4441" y="50"/>
                    <a:pt x="4599" y="10"/>
                    <a:pt x="4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705250" y="3888850"/>
              <a:ext cx="116450" cy="285175"/>
            </a:xfrm>
            <a:custGeom>
              <a:rect b="b" l="l" r="r" t="t"/>
              <a:pathLst>
                <a:path extrusionOk="0" h="11407" w="4658">
                  <a:moveTo>
                    <a:pt x="4657" y="0"/>
                  </a:moveTo>
                  <a:lnTo>
                    <a:pt x="4657" y="0"/>
                  </a:lnTo>
                  <a:cubicBezTo>
                    <a:pt x="4618" y="10"/>
                    <a:pt x="4578" y="30"/>
                    <a:pt x="4539" y="40"/>
                  </a:cubicBezTo>
                  <a:cubicBezTo>
                    <a:pt x="4411" y="89"/>
                    <a:pt x="4302" y="138"/>
                    <a:pt x="4184" y="198"/>
                  </a:cubicBezTo>
                  <a:cubicBezTo>
                    <a:pt x="3759" y="395"/>
                    <a:pt x="3355" y="661"/>
                    <a:pt x="3000" y="967"/>
                  </a:cubicBezTo>
                  <a:cubicBezTo>
                    <a:pt x="2467" y="1421"/>
                    <a:pt x="2003" y="1944"/>
                    <a:pt x="1628" y="2536"/>
                  </a:cubicBezTo>
                  <a:cubicBezTo>
                    <a:pt x="1155" y="3256"/>
                    <a:pt x="799" y="4046"/>
                    <a:pt x="563" y="4865"/>
                  </a:cubicBezTo>
                  <a:cubicBezTo>
                    <a:pt x="326" y="5693"/>
                    <a:pt x="168" y="6532"/>
                    <a:pt x="89" y="7391"/>
                  </a:cubicBezTo>
                  <a:cubicBezTo>
                    <a:pt x="20" y="8170"/>
                    <a:pt x="10" y="8880"/>
                    <a:pt x="0" y="9472"/>
                  </a:cubicBezTo>
                  <a:cubicBezTo>
                    <a:pt x="0" y="10074"/>
                    <a:pt x="20" y="10558"/>
                    <a:pt x="30" y="10883"/>
                  </a:cubicBezTo>
                  <a:lnTo>
                    <a:pt x="40" y="11268"/>
                  </a:lnTo>
                  <a:cubicBezTo>
                    <a:pt x="40" y="11318"/>
                    <a:pt x="40" y="11357"/>
                    <a:pt x="49" y="11406"/>
                  </a:cubicBezTo>
                  <a:cubicBezTo>
                    <a:pt x="59" y="11357"/>
                    <a:pt x="59" y="11308"/>
                    <a:pt x="59" y="11268"/>
                  </a:cubicBezTo>
                  <a:lnTo>
                    <a:pt x="59" y="10883"/>
                  </a:lnTo>
                  <a:cubicBezTo>
                    <a:pt x="69" y="10548"/>
                    <a:pt x="59" y="10065"/>
                    <a:pt x="69" y="9472"/>
                  </a:cubicBezTo>
                  <a:cubicBezTo>
                    <a:pt x="79" y="8880"/>
                    <a:pt x="99" y="8170"/>
                    <a:pt x="178" y="7391"/>
                  </a:cubicBezTo>
                  <a:cubicBezTo>
                    <a:pt x="257" y="6542"/>
                    <a:pt x="405" y="5713"/>
                    <a:pt x="641" y="4894"/>
                  </a:cubicBezTo>
                  <a:cubicBezTo>
                    <a:pt x="878" y="4075"/>
                    <a:pt x="1234" y="3296"/>
                    <a:pt x="1697" y="2585"/>
                  </a:cubicBezTo>
                  <a:cubicBezTo>
                    <a:pt x="2062" y="1993"/>
                    <a:pt x="2516" y="1470"/>
                    <a:pt x="3039" y="1007"/>
                  </a:cubicBezTo>
                  <a:cubicBezTo>
                    <a:pt x="3385" y="701"/>
                    <a:pt x="3779" y="444"/>
                    <a:pt x="4194" y="227"/>
                  </a:cubicBezTo>
                  <a:cubicBezTo>
                    <a:pt x="4332" y="138"/>
                    <a:pt x="4460" y="99"/>
                    <a:pt x="4539" y="59"/>
                  </a:cubicBezTo>
                  <a:cubicBezTo>
                    <a:pt x="4578" y="40"/>
                    <a:pt x="4618" y="20"/>
                    <a:pt x="4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1195150" y="3644375"/>
              <a:ext cx="27150" cy="150025"/>
            </a:xfrm>
            <a:custGeom>
              <a:rect b="b" l="l" r="r" t="t"/>
              <a:pathLst>
                <a:path extrusionOk="0" h="6001" w="1086">
                  <a:moveTo>
                    <a:pt x="1085" y="1"/>
                  </a:moveTo>
                  <a:lnTo>
                    <a:pt x="59" y="31"/>
                  </a:lnTo>
                  <a:cubicBezTo>
                    <a:pt x="0" y="129"/>
                    <a:pt x="316" y="6000"/>
                    <a:pt x="316" y="6000"/>
                  </a:cubicBezTo>
                  <a:lnTo>
                    <a:pt x="1056" y="5990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1139875" y="3715675"/>
              <a:ext cx="145075" cy="185775"/>
            </a:xfrm>
            <a:custGeom>
              <a:rect b="b" l="l" r="r" t="t"/>
              <a:pathLst>
                <a:path extrusionOk="0" h="7431" w="5803">
                  <a:moveTo>
                    <a:pt x="3652" y="1"/>
                  </a:moveTo>
                  <a:lnTo>
                    <a:pt x="1885" y="139"/>
                  </a:lnTo>
                  <a:lnTo>
                    <a:pt x="1974" y="2803"/>
                  </a:lnTo>
                  <a:lnTo>
                    <a:pt x="1" y="3908"/>
                  </a:lnTo>
                  <a:lnTo>
                    <a:pt x="60" y="5654"/>
                  </a:lnTo>
                  <a:lnTo>
                    <a:pt x="1412" y="7430"/>
                  </a:lnTo>
                  <a:lnTo>
                    <a:pt x="1402" y="4904"/>
                  </a:lnTo>
                  <a:lnTo>
                    <a:pt x="3010" y="4016"/>
                  </a:lnTo>
                  <a:lnTo>
                    <a:pt x="4421" y="4707"/>
                  </a:lnTo>
                  <a:lnTo>
                    <a:pt x="4411" y="7421"/>
                  </a:lnTo>
                  <a:lnTo>
                    <a:pt x="5803" y="5615"/>
                  </a:lnTo>
                  <a:lnTo>
                    <a:pt x="5684" y="3997"/>
                  </a:lnTo>
                  <a:lnTo>
                    <a:pt x="3790" y="2674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817725" y="3595725"/>
              <a:ext cx="301225" cy="325275"/>
            </a:xfrm>
            <a:custGeom>
              <a:rect b="b" l="l" r="r" t="t"/>
              <a:pathLst>
                <a:path extrusionOk="0" h="13011" w="12049">
                  <a:moveTo>
                    <a:pt x="9632" y="1"/>
                  </a:moveTo>
                  <a:cubicBezTo>
                    <a:pt x="9015" y="1"/>
                    <a:pt x="8404" y="267"/>
                    <a:pt x="7983" y="783"/>
                  </a:cubicBezTo>
                  <a:lnTo>
                    <a:pt x="750" y="9495"/>
                  </a:lnTo>
                  <a:cubicBezTo>
                    <a:pt x="0" y="10413"/>
                    <a:pt x="129" y="11755"/>
                    <a:pt x="1037" y="12515"/>
                  </a:cubicBezTo>
                  <a:cubicBezTo>
                    <a:pt x="1436" y="12849"/>
                    <a:pt x="1922" y="13011"/>
                    <a:pt x="2406" y="13011"/>
                  </a:cubicBezTo>
                  <a:cubicBezTo>
                    <a:pt x="3023" y="13011"/>
                    <a:pt x="3636" y="12747"/>
                    <a:pt x="4056" y="12238"/>
                  </a:cubicBezTo>
                  <a:lnTo>
                    <a:pt x="11288" y="3516"/>
                  </a:lnTo>
                  <a:cubicBezTo>
                    <a:pt x="12048" y="2608"/>
                    <a:pt x="11920" y="1246"/>
                    <a:pt x="11002" y="497"/>
                  </a:cubicBezTo>
                  <a:cubicBezTo>
                    <a:pt x="10600" y="163"/>
                    <a:pt x="10114" y="1"/>
                    <a:pt x="963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1014575" y="3615025"/>
              <a:ext cx="228200" cy="67375"/>
            </a:xfrm>
            <a:custGeom>
              <a:rect b="b" l="l" r="r" t="t"/>
              <a:pathLst>
                <a:path extrusionOk="0" h="2695" w="9128">
                  <a:moveTo>
                    <a:pt x="967" y="1"/>
                  </a:moveTo>
                  <a:cubicBezTo>
                    <a:pt x="435" y="1"/>
                    <a:pt x="0" y="435"/>
                    <a:pt x="0" y="978"/>
                  </a:cubicBezTo>
                  <a:lnTo>
                    <a:pt x="0" y="1728"/>
                  </a:lnTo>
                  <a:cubicBezTo>
                    <a:pt x="0" y="2260"/>
                    <a:pt x="435" y="2694"/>
                    <a:pt x="967" y="2694"/>
                  </a:cubicBezTo>
                  <a:lnTo>
                    <a:pt x="8151" y="2694"/>
                  </a:lnTo>
                  <a:cubicBezTo>
                    <a:pt x="8683" y="2694"/>
                    <a:pt x="9127" y="2260"/>
                    <a:pt x="9127" y="1728"/>
                  </a:cubicBezTo>
                  <a:lnTo>
                    <a:pt x="9127" y="978"/>
                  </a:lnTo>
                  <a:cubicBezTo>
                    <a:pt x="9127" y="435"/>
                    <a:pt x="8683" y="1"/>
                    <a:pt x="815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812550" y="3805700"/>
              <a:ext cx="150975" cy="474875"/>
            </a:xfrm>
            <a:custGeom>
              <a:rect b="b" l="l" r="r" t="t"/>
              <a:pathLst>
                <a:path extrusionOk="0" h="18995" w="6039">
                  <a:moveTo>
                    <a:pt x="3029" y="1"/>
                  </a:moveTo>
                  <a:cubicBezTo>
                    <a:pt x="1352" y="1"/>
                    <a:pt x="0" y="1353"/>
                    <a:pt x="10" y="3020"/>
                  </a:cubicBezTo>
                  <a:lnTo>
                    <a:pt x="10" y="15976"/>
                  </a:lnTo>
                  <a:cubicBezTo>
                    <a:pt x="10" y="17643"/>
                    <a:pt x="1362" y="18985"/>
                    <a:pt x="3029" y="18995"/>
                  </a:cubicBezTo>
                  <a:cubicBezTo>
                    <a:pt x="4687" y="18985"/>
                    <a:pt x="6039" y="17643"/>
                    <a:pt x="6039" y="15976"/>
                  </a:cubicBezTo>
                  <a:lnTo>
                    <a:pt x="6039" y="3010"/>
                  </a:lnTo>
                  <a:cubicBezTo>
                    <a:pt x="6039" y="1353"/>
                    <a:pt x="4687" y="1"/>
                    <a:pt x="302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848800" y="4171225"/>
              <a:ext cx="81675" cy="74400"/>
            </a:xfrm>
            <a:custGeom>
              <a:rect b="b" l="l" r="r" t="t"/>
              <a:pathLst>
                <a:path extrusionOk="0" h="2976" w="3267">
                  <a:moveTo>
                    <a:pt x="1639" y="0"/>
                  </a:moveTo>
                  <a:cubicBezTo>
                    <a:pt x="1256" y="0"/>
                    <a:pt x="874" y="146"/>
                    <a:pt x="583" y="437"/>
                  </a:cubicBezTo>
                  <a:cubicBezTo>
                    <a:pt x="1" y="1019"/>
                    <a:pt x="1" y="1957"/>
                    <a:pt x="583" y="2539"/>
                  </a:cubicBezTo>
                  <a:cubicBezTo>
                    <a:pt x="874" y="2830"/>
                    <a:pt x="1256" y="2975"/>
                    <a:pt x="1639" y="2975"/>
                  </a:cubicBezTo>
                  <a:cubicBezTo>
                    <a:pt x="2021" y="2975"/>
                    <a:pt x="2403" y="2830"/>
                    <a:pt x="2694" y="2539"/>
                  </a:cubicBezTo>
                  <a:cubicBezTo>
                    <a:pt x="3267" y="1957"/>
                    <a:pt x="3267" y="1019"/>
                    <a:pt x="2694" y="437"/>
                  </a:cubicBezTo>
                  <a:cubicBezTo>
                    <a:pt x="2403" y="146"/>
                    <a:pt x="2021" y="0"/>
                    <a:pt x="16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848325" y="3833625"/>
              <a:ext cx="79925" cy="74450"/>
            </a:xfrm>
            <a:custGeom>
              <a:rect b="b" l="l" r="r" t="t"/>
              <a:pathLst>
                <a:path extrusionOk="0" h="2978" w="3197">
                  <a:moveTo>
                    <a:pt x="1601" y="0"/>
                  </a:moveTo>
                  <a:cubicBezTo>
                    <a:pt x="883" y="0"/>
                    <a:pt x="244" y="522"/>
                    <a:pt x="128" y="1252"/>
                  </a:cubicBezTo>
                  <a:cubicBezTo>
                    <a:pt x="0" y="2061"/>
                    <a:pt x="543" y="2821"/>
                    <a:pt x="1362" y="2959"/>
                  </a:cubicBezTo>
                  <a:cubicBezTo>
                    <a:pt x="1440" y="2972"/>
                    <a:pt x="1518" y="2978"/>
                    <a:pt x="1596" y="2978"/>
                  </a:cubicBezTo>
                  <a:cubicBezTo>
                    <a:pt x="2313" y="2978"/>
                    <a:pt x="2944" y="2456"/>
                    <a:pt x="3069" y="1726"/>
                  </a:cubicBezTo>
                  <a:cubicBezTo>
                    <a:pt x="3197" y="917"/>
                    <a:pt x="2644" y="147"/>
                    <a:pt x="1835" y="19"/>
                  </a:cubicBezTo>
                  <a:cubicBezTo>
                    <a:pt x="1757" y="6"/>
                    <a:pt x="1678" y="0"/>
                    <a:pt x="16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1030125" y="3626125"/>
              <a:ext cx="45150" cy="45175"/>
            </a:xfrm>
            <a:custGeom>
              <a:rect b="b" l="l" r="r" t="t"/>
              <a:pathLst>
                <a:path extrusionOk="0" h="1807" w="1806">
                  <a:moveTo>
                    <a:pt x="908" y="1"/>
                  </a:moveTo>
                  <a:cubicBezTo>
                    <a:pt x="405" y="1"/>
                    <a:pt x="0" y="405"/>
                    <a:pt x="0" y="909"/>
                  </a:cubicBezTo>
                  <a:cubicBezTo>
                    <a:pt x="0" y="1402"/>
                    <a:pt x="405" y="1806"/>
                    <a:pt x="908" y="1806"/>
                  </a:cubicBezTo>
                  <a:cubicBezTo>
                    <a:pt x="1411" y="1806"/>
                    <a:pt x="1806" y="1402"/>
                    <a:pt x="1806" y="909"/>
                  </a:cubicBezTo>
                  <a:cubicBezTo>
                    <a:pt x="1806" y="405"/>
                    <a:pt x="1411" y="1"/>
                    <a:pt x="9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1191675" y="3633525"/>
              <a:ext cx="41475" cy="30875"/>
            </a:xfrm>
            <a:custGeom>
              <a:rect b="b" l="l" r="r" t="t"/>
              <a:pathLst>
                <a:path extrusionOk="0" h="1235" w="1659">
                  <a:moveTo>
                    <a:pt x="833" y="1"/>
                  </a:moveTo>
                  <a:cubicBezTo>
                    <a:pt x="677" y="1"/>
                    <a:pt x="519" y="60"/>
                    <a:pt x="396" y="178"/>
                  </a:cubicBezTo>
                  <a:cubicBezTo>
                    <a:pt x="1" y="563"/>
                    <a:pt x="277" y="1234"/>
                    <a:pt x="830" y="1234"/>
                  </a:cubicBezTo>
                  <a:cubicBezTo>
                    <a:pt x="1382" y="1234"/>
                    <a:pt x="1659" y="563"/>
                    <a:pt x="1264" y="178"/>
                  </a:cubicBezTo>
                  <a:cubicBezTo>
                    <a:pt x="1146" y="60"/>
                    <a:pt x="990" y="1"/>
                    <a:pt x="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823650" y="3804575"/>
              <a:ext cx="140875" cy="82800"/>
            </a:xfrm>
            <a:custGeom>
              <a:rect b="b" l="l" r="r" t="t"/>
              <a:pathLst>
                <a:path extrusionOk="0" h="3312" w="5635">
                  <a:moveTo>
                    <a:pt x="2577" y="1"/>
                  </a:moveTo>
                  <a:cubicBezTo>
                    <a:pt x="2389" y="1"/>
                    <a:pt x="2201" y="19"/>
                    <a:pt x="2013" y="56"/>
                  </a:cubicBezTo>
                  <a:cubicBezTo>
                    <a:pt x="1589" y="125"/>
                    <a:pt x="1184" y="283"/>
                    <a:pt x="829" y="520"/>
                  </a:cubicBezTo>
                  <a:cubicBezTo>
                    <a:pt x="592" y="668"/>
                    <a:pt x="375" y="855"/>
                    <a:pt x="188" y="1072"/>
                  </a:cubicBezTo>
                  <a:cubicBezTo>
                    <a:pt x="138" y="1131"/>
                    <a:pt x="89" y="1200"/>
                    <a:pt x="50" y="1260"/>
                  </a:cubicBezTo>
                  <a:cubicBezTo>
                    <a:pt x="30" y="1279"/>
                    <a:pt x="10" y="1309"/>
                    <a:pt x="0" y="1329"/>
                  </a:cubicBezTo>
                  <a:cubicBezTo>
                    <a:pt x="1" y="1329"/>
                    <a:pt x="2" y="1329"/>
                    <a:pt x="3" y="1329"/>
                  </a:cubicBezTo>
                  <a:cubicBezTo>
                    <a:pt x="41" y="1329"/>
                    <a:pt x="271" y="935"/>
                    <a:pt x="869" y="569"/>
                  </a:cubicBezTo>
                  <a:cubicBezTo>
                    <a:pt x="1224" y="352"/>
                    <a:pt x="1619" y="204"/>
                    <a:pt x="2033" y="135"/>
                  </a:cubicBezTo>
                  <a:cubicBezTo>
                    <a:pt x="2213" y="100"/>
                    <a:pt x="2393" y="83"/>
                    <a:pt x="2572" y="83"/>
                  </a:cubicBezTo>
                  <a:cubicBezTo>
                    <a:pt x="3407" y="83"/>
                    <a:pt x="4214" y="452"/>
                    <a:pt x="4766" y="1102"/>
                  </a:cubicBezTo>
                  <a:cubicBezTo>
                    <a:pt x="5042" y="1417"/>
                    <a:pt x="5259" y="1783"/>
                    <a:pt x="5398" y="2177"/>
                  </a:cubicBezTo>
                  <a:cubicBezTo>
                    <a:pt x="5634" y="2848"/>
                    <a:pt x="5555" y="3312"/>
                    <a:pt x="5585" y="3312"/>
                  </a:cubicBezTo>
                  <a:cubicBezTo>
                    <a:pt x="5595" y="3282"/>
                    <a:pt x="5595" y="3253"/>
                    <a:pt x="5595" y="3223"/>
                  </a:cubicBezTo>
                  <a:cubicBezTo>
                    <a:pt x="5595" y="3154"/>
                    <a:pt x="5605" y="3075"/>
                    <a:pt x="5595" y="2996"/>
                  </a:cubicBezTo>
                  <a:cubicBezTo>
                    <a:pt x="5595" y="2710"/>
                    <a:pt x="5546" y="2424"/>
                    <a:pt x="5457" y="2158"/>
                  </a:cubicBezTo>
                  <a:cubicBezTo>
                    <a:pt x="5319" y="1753"/>
                    <a:pt x="5111" y="1378"/>
                    <a:pt x="4825" y="1052"/>
                  </a:cubicBezTo>
                  <a:cubicBezTo>
                    <a:pt x="4267" y="380"/>
                    <a:pt x="3435" y="1"/>
                    <a:pt x="2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1093750" y="3610100"/>
              <a:ext cx="16075" cy="80675"/>
            </a:xfrm>
            <a:custGeom>
              <a:rect b="b" l="l" r="r" t="t"/>
              <a:pathLst>
                <a:path extrusionOk="0" h="3227" w="643">
                  <a:moveTo>
                    <a:pt x="149" y="0"/>
                  </a:moveTo>
                  <a:cubicBezTo>
                    <a:pt x="139" y="10"/>
                    <a:pt x="247" y="178"/>
                    <a:pt x="356" y="464"/>
                  </a:cubicBezTo>
                  <a:cubicBezTo>
                    <a:pt x="425" y="632"/>
                    <a:pt x="474" y="800"/>
                    <a:pt x="504" y="977"/>
                  </a:cubicBezTo>
                  <a:cubicBezTo>
                    <a:pt x="543" y="1194"/>
                    <a:pt x="553" y="1411"/>
                    <a:pt x="543" y="1638"/>
                  </a:cubicBezTo>
                  <a:cubicBezTo>
                    <a:pt x="534" y="1855"/>
                    <a:pt x="504" y="2073"/>
                    <a:pt x="445" y="2290"/>
                  </a:cubicBezTo>
                  <a:cubicBezTo>
                    <a:pt x="395" y="2457"/>
                    <a:pt x="336" y="2625"/>
                    <a:pt x="257" y="2793"/>
                  </a:cubicBezTo>
                  <a:cubicBezTo>
                    <a:pt x="119" y="3069"/>
                    <a:pt x="1" y="3227"/>
                    <a:pt x="11" y="3227"/>
                  </a:cubicBezTo>
                  <a:cubicBezTo>
                    <a:pt x="11" y="3227"/>
                    <a:pt x="50" y="3197"/>
                    <a:pt x="99" y="3128"/>
                  </a:cubicBezTo>
                  <a:cubicBezTo>
                    <a:pt x="178" y="3030"/>
                    <a:pt x="247" y="2931"/>
                    <a:pt x="307" y="2822"/>
                  </a:cubicBezTo>
                  <a:cubicBezTo>
                    <a:pt x="395" y="2655"/>
                    <a:pt x="464" y="2487"/>
                    <a:pt x="524" y="2309"/>
                  </a:cubicBezTo>
                  <a:cubicBezTo>
                    <a:pt x="583" y="2092"/>
                    <a:pt x="622" y="1865"/>
                    <a:pt x="632" y="1638"/>
                  </a:cubicBezTo>
                  <a:cubicBezTo>
                    <a:pt x="642" y="1411"/>
                    <a:pt x="622" y="1184"/>
                    <a:pt x="583" y="967"/>
                  </a:cubicBezTo>
                  <a:cubicBezTo>
                    <a:pt x="543" y="780"/>
                    <a:pt x="484" y="602"/>
                    <a:pt x="415" y="435"/>
                  </a:cubicBezTo>
                  <a:cubicBezTo>
                    <a:pt x="366" y="326"/>
                    <a:pt x="307" y="218"/>
                    <a:pt x="238" y="109"/>
                  </a:cubicBezTo>
                  <a:cubicBezTo>
                    <a:pt x="188" y="4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545900" y="4158950"/>
              <a:ext cx="2401650" cy="134225"/>
            </a:xfrm>
            <a:custGeom>
              <a:rect b="b" l="l" r="r" t="t"/>
              <a:pathLst>
                <a:path extrusionOk="0" h="5369" w="96066">
                  <a:moveTo>
                    <a:pt x="1944" y="1"/>
                  </a:moveTo>
                  <a:cubicBezTo>
                    <a:pt x="868" y="1"/>
                    <a:pt x="0" y="869"/>
                    <a:pt x="0" y="1944"/>
                  </a:cubicBezTo>
                  <a:lnTo>
                    <a:pt x="0" y="3424"/>
                  </a:lnTo>
                  <a:cubicBezTo>
                    <a:pt x="0" y="4500"/>
                    <a:pt x="868" y="5368"/>
                    <a:pt x="1944" y="5368"/>
                  </a:cubicBezTo>
                  <a:lnTo>
                    <a:pt x="94122" y="5368"/>
                  </a:lnTo>
                  <a:cubicBezTo>
                    <a:pt x="95197" y="5368"/>
                    <a:pt x="96066" y="4500"/>
                    <a:pt x="96066" y="3424"/>
                  </a:cubicBezTo>
                  <a:lnTo>
                    <a:pt x="96066" y="1944"/>
                  </a:lnTo>
                  <a:cubicBezTo>
                    <a:pt x="96066" y="869"/>
                    <a:pt x="95197" y="1"/>
                    <a:pt x="9412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2447775" y="4195950"/>
              <a:ext cx="73275" cy="66550"/>
            </a:xfrm>
            <a:custGeom>
              <a:rect b="b" l="l" r="r" t="t"/>
              <a:pathLst>
                <a:path extrusionOk="0" h="2662" w="2931">
                  <a:moveTo>
                    <a:pt x="1450" y="1"/>
                  </a:moveTo>
                  <a:cubicBezTo>
                    <a:pt x="853" y="1"/>
                    <a:pt x="311" y="414"/>
                    <a:pt x="168" y="1027"/>
                  </a:cubicBezTo>
                  <a:cubicBezTo>
                    <a:pt x="0" y="1737"/>
                    <a:pt x="444" y="2457"/>
                    <a:pt x="1154" y="2625"/>
                  </a:cubicBezTo>
                  <a:cubicBezTo>
                    <a:pt x="1259" y="2650"/>
                    <a:pt x="1363" y="2661"/>
                    <a:pt x="1465" y="2661"/>
                  </a:cubicBezTo>
                  <a:cubicBezTo>
                    <a:pt x="2069" y="2661"/>
                    <a:pt x="2611" y="2254"/>
                    <a:pt x="2763" y="1639"/>
                  </a:cubicBezTo>
                  <a:cubicBezTo>
                    <a:pt x="2931" y="918"/>
                    <a:pt x="2487" y="208"/>
                    <a:pt x="1766" y="40"/>
                  </a:cubicBezTo>
                  <a:cubicBezTo>
                    <a:pt x="1660" y="14"/>
                    <a:pt x="1554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2749450" y="419557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6" y="1"/>
                  </a:moveTo>
                  <a:cubicBezTo>
                    <a:pt x="886" y="1"/>
                    <a:pt x="345" y="396"/>
                    <a:pt x="188" y="992"/>
                  </a:cubicBezTo>
                  <a:cubicBezTo>
                    <a:pt x="0" y="1703"/>
                    <a:pt x="425" y="2433"/>
                    <a:pt x="1135" y="2620"/>
                  </a:cubicBezTo>
                  <a:cubicBezTo>
                    <a:pt x="1249" y="2650"/>
                    <a:pt x="1363" y="2665"/>
                    <a:pt x="1475" y="2665"/>
                  </a:cubicBezTo>
                  <a:cubicBezTo>
                    <a:pt x="2065" y="2665"/>
                    <a:pt x="2606" y="2270"/>
                    <a:pt x="2763" y="1673"/>
                  </a:cubicBezTo>
                  <a:cubicBezTo>
                    <a:pt x="2951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3052125" y="4195950"/>
              <a:ext cx="73275" cy="66550"/>
            </a:xfrm>
            <a:custGeom>
              <a:rect b="b" l="l" r="r" t="t"/>
              <a:pathLst>
                <a:path extrusionOk="0" h="2662" w="2931">
                  <a:moveTo>
                    <a:pt x="1450" y="1"/>
                  </a:moveTo>
                  <a:cubicBezTo>
                    <a:pt x="854" y="1"/>
                    <a:pt x="311" y="414"/>
                    <a:pt x="168" y="1027"/>
                  </a:cubicBezTo>
                  <a:cubicBezTo>
                    <a:pt x="0" y="1737"/>
                    <a:pt x="434" y="2457"/>
                    <a:pt x="1155" y="2625"/>
                  </a:cubicBezTo>
                  <a:cubicBezTo>
                    <a:pt x="1259" y="2650"/>
                    <a:pt x="1363" y="2661"/>
                    <a:pt x="1466" y="2661"/>
                  </a:cubicBezTo>
                  <a:cubicBezTo>
                    <a:pt x="2069" y="2661"/>
                    <a:pt x="2610" y="2254"/>
                    <a:pt x="2753" y="1639"/>
                  </a:cubicBezTo>
                  <a:cubicBezTo>
                    <a:pt x="2931" y="918"/>
                    <a:pt x="2487" y="208"/>
                    <a:pt x="1767" y="40"/>
                  </a:cubicBezTo>
                  <a:cubicBezTo>
                    <a:pt x="1661" y="14"/>
                    <a:pt x="1555" y="1"/>
                    <a:pt x="14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3353550" y="4195575"/>
              <a:ext cx="74025" cy="66625"/>
            </a:xfrm>
            <a:custGeom>
              <a:rect b="b" l="l" r="r" t="t"/>
              <a:pathLst>
                <a:path extrusionOk="0" h="2665" w="2961">
                  <a:moveTo>
                    <a:pt x="1477" y="1"/>
                  </a:moveTo>
                  <a:cubicBezTo>
                    <a:pt x="889" y="1"/>
                    <a:pt x="354" y="396"/>
                    <a:pt x="188" y="992"/>
                  </a:cubicBezTo>
                  <a:cubicBezTo>
                    <a:pt x="1" y="1703"/>
                    <a:pt x="425" y="2433"/>
                    <a:pt x="1136" y="2620"/>
                  </a:cubicBezTo>
                  <a:cubicBezTo>
                    <a:pt x="1251" y="2650"/>
                    <a:pt x="1366" y="2665"/>
                    <a:pt x="1479" y="2665"/>
                  </a:cubicBezTo>
                  <a:cubicBezTo>
                    <a:pt x="2073" y="2665"/>
                    <a:pt x="2606" y="2270"/>
                    <a:pt x="2764" y="1673"/>
                  </a:cubicBezTo>
                  <a:cubicBezTo>
                    <a:pt x="2961" y="963"/>
                    <a:pt x="2537" y="233"/>
                    <a:pt x="1816" y="45"/>
                  </a:cubicBezTo>
                  <a:cubicBezTo>
                    <a:pt x="1703" y="15"/>
                    <a:pt x="1589" y="1"/>
                    <a:pt x="14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3655750" y="4195575"/>
              <a:ext cx="73775" cy="66625"/>
            </a:xfrm>
            <a:custGeom>
              <a:rect b="b" l="l" r="r" t="t"/>
              <a:pathLst>
                <a:path extrusionOk="0" h="2665" w="2951">
                  <a:moveTo>
                    <a:pt x="1475" y="1"/>
                  </a:moveTo>
                  <a:cubicBezTo>
                    <a:pt x="885" y="1"/>
                    <a:pt x="345" y="396"/>
                    <a:pt x="187" y="992"/>
                  </a:cubicBezTo>
                  <a:cubicBezTo>
                    <a:pt x="0" y="1703"/>
                    <a:pt x="424" y="2433"/>
                    <a:pt x="1135" y="2620"/>
                  </a:cubicBezTo>
                  <a:cubicBezTo>
                    <a:pt x="1248" y="2650"/>
                    <a:pt x="1363" y="2665"/>
                    <a:pt x="1475" y="2665"/>
                  </a:cubicBezTo>
                  <a:cubicBezTo>
                    <a:pt x="2065" y="2665"/>
                    <a:pt x="2605" y="2270"/>
                    <a:pt x="2763" y="1673"/>
                  </a:cubicBezTo>
                  <a:cubicBezTo>
                    <a:pt x="2950" y="963"/>
                    <a:pt x="2526" y="233"/>
                    <a:pt x="1816" y="45"/>
                  </a:cubicBezTo>
                  <a:cubicBezTo>
                    <a:pt x="1702" y="15"/>
                    <a:pt x="1588" y="1"/>
                    <a:pt x="147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2145575" y="4195775"/>
              <a:ext cx="73050" cy="66750"/>
            </a:xfrm>
            <a:custGeom>
              <a:rect b="b" l="l" r="r" t="t"/>
              <a:pathLst>
                <a:path extrusionOk="0" h="2670" w="2922">
                  <a:moveTo>
                    <a:pt x="1462" y="0"/>
                  </a:moveTo>
                  <a:cubicBezTo>
                    <a:pt x="1121" y="0"/>
                    <a:pt x="780" y="131"/>
                    <a:pt x="524" y="392"/>
                  </a:cubicBezTo>
                  <a:cubicBezTo>
                    <a:pt x="1" y="915"/>
                    <a:pt x="1" y="1754"/>
                    <a:pt x="524" y="2277"/>
                  </a:cubicBezTo>
                  <a:cubicBezTo>
                    <a:pt x="780" y="2538"/>
                    <a:pt x="1121" y="2669"/>
                    <a:pt x="1462" y="2669"/>
                  </a:cubicBezTo>
                  <a:cubicBezTo>
                    <a:pt x="1804" y="2669"/>
                    <a:pt x="2147" y="2538"/>
                    <a:pt x="2408" y="2277"/>
                  </a:cubicBezTo>
                  <a:cubicBezTo>
                    <a:pt x="2922" y="1754"/>
                    <a:pt x="2922" y="915"/>
                    <a:pt x="2408" y="392"/>
                  </a:cubicBezTo>
                  <a:cubicBezTo>
                    <a:pt x="2147" y="131"/>
                    <a:pt x="1804" y="0"/>
                    <a:pt x="146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1842175" y="4195725"/>
              <a:ext cx="75750" cy="66750"/>
            </a:xfrm>
            <a:custGeom>
              <a:rect b="b" l="l" r="r" t="t"/>
              <a:pathLst>
                <a:path extrusionOk="0" h="2670" w="3030">
                  <a:moveTo>
                    <a:pt x="1509" y="0"/>
                  </a:moveTo>
                  <a:cubicBezTo>
                    <a:pt x="1341" y="0"/>
                    <a:pt x="1171" y="32"/>
                    <a:pt x="1007" y="98"/>
                  </a:cubicBezTo>
                  <a:cubicBezTo>
                    <a:pt x="326" y="385"/>
                    <a:pt x="0" y="1164"/>
                    <a:pt x="287" y="1845"/>
                  </a:cubicBezTo>
                  <a:cubicBezTo>
                    <a:pt x="495" y="2358"/>
                    <a:pt x="988" y="2669"/>
                    <a:pt x="1510" y="2669"/>
                  </a:cubicBezTo>
                  <a:cubicBezTo>
                    <a:pt x="1681" y="2669"/>
                    <a:pt x="1855" y="2636"/>
                    <a:pt x="2023" y="2565"/>
                  </a:cubicBezTo>
                  <a:cubicBezTo>
                    <a:pt x="2704" y="2289"/>
                    <a:pt x="3030" y="1509"/>
                    <a:pt x="2743" y="829"/>
                  </a:cubicBezTo>
                  <a:cubicBezTo>
                    <a:pt x="2534" y="312"/>
                    <a:pt x="2035" y="0"/>
                    <a:pt x="15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1541225" y="4195800"/>
              <a:ext cx="73300" cy="66675"/>
            </a:xfrm>
            <a:custGeom>
              <a:rect b="b" l="l" r="r" t="t"/>
              <a:pathLst>
                <a:path extrusionOk="0" h="2667" w="2932">
                  <a:moveTo>
                    <a:pt x="1470" y="1"/>
                  </a:moveTo>
                  <a:cubicBezTo>
                    <a:pt x="862" y="1"/>
                    <a:pt x="312" y="415"/>
                    <a:pt x="168" y="1033"/>
                  </a:cubicBezTo>
                  <a:cubicBezTo>
                    <a:pt x="1" y="1743"/>
                    <a:pt x="445" y="2463"/>
                    <a:pt x="1155" y="2631"/>
                  </a:cubicBezTo>
                  <a:cubicBezTo>
                    <a:pt x="1258" y="2655"/>
                    <a:pt x="1361" y="2667"/>
                    <a:pt x="1462" y="2667"/>
                  </a:cubicBezTo>
                  <a:cubicBezTo>
                    <a:pt x="2070" y="2667"/>
                    <a:pt x="2620" y="2253"/>
                    <a:pt x="2763" y="1645"/>
                  </a:cubicBezTo>
                  <a:cubicBezTo>
                    <a:pt x="2931" y="924"/>
                    <a:pt x="2487" y="214"/>
                    <a:pt x="1777" y="36"/>
                  </a:cubicBezTo>
                  <a:cubicBezTo>
                    <a:pt x="1674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239050" y="4195875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68" y="1"/>
                  </a:moveTo>
                  <a:cubicBezTo>
                    <a:pt x="1121" y="1"/>
                    <a:pt x="775" y="137"/>
                    <a:pt x="514" y="408"/>
                  </a:cubicBezTo>
                  <a:cubicBezTo>
                    <a:pt x="0" y="931"/>
                    <a:pt x="10" y="1780"/>
                    <a:pt x="543" y="2293"/>
                  </a:cubicBezTo>
                  <a:cubicBezTo>
                    <a:pt x="798" y="2543"/>
                    <a:pt x="1131" y="2667"/>
                    <a:pt x="1465" y="2667"/>
                  </a:cubicBezTo>
                  <a:cubicBezTo>
                    <a:pt x="1815" y="2667"/>
                    <a:pt x="2165" y="2531"/>
                    <a:pt x="2428" y="2263"/>
                  </a:cubicBezTo>
                  <a:cubicBezTo>
                    <a:pt x="2931" y="1730"/>
                    <a:pt x="2921" y="892"/>
                    <a:pt x="2398" y="379"/>
                  </a:cubicBezTo>
                  <a:cubicBezTo>
                    <a:pt x="2137" y="127"/>
                    <a:pt x="1802" y="1"/>
                    <a:pt x="14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935875" y="4195825"/>
              <a:ext cx="75525" cy="66650"/>
            </a:xfrm>
            <a:custGeom>
              <a:rect b="b" l="l" r="r" t="t"/>
              <a:pathLst>
                <a:path extrusionOk="0" h="2666" w="3021">
                  <a:moveTo>
                    <a:pt x="1510" y="0"/>
                  </a:moveTo>
                  <a:cubicBezTo>
                    <a:pt x="1339" y="0"/>
                    <a:pt x="1165" y="34"/>
                    <a:pt x="997" y="104"/>
                  </a:cubicBezTo>
                  <a:cubicBezTo>
                    <a:pt x="317" y="381"/>
                    <a:pt x="1" y="1160"/>
                    <a:pt x="277" y="1841"/>
                  </a:cubicBezTo>
                  <a:cubicBezTo>
                    <a:pt x="493" y="2354"/>
                    <a:pt x="988" y="2665"/>
                    <a:pt x="1506" y="2665"/>
                  </a:cubicBezTo>
                  <a:cubicBezTo>
                    <a:pt x="1676" y="2665"/>
                    <a:pt x="1848" y="2632"/>
                    <a:pt x="2014" y="2561"/>
                  </a:cubicBezTo>
                  <a:cubicBezTo>
                    <a:pt x="2695" y="2285"/>
                    <a:pt x="3020" y="1505"/>
                    <a:pt x="2734" y="825"/>
                  </a:cubicBezTo>
                  <a:cubicBezTo>
                    <a:pt x="2526" y="312"/>
                    <a:pt x="2032" y="0"/>
                    <a:pt x="15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634700" y="4195800"/>
              <a:ext cx="73275" cy="66675"/>
            </a:xfrm>
            <a:custGeom>
              <a:rect b="b" l="l" r="r" t="t"/>
              <a:pathLst>
                <a:path extrusionOk="0" h="2667" w="2931">
                  <a:moveTo>
                    <a:pt x="1470" y="1"/>
                  </a:moveTo>
                  <a:cubicBezTo>
                    <a:pt x="864" y="1"/>
                    <a:pt x="322" y="414"/>
                    <a:pt x="178" y="1023"/>
                  </a:cubicBezTo>
                  <a:cubicBezTo>
                    <a:pt x="0" y="1743"/>
                    <a:pt x="444" y="2463"/>
                    <a:pt x="1164" y="2631"/>
                  </a:cubicBezTo>
                  <a:cubicBezTo>
                    <a:pt x="1266" y="2655"/>
                    <a:pt x="1367" y="2667"/>
                    <a:pt x="1468" y="2667"/>
                  </a:cubicBezTo>
                  <a:cubicBezTo>
                    <a:pt x="2069" y="2667"/>
                    <a:pt x="2619" y="2252"/>
                    <a:pt x="2763" y="1635"/>
                  </a:cubicBezTo>
                  <a:cubicBezTo>
                    <a:pt x="2931" y="924"/>
                    <a:pt x="2497" y="204"/>
                    <a:pt x="1776" y="36"/>
                  </a:cubicBezTo>
                  <a:cubicBezTo>
                    <a:pt x="1673" y="12"/>
                    <a:pt x="1571" y="1"/>
                    <a:pt x="147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699825" y="4293150"/>
              <a:ext cx="385075" cy="360650"/>
            </a:xfrm>
            <a:custGeom>
              <a:rect b="b" l="l" r="r" t="t"/>
              <a:pathLst>
                <a:path extrusionOk="0" h="14426" w="15403">
                  <a:moveTo>
                    <a:pt x="197" y="0"/>
                  </a:moveTo>
                  <a:lnTo>
                    <a:pt x="0" y="14426"/>
                  </a:lnTo>
                  <a:lnTo>
                    <a:pt x="15205" y="14426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2384625" y="4293150"/>
              <a:ext cx="383100" cy="359425"/>
            </a:xfrm>
            <a:custGeom>
              <a:rect b="b" l="l" r="r" t="t"/>
              <a:pathLst>
                <a:path extrusionOk="0" h="14377" w="15324">
                  <a:moveTo>
                    <a:pt x="118" y="0"/>
                  </a:moveTo>
                  <a:lnTo>
                    <a:pt x="0" y="14376"/>
                  </a:lnTo>
                  <a:lnTo>
                    <a:pt x="15205" y="14376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812050" y="4157975"/>
              <a:ext cx="155425" cy="2225"/>
            </a:xfrm>
            <a:custGeom>
              <a:rect b="b" l="l" r="r" t="t"/>
              <a:pathLst>
                <a:path extrusionOk="0" h="89" w="6217">
                  <a:moveTo>
                    <a:pt x="3109" y="0"/>
                  </a:moveTo>
                  <a:cubicBezTo>
                    <a:pt x="1392" y="0"/>
                    <a:pt x="1" y="20"/>
                    <a:pt x="1" y="40"/>
                  </a:cubicBezTo>
                  <a:cubicBezTo>
                    <a:pt x="1" y="69"/>
                    <a:pt x="1392" y="89"/>
                    <a:pt x="3109" y="89"/>
                  </a:cubicBezTo>
                  <a:cubicBezTo>
                    <a:pt x="4826" y="89"/>
                    <a:pt x="6217" y="69"/>
                    <a:pt x="6217" y="40"/>
                  </a:cubicBezTo>
                  <a:cubicBezTo>
                    <a:pt x="6217" y="20"/>
                    <a:pt x="4826" y="0"/>
                    <a:pt x="310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2919900" y="4279575"/>
              <a:ext cx="866600" cy="2000"/>
            </a:xfrm>
            <a:custGeom>
              <a:rect b="b" l="l" r="r" t="t"/>
              <a:pathLst>
                <a:path extrusionOk="0" h="80" w="34664">
                  <a:moveTo>
                    <a:pt x="25931" y="0"/>
                  </a:moveTo>
                  <a:cubicBezTo>
                    <a:pt x="21807" y="0"/>
                    <a:pt x="16903" y="20"/>
                    <a:pt x="11456" y="20"/>
                  </a:cubicBezTo>
                  <a:lnTo>
                    <a:pt x="2911" y="20"/>
                  </a:lnTo>
                  <a:cubicBezTo>
                    <a:pt x="1954" y="20"/>
                    <a:pt x="977" y="30"/>
                    <a:pt x="1" y="30"/>
                  </a:cubicBezTo>
                  <a:lnTo>
                    <a:pt x="1" y="40"/>
                  </a:lnTo>
                  <a:cubicBezTo>
                    <a:pt x="977" y="40"/>
                    <a:pt x="1954" y="60"/>
                    <a:pt x="2911" y="60"/>
                  </a:cubicBezTo>
                  <a:lnTo>
                    <a:pt x="11456" y="60"/>
                  </a:lnTo>
                  <a:cubicBezTo>
                    <a:pt x="16903" y="60"/>
                    <a:pt x="21817" y="79"/>
                    <a:pt x="25931" y="79"/>
                  </a:cubicBezTo>
                  <a:lnTo>
                    <a:pt x="34664" y="60"/>
                  </a:lnTo>
                  <a:lnTo>
                    <a:pt x="34664" y="30"/>
                  </a:lnTo>
                  <a:lnTo>
                    <a:pt x="34486" y="30"/>
                  </a:lnTo>
                  <a:lnTo>
                    <a:pt x="25931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2920150" y="4167350"/>
              <a:ext cx="866600" cy="1500"/>
            </a:xfrm>
            <a:custGeom>
              <a:rect b="b" l="l" r="r" t="t"/>
              <a:pathLst>
                <a:path extrusionOk="0" h="60" w="34664">
                  <a:moveTo>
                    <a:pt x="29237" y="0"/>
                  </a:moveTo>
                  <a:cubicBezTo>
                    <a:pt x="21649" y="0"/>
                    <a:pt x="11387" y="10"/>
                    <a:pt x="0" y="10"/>
                  </a:cubicBezTo>
                  <a:lnTo>
                    <a:pt x="0" y="39"/>
                  </a:lnTo>
                  <a:cubicBezTo>
                    <a:pt x="11387" y="39"/>
                    <a:pt x="21649" y="59"/>
                    <a:pt x="29237" y="59"/>
                  </a:cubicBezTo>
                  <a:lnTo>
                    <a:pt x="34663" y="49"/>
                  </a:lnTo>
                  <a:lnTo>
                    <a:pt x="3466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557000" y="4166850"/>
              <a:ext cx="2366375" cy="114775"/>
            </a:xfrm>
            <a:custGeom>
              <a:rect b="b" l="l" r="r" t="t"/>
              <a:pathLst>
                <a:path extrusionOk="0" h="4591" w="94655">
                  <a:moveTo>
                    <a:pt x="2516" y="0"/>
                  </a:moveTo>
                  <a:cubicBezTo>
                    <a:pt x="2072" y="0"/>
                    <a:pt x="1648" y="119"/>
                    <a:pt x="1263" y="346"/>
                  </a:cubicBezTo>
                  <a:cubicBezTo>
                    <a:pt x="1085" y="464"/>
                    <a:pt x="908" y="602"/>
                    <a:pt x="770" y="760"/>
                  </a:cubicBezTo>
                  <a:cubicBezTo>
                    <a:pt x="622" y="918"/>
                    <a:pt x="493" y="1086"/>
                    <a:pt x="395" y="1283"/>
                  </a:cubicBezTo>
                  <a:cubicBezTo>
                    <a:pt x="0" y="2062"/>
                    <a:pt x="99" y="3000"/>
                    <a:pt x="641" y="3681"/>
                  </a:cubicBezTo>
                  <a:cubicBezTo>
                    <a:pt x="770" y="3858"/>
                    <a:pt x="928" y="4006"/>
                    <a:pt x="1105" y="4125"/>
                  </a:cubicBezTo>
                  <a:cubicBezTo>
                    <a:pt x="1273" y="4253"/>
                    <a:pt x="1470" y="4361"/>
                    <a:pt x="1668" y="4431"/>
                  </a:cubicBezTo>
                  <a:cubicBezTo>
                    <a:pt x="1875" y="4509"/>
                    <a:pt x="2082" y="4559"/>
                    <a:pt x="2299" y="4579"/>
                  </a:cubicBezTo>
                  <a:cubicBezTo>
                    <a:pt x="2408" y="4588"/>
                    <a:pt x="2514" y="4591"/>
                    <a:pt x="2620" y="4591"/>
                  </a:cubicBezTo>
                  <a:cubicBezTo>
                    <a:pt x="2726" y="4591"/>
                    <a:pt x="2832" y="4588"/>
                    <a:pt x="2940" y="4588"/>
                  </a:cubicBezTo>
                  <a:lnTo>
                    <a:pt x="34140" y="4588"/>
                  </a:lnTo>
                  <a:lnTo>
                    <a:pt x="65902" y="4579"/>
                  </a:lnTo>
                  <a:lnTo>
                    <a:pt x="87314" y="4569"/>
                  </a:lnTo>
                  <a:lnTo>
                    <a:pt x="93135" y="4559"/>
                  </a:lnTo>
                  <a:lnTo>
                    <a:pt x="94645" y="4559"/>
                  </a:lnTo>
                  <a:lnTo>
                    <a:pt x="94655" y="4539"/>
                  </a:lnTo>
                  <a:lnTo>
                    <a:pt x="93135" y="4539"/>
                  </a:lnTo>
                  <a:lnTo>
                    <a:pt x="87314" y="4529"/>
                  </a:lnTo>
                  <a:lnTo>
                    <a:pt x="65902" y="4509"/>
                  </a:lnTo>
                  <a:lnTo>
                    <a:pt x="34150" y="4500"/>
                  </a:lnTo>
                  <a:lnTo>
                    <a:pt x="2940" y="4500"/>
                  </a:lnTo>
                  <a:cubicBezTo>
                    <a:pt x="2723" y="4500"/>
                    <a:pt x="2516" y="4500"/>
                    <a:pt x="2309" y="4490"/>
                  </a:cubicBezTo>
                  <a:cubicBezTo>
                    <a:pt x="2102" y="4470"/>
                    <a:pt x="1894" y="4431"/>
                    <a:pt x="1697" y="4352"/>
                  </a:cubicBezTo>
                  <a:cubicBezTo>
                    <a:pt x="1510" y="4283"/>
                    <a:pt x="1322" y="4184"/>
                    <a:pt x="1164" y="4056"/>
                  </a:cubicBezTo>
                  <a:cubicBezTo>
                    <a:pt x="997" y="3937"/>
                    <a:pt x="839" y="3789"/>
                    <a:pt x="720" y="3631"/>
                  </a:cubicBezTo>
                  <a:cubicBezTo>
                    <a:pt x="197" y="2970"/>
                    <a:pt x="109" y="2072"/>
                    <a:pt x="484" y="1332"/>
                  </a:cubicBezTo>
                  <a:cubicBezTo>
                    <a:pt x="572" y="1145"/>
                    <a:pt x="691" y="977"/>
                    <a:pt x="839" y="819"/>
                  </a:cubicBezTo>
                  <a:cubicBezTo>
                    <a:pt x="977" y="671"/>
                    <a:pt x="1145" y="533"/>
                    <a:pt x="1322" y="434"/>
                  </a:cubicBezTo>
                  <a:cubicBezTo>
                    <a:pt x="1677" y="207"/>
                    <a:pt x="2092" y="99"/>
                    <a:pt x="2516" y="99"/>
                  </a:cubicBezTo>
                  <a:lnTo>
                    <a:pt x="73154" y="79"/>
                  </a:lnTo>
                  <a:lnTo>
                    <a:pt x="94566" y="69"/>
                  </a:lnTo>
                  <a:lnTo>
                    <a:pt x="94655" y="69"/>
                  </a:lnTo>
                  <a:lnTo>
                    <a:pt x="94655" y="30"/>
                  </a:lnTo>
                  <a:lnTo>
                    <a:pt x="94576" y="30"/>
                  </a:lnTo>
                  <a:lnTo>
                    <a:pt x="73164" y="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60"/>
          <p:cNvGrpSpPr/>
          <p:nvPr/>
        </p:nvGrpSpPr>
        <p:grpSpPr>
          <a:xfrm>
            <a:off x="1465328" y="3446696"/>
            <a:ext cx="276170" cy="460804"/>
            <a:chOff x="6761975" y="2915200"/>
            <a:chExt cx="141350" cy="235850"/>
          </a:xfrm>
        </p:grpSpPr>
        <p:sp>
          <p:nvSpPr>
            <p:cNvPr id="1240" name="Google Shape;1240;p60"/>
            <p:cNvSpPr/>
            <p:nvPr/>
          </p:nvSpPr>
          <p:spPr>
            <a:xfrm>
              <a:off x="6761975" y="2915200"/>
              <a:ext cx="141350" cy="235850"/>
            </a:xfrm>
            <a:custGeom>
              <a:rect b="b" l="l" r="r" t="t"/>
              <a:pathLst>
                <a:path extrusionOk="0" h="9434" w="5654">
                  <a:moveTo>
                    <a:pt x="0" y="1"/>
                  </a:moveTo>
                  <a:lnTo>
                    <a:pt x="0" y="9434"/>
                  </a:lnTo>
                  <a:lnTo>
                    <a:pt x="5654" y="9434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6871250" y="2916700"/>
              <a:ext cx="2475" cy="233625"/>
            </a:xfrm>
            <a:custGeom>
              <a:rect b="b" l="l" r="r" t="t"/>
              <a:pathLst>
                <a:path extrusionOk="0" h="9345" w="99">
                  <a:moveTo>
                    <a:pt x="50" y="0"/>
                  </a:moveTo>
                  <a:cubicBezTo>
                    <a:pt x="20" y="0"/>
                    <a:pt x="0" y="2092"/>
                    <a:pt x="0" y="4667"/>
                  </a:cubicBezTo>
                  <a:cubicBezTo>
                    <a:pt x="0" y="7252"/>
                    <a:pt x="30" y="9344"/>
                    <a:pt x="50" y="9344"/>
                  </a:cubicBezTo>
                  <a:cubicBezTo>
                    <a:pt x="79" y="9344"/>
                    <a:pt x="99" y="7252"/>
                    <a:pt x="99" y="4667"/>
                  </a:cubicBezTo>
                  <a:cubicBezTo>
                    <a:pt x="99" y="2092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60"/>
          <p:cNvGrpSpPr/>
          <p:nvPr/>
        </p:nvGrpSpPr>
        <p:grpSpPr>
          <a:xfrm>
            <a:off x="3510788" y="3598949"/>
            <a:ext cx="491433" cy="316567"/>
            <a:chOff x="6457075" y="3205050"/>
            <a:chExt cx="199575" cy="128550"/>
          </a:xfrm>
        </p:grpSpPr>
        <p:sp>
          <p:nvSpPr>
            <p:cNvPr id="1243" name="Google Shape;1243;p60"/>
            <p:cNvSpPr/>
            <p:nvPr/>
          </p:nvSpPr>
          <p:spPr>
            <a:xfrm>
              <a:off x="6457075" y="3205300"/>
              <a:ext cx="199575" cy="128300"/>
            </a:xfrm>
            <a:custGeom>
              <a:rect b="b" l="l" r="r" t="t"/>
              <a:pathLst>
                <a:path extrusionOk="0" h="5132" w="7983">
                  <a:moveTo>
                    <a:pt x="0" y="0"/>
                  </a:moveTo>
                  <a:lnTo>
                    <a:pt x="0" y="5131"/>
                  </a:lnTo>
                  <a:lnTo>
                    <a:pt x="7983" y="5131"/>
                  </a:lnTo>
                  <a:lnTo>
                    <a:pt x="798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6578675" y="3205050"/>
              <a:ext cx="2250" cy="128550"/>
            </a:xfrm>
            <a:custGeom>
              <a:rect b="b" l="l" r="r" t="t"/>
              <a:pathLst>
                <a:path extrusionOk="0" h="5142" w="90">
                  <a:moveTo>
                    <a:pt x="50" y="1"/>
                  </a:moveTo>
                  <a:cubicBezTo>
                    <a:pt x="21" y="1"/>
                    <a:pt x="1" y="1155"/>
                    <a:pt x="1" y="2576"/>
                  </a:cubicBezTo>
                  <a:cubicBezTo>
                    <a:pt x="1" y="3987"/>
                    <a:pt x="21" y="5141"/>
                    <a:pt x="50" y="5141"/>
                  </a:cubicBezTo>
                  <a:cubicBezTo>
                    <a:pt x="70" y="5141"/>
                    <a:pt x="90" y="3987"/>
                    <a:pt x="90" y="2576"/>
                  </a:cubicBezTo>
                  <a:cubicBezTo>
                    <a:pt x="90" y="1155"/>
                    <a:pt x="70" y="1"/>
                    <a:pt x="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60"/>
          <p:cNvGrpSpPr/>
          <p:nvPr/>
        </p:nvGrpSpPr>
        <p:grpSpPr>
          <a:xfrm>
            <a:off x="5619256" y="3537387"/>
            <a:ext cx="562643" cy="378136"/>
            <a:chOff x="6737050" y="3350850"/>
            <a:chExt cx="240775" cy="161825"/>
          </a:xfrm>
        </p:grpSpPr>
        <p:sp>
          <p:nvSpPr>
            <p:cNvPr id="1246" name="Google Shape;1246;p60"/>
            <p:cNvSpPr/>
            <p:nvPr/>
          </p:nvSpPr>
          <p:spPr>
            <a:xfrm>
              <a:off x="6737050" y="3369575"/>
              <a:ext cx="219325" cy="141125"/>
            </a:xfrm>
            <a:custGeom>
              <a:rect b="b" l="l" r="r" t="t"/>
              <a:pathLst>
                <a:path extrusionOk="0" h="5645" w="8773">
                  <a:moveTo>
                    <a:pt x="1" y="1"/>
                  </a:moveTo>
                  <a:lnTo>
                    <a:pt x="1" y="5645"/>
                  </a:lnTo>
                  <a:lnTo>
                    <a:pt x="8772" y="5645"/>
                  </a:lnTo>
                  <a:lnTo>
                    <a:pt x="87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6928475" y="3350850"/>
              <a:ext cx="49350" cy="42275"/>
            </a:xfrm>
            <a:custGeom>
              <a:rect b="b" l="l" r="r" t="t"/>
              <a:pathLst>
                <a:path extrusionOk="0" h="1691" w="1974">
                  <a:moveTo>
                    <a:pt x="1125" y="0"/>
                  </a:moveTo>
                  <a:cubicBezTo>
                    <a:pt x="375" y="0"/>
                    <a:pt x="0" y="908"/>
                    <a:pt x="533" y="1441"/>
                  </a:cubicBezTo>
                  <a:cubicBezTo>
                    <a:pt x="706" y="1613"/>
                    <a:pt x="918" y="1691"/>
                    <a:pt x="1126" y="1691"/>
                  </a:cubicBezTo>
                  <a:cubicBezTo>
                    <a:pt x="1559" y="1691"/>
                    <a:pt x="1974" y="1355"/>
                    <a:pt x="1974" y="849"/>
                  </a:cubicBezTo>
                  <a:cubicBezTo>
                    <a:pt x="1974" y="375"/>
                    <a:pt x="159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6945975" y="3365150"/>
              <a:ext cx="21500" cy="13575"/>
            </a:xfrm>
            <a:custGeom>
              <a:rect b="b" l="l" r="r" t="t"/>
              <a:pathLst>
                <a:path extrusionOk="0" fill="none" h="543" w="860">
                  <a:moveTo>
                    <a:pt x="1" y="207"/>
                  </a:moveTo>
                  <a:lnTo>
                    <a:pt x="336" y="543"/>
                  </a:lnTo>
                  <a:lnTo>
                    <a:pt x="859" y="0"/>
                  </a:lnTo>
                </a:path>
              </a:pathLst>
            </a:custGeom>
            <a:noFill/>
            <a:ln cap="flat" cmpd="sng" w="3200">
              <a:solidFill>
                <a:srgbClr val="FFFFFF"/>
              </a:solidFill>
              <a:prstDash val="solid"/>
              <a:miter lim="98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6889500" y="3370825"/>
              <a:ext cx="2250" cy="141850"/>
            </a:xfrm>
            <a:custGeom>
              <a:rect b="b" l="l" r="r" t="t"/>
              <a:pathLst>
                <a:path extrusionOk="0" h="5674" w="90">
                  <a:moveTo>
                    <a:pt x="50" y="0"/>
                  </a:moveTo>
                  <a:cubicBezTo>
                    <a:pt x="20" y="0"/>
                    <a:pt x="0" y="1263"/>
                    <a:pt x="0" y="2832"/>
                  </a:cubicBezTo>
                  <a:cubicBezTo>
                    <a:pt x="0" y="4401"/>
                    <a:pt x="20" y="5674"/>
                    <a:pt x="50" y="5674"/>
                  </a:cubicBezTo>
                  <a:cubicBezTo>
                    <a:pt x="69" y="5674"/>
                    <a:pt x="89" y="4401"/>
                    <a:pt x="89" y="2832"/>
                  </a:cubicBezTo>
                  <a:cubicBezTo>
                    <a:pt x="89" y="1263"/>
                    <a:pt x="69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60"/>
          <p:cNvGrpSpPr/>
          <p:nvPr/>
        </p:nvGrpSpPr>
        <p:grpSpPr>
          <a:xfrm rot="1640267">
            <a:off x="7689087" y="3593316"/>
            <a:ext cx="491428" cy="328174"/>
            <a:chOff x="7019250" y="3675700"/>
            <a:chExt cx="228700" cy="152725"/>
          </a:xfrm>
        </p:grpSpPr>
        <p:sp>
          <p:nvSpPr>
            <p:cNvPr id="1251" name="Google Shape;1251;p60"/>
            <p:cNvSpPr/>
            <p:nvPr/>
          </p:nvSpPr>
          <p:spPr>
            <a:xfrm>
              <a:off x="7020975" y="3692975"/>
              <a:ext cx="207225" cy="133725"/>
            </a:xfrm>
            <a:custGeom>
              <a:rect b="b" l="l" r="r" t="t"/>
              <a:pathLst>
                <a:path extrusionOk="0" h="5349" w="8289">
                  <a:moveTo>
                    <a:pt x="8269" y="1"/>
                  </a:moveTo>
                  <a:lnTo>
                    <a:pt x="1" y="30"/>
                  </a:lnTo>
                  <a:lnTo>
                    <a:pt x="10" y="5348"/>
                  </a:lnTo>
                  <a:lnTo>
                    <a:pt x="8289" y="5319"/>
                  </a:lnTo>
                  <a:lnTo>
                    <a:pt x="82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7201300" y="3675700"/>
              <a:ext cx="46650" cy="39925"/>
            </a:xfrm>
            <a:custGeom>
              <a:rect b="b" l="l" r="r" t="t"/>
              <a:pathLst>
                <a:path extrusionOk="0" h="1597" w="1866">
                  <a:moveTo>
                    <a:pt x="1066" y="1"/>
                  </a:moveTo>
                  <a:cubicBezTo>
                    <a:pt x="356" y="1"/>
                    <a:pt x="0" y="859"/>
                    <a:pt x="504" y="1362"/>
                  </a:cubicBezTo>
                  <a:cubicBezTo>
                    <a:pt x="665" y="1524"/>
                    <a:pt x="864" y="1596"/>
                    <a:pt x="1059" y="1596"/>
                  </a:cubicBezTo>
                  <a:cubicBezTo>
                    <a:pt x="1470" y="1596"/>
                    <a:pt x="1865" y="1275"/>
                    <a:pt x="1865" y="800"/>
                  </a:cubicBezTo>
                  <a:cubicBezTo>
                    <a:pt x="1865" y="356"/>
                    <a:pt x="1510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7217825" y="3689025"/>
              <a:ext cx="20500" cy="13100"/>
            </a:xfrm>
            <a:custGeom>
              <a:rect b="b" l="l" r="r" t="t"/>
              <a:pathLst>
                <a:path extrusionOk="0" fill="none" h="524" w="820">
                  <a:moveTo>
                    <a:pt x="0" y="198"/>
                  </a:moveTo>
                  <a:lnTo>
                    <a:pt x="316" y="524"/>
                  </a:lnTo>
                  <a:lnTo>
                    <a:pt x="819" y="1"/>
                  </a:lnTo>
                </a:path>
              </a:pathLst>
            </a:custGeom>
            <a:noFill/>
            <a:ln cap="flat" cmpd="sng" w="3200">
              <a:solidFill>
                <a:srgbClr val="FFFFFF"/>
              </a:solidFill>
              <a:prstDash val="solid"/>
              <a:miter lim="98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7164800" y="3694700"/>
              <a:ext cx="2475" cy="133725"/>
            </a:xfrm>
            <a:custGeom>
              <a:rect b="b" l="l" r="r" t="t"/>
              <a:pathLst>
                <a:path extrusionOk="0" h="5349" w="99">
                  <a:moveTo>
                    <a:pt x="39" y="1"/>
                  </a:moveTo>
                  <a:cubicBezTo>
                    <a:pt x="10" y="1"/>
                    <a:pt x="0" y="1195"/>
                    <a:pt x="0" y="2675"/>
                  </a:cubicBezTo>
                  <a:cubicBezTo>
                    <a:pt x="10" y="4155"/>
                    <a:pt x="30" y="5349"/>
                    <a:pt x="49" y="5349"/>
                  </a:cubicBezTo>
                  <a:cubicBezTo>
                    <a:pt x="79" y="5349"/>
                    <a:pt x="99" y="4145"/>
                    <a:pt x="89" y="2675"/>
                  </a:cubicBezTo>
                  <a:cubicBezTo>
                    <a:pt x="89" y="1195"/>
                    <a:pt x="59" y="1"/>
                    <a:pt x="3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7019250" y="3766975"/>
              <a:ext cx="211175" cy="2250"/>
            </a:xfrm>
            <a:custGeom>
              <a:rect b="b" l="l" r="r" t="t"/>
              <a:pathLst>
                <a:path extrusionOk="0" h="90" w="8447">
                  <a:moveTo>
                    <a:pt x="4224" y="1"/>
                  </a:moveTo>
                  <a:cubicBezTo>
                    <a:pt x="1885" y="1"/>
                    <a:pt x="0" y="20"/>
                    <a:pt x="0" y="40"/>
                  </a:cubicBezTo>
                  <a:cubicBezTo>
                    <a:pt x="0" y="70"/>
                    <a:pt x="1885" y="89"/>
                    <a:pt x="4224" y="89"/>
                  </a:cubicBezTo>
                  <a:cubicBezTo>
                    <a:pt x="6562" y="89"/>
                    <a:pt x="8447" y="70"/>
                    <a:pt x="8447" y="40"/>
                  </a:cubicBezTo>
                  <a:cubicBezTo>
                    <a:pt x="8447" y="20"/>
                    <a:pt x="6562" y="1"/>
                    <a:pt x="42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7084375" y="3693725"/>
              <a:ext cx="2475" cy="132725"/>
            </a:xfrm>
            <a:custGeom>
              <a:rect b="b" l="l" r="r" t="t"/>
              <a:pathLst>
                <a:path extrusionOk="0" h="5309" w="99">
                  <a:moveTo>
                    <a:pt x="50" y="0"/>
                  </a:moveTo>
                  <a:cubicBezTo>
                    <a:pt x="20" y="0"/>
                    <a:pt x="0" y="1184"/>
                    <a:pt x="0" y="2654"/>
                  </a:cubicBezTo>
                  <a:cubicBezTo>
                    <a:pt x="0" y="4125"/>
                    <a:pt x="30" y="5309"/>
                    <a:pt x="50" y="5309"/>
                  </a:cubicBezTo>
                  <a:cubicBezTo>
                    <a:pt x="79" y="5309"/>
                    <a:pt x="99" y="4125"/>
                    <a:pt x="99" y="2654"/>
                  </a:cubicBezTo>
                  <a:cubicBezTo>
                    <a:pt x="99" y="1184"/>
                    <a:pt x="79" y="0"/>
                    <a:pt x="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7195625" y="3693725"/>
              <a:ext cx="2250" cy="133725"/>
            </a:xfrm>
            <a:custGeom>
              <a:rect b="b" l="l" r="r" t="t"/>
              <a:pathLst>
                <a:path extrusionOk="0" h="5349" w="90">
                  <a:moveTo>
                    <a:pt x="50" y="0"/>
                  </a:moveTo>
                  <a:cubicBezTo>
                    <a:pt x="20" y="0"/>
                    <a:pt x="0" y="1194"/>
                    <a:pt x="0" y="2674"/>
                  </a:cubicBezTo>
                  <a:cubicBezTo>
                    <a:pt x="0" y="4154"/>
                    <a:pt x="20" y="5348"/>
                    <a:pt x="50" y="5348"/>
                  </a:cubicBezTo>
                  <a:cubicBezTo>
                    <a:pt x="79" y="5348"/>
                    <a:pt x="89" y="4154"/>
                    <a:pt x="89" y="2674"/>
                  </a:cubicBezTo>
                  <a:cubicBezTo>
                    <a:pt x="89" y="1194"/>
                    <a:pt x="69" y="0"/>
                    <a:pt x="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7044400" y="3737050"/>
              <a:ext cx="40000" cy="32425"/>
            </a:xfrm>
            <a:custGeom>
              <a:rect b="b" l="l" r="r" t="t"/>
              <a:pathLst>
                <a:path extrusionOk="0" h="1297" w="1600">
                  <a:moveTo>
                    <a:pt x="447" y="0"/>
                  </a:moveTo>
                  <a:cubicBezTo>
                    <a:pt x="342" y="0"/>
                    <a:pt x="236" y="35"/>
                    <a:pt x="149" y="102"/>
                  </a:cubicBezTo>
                  <a:cubicBezTo>
                    <a:pt x="90" y="152"/>
                    <a:pt x="40" y="221"/>
                    <a:pt x="21" y="300"/>
                  </a:cubicBezTo>
                  <a:cubicBezTo>
                    <a:pt x="1" y="379"/>
                    <a:pt x="11" y="458"/>
                    <a:pt x="40" y="527"/>
                  </a:cubicBezTo>
                  <a:cubicBezTo>
                    <a:pt x="109" y="655"/>
                    <a:pt x="208" y="754"/>
                    <a:pt x="317" y="833"/>
                  </a:cubicBezTo>
                  <a:cubicBezTo>
                    <a:pt x="504" y="971"/>
                    <a:pt x="701" y="1079"/>
                    <a:pt x="919" y="1148"/>
                  </a:cubicBezTo>
                  <a:cubicBezTo>
                    <a:pt x="1067" y="1198"/>
                    <a:pt x="1215" y="1227"/>
                    <a:pt x="1363" y="1247"/>
                  </a:cubicBezTo>
                  <a:cubicBezTo>
                    <a:pt x="1392" y="1252"/>
                    <a:pt x="1419" y="1254"/>
                    <a:pt x="1446" y="1254"/>
                  </a:cubicBezTo>
                  <a:cubicBezTo>
                    <a:pt x="1474" y="1254"/>
                    <a:pt x="1501" y="1252"/>
                    <a:pt x="1530" y="1247"/>
                  </a:cubicBezTo>
                  <a:cubicBezTo>
                    <a:pt x="1333" y="1207"/>
                    <a:pt x="1136" y="1158"/>
                    <a:pt x="938" y="1089"/>
                  </a:cubicBezTo>
                  <a:cubicBezTo>
                    <a:pt x="741" y="1010"/>
                    <a:pt x="544" y="902"/>
                    <a:pt x="366" y="773"/>
                  </a:cubicBezTo>
                  <a:cubicBezTo>
                    <a:pt x="267" y="694"/>
                    <a:pt x="178" y="606"/>
                    <a:pt x="119" y="497"/>
                  </a:cubicBezTo>
                  <a:cubicBezTo>
                    <a:pt x="70" y="379"/>
                    <a:pt x="100" y="241"/>
                    <a:pt x="208" y="171"/>
                  </a:cubicBezTo>
                  <a:cubicBezTo>
                    <a:pt x="277" y="116"/>
                    <a:pt x="366" y="85"/>
                    <a:pt x="457" y="85"/>
                  </a:cubicBezTo>
                  <a:cubicBezTo>
                    <a:pt x="496" y="85"/>
                    <a:pt x="535" y="91"/>
                    <a:pt x="573" y="102"/>
                  </a:cubicBezTo>
                  <a:cubicBezTo>
                    <a:pt x="692" y="142"/>
                    <a:pt x="800" y="191"/>
                    <a:pt x="899" y="270"/>
                  </a:cubicBezTo>
                  <a:cubicBezTo>
                    <a:pt x="1076" y="408"/>
                    <a:pt x="1234" y="566"/>
                    <a:pt x="1343" y="754"/>
                  </a:cubicBezTo>
                  <a:cubicBezTo>
                    <a:pt x="1451" y="921"/>
                    <a:pt x="1540" y="1109"/>
                    <a:pt x="1599" y="1296"/>
                  </a:cubicBezTo>
                  <a:cubicBezTo>
                    <a:pt x="1599" y="1247"/>
                    <a:pt x="1599" y="1188"/>
                    <a:pt x="1580" y="1138"/>
                  </a:cubicBezTo>
                  <a:cubicBezTo>
                    <a:pt x="1540" y="990"/>
                    <a:pt x="1481" y="852"/>
                    <a:pt x="1402" y="714"/>
                  </a:cubicBezTo>
                  <a:cubicBezTo>
                    <a:pt x="1284" y="517"/>
                    <a:pt x="1136" y="349"/>
                    <a:pt x="958" y="211"/>
                  </a:cubicBezTo>
                  <a:cubicBezTo>
                    <a:pt x="849" y="122"/>
                    <a:pt x="721" y="53"/>
                    <a:pt x="593" y="23"/>
                  </a:cubicBezTo>
                  <a:cubicBezTo>
                    <a:pt x="546" y="8"/>
                    <a:pt x="497" y="0"/>
                    <a:pt x="4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7084375" y="3735950"/>
              <a:ext cx="30125" cy="35500"/>
            </a:xfrm>
            <a:custGeom>
              <a:rect b="b" l="l" r="r" t="t"/>
              <a:pathLst>
                <a:path extrusionOk="0" h="1420" w="1205">
                  <a:moveTo>
                    <a:pt x="955" y="93"/>
                  </a:moveTo>
                  <a:cubicBezTo>
                    <a:pt x="992" y="93"/>
                    <a:pt x="1029" y="104"/>
                    <a:pt x="1066" y="127"/>
                  </a:cubicBezTo>
                  <a:cubicBezTo>
                    <a:pt x="1135" y="196"/>
                    <a:pt x="1115" y="334"/>
                    <a:pt x="1076" y="442"/>
                  </a:cubicBezTo>
                  <a:cubicBezTo>
                    <a:pt x="1036" y="551"/>
                    <a:pt x="987" y="650"/>
                    <a:pt x="928" y="748"/>
                  </a:cubicBezTo>
                  <a:cubicBezTo>
                    <a:pt x="819" y="916"/>
                    <a:pt x="681" y="1054"/>
                    <a:pt x="513" y="1163"/>
                  </a:cubicBezTo>
                  <a:cubicBezTo>
                    <a:pt x="359" y="1249"/>
                    <a:pt x="196" y="1317"/>
                    <a:pt x="23" y="1376"/>
                  </a:cubicBezTo>
                  <a:lnTo>
                    <a:pt x="23" y="1376"/>
                  </a:lnTo>
                  <a:cubicBezTo>
                    <a:pt x="69" y="1214"/>
                    <a:pt x="124" y="1059"/>
                    <a:pt x="188" y="896"/>
                  </a:cubicBezTo>
                  <a:cubicBezTo>
                    <a:pt x="267" y="719"/>
                    <a:pt x="375" y="551"/>
                    <a:pt x="513" y="403"/>
                  </a:cubicBezTo>
                  <a:cubicBezTo>
                    <a:pt x="583" y="324"/>
                    <a:pt x="671" y="245"/>
                    <a:pt x="760" y="176"/>
                  </a:cubicBezTo>
                  <a:cubicBezTo>
                    <a:pt x="809" y="137"/>
                    <a:pt x="859" y="107"/>
                    <a:pt x="918" y="97"/>
                  </a:cubicBezTo>
                  <a:cubicBezTo>
                    <a:pt x="930" y="95"/>
                    <a:pt x="943" y="93"/>
                    <a:pt x="955" y="93"/>
                  </a:cubicBezTo>
                  <a:close/>
                  <a:moveTo>
                    <a:pt x="959" y="1"/>
                  </a:moveTo>
                  <a:cubicBezTo>
                    <a:pt x="939" y="1"/>
                    <a:pt x="919" y="3"/>
                    <a:pt x="898" y="8"/>
                  </a:cubicBezTo>
                  <a:cubicBezTo>
                    <a:pt x="829" y="28"/>
                    <a:pt x="770" y="58"/>
                    <a:pt x="711" y="97"/>
                  </a:cubicBezTo>
                  <a:cubicBezTo>
                    <a:pt x="612" y="176"/>
                    <a:pt x="523" y="255"/>
                    <a:pt x="444" y="344"/>
                  </a:cubicBezTo>
                  <a:cubicBezTo>
                    <a:pt x="316" y="502"/>
                    <a:pt x="208" y="679"/>
                    <a:pt x="129" y="867"/>
                  </a:cubicBezTo>
                  <a:cubicBezTo>
                    <a:pt x="69" y="995"/>
                    <a:pt x="40" y="1133"/>
                    <a:pt x="20" y="1271"/>
                  </a:cubicBezTo>
                  <a:cubicBezTo>
                    <a:pt x="0" y="1321"/>
                    <a:pt x="0" y="1370"/>
                    <a:pt x="10" y="1419"/>
                  </a:cubicBezTo>
                  <a:cubicBezTo>
                    <a:pt x="14" y="1406"/>
                    <a:pt x="18" y="1393"/>
                    <a:pt x="21" y="1380"/>
                  </a:cubicBezTo>
                  <a:lnTo>
                    <a:pt x="21" y="1380"/>
                  </a:lnTo>
                  <a:cubicBezTo>
                    <a:pt x="67" y="1380"/>
                    <a:pt x="113" y="1378"/>
                    <a:pt x="158" y="1360"/>
                  </a:cubicBezTo>
                  <a:cubicBezTo>
                    <a:pt x="296" y="1330"/>
                    <a:pt x="425" y="1281"/>
                    <a:pt x="543" y="1212"/>
                  </a:cubicBezTo>
                  <a:cubicBezTo>
                    <a:pt x="721" y="1113"/>
                    <a:pt x="879" y="965"/>
                    <a:pt x="997" y="798"/>
                  </a:cubicBezTo>
                  <a:cubicBezTo>
                    <a:pt x="1066" y="689"/>
                    <a:pt x="1125" y="581"/>
                    <a:pt x="1165" y="462"/>
                  </a:cubicBezTo>
                  <a:cubicBezTo>
                    <a:pt x="1184" y="403"/>
                    <a:pt x="1194" y="334"/>
                    <a:pt x="1204" y="265"/>
                  </a:cubicBezTo>
                  <a:cubicBezTo>
                    <a:pt x="1204" y="186"/>
                    <a:pt x="1175" y="117"/>
                    <a:pt x="1115" y="58"/>
                  </a:cubicBezTo>
                  <a:cubicBezTo>
                    <a:pt x="1071" y="21"/>
                    <a:pt x="1017" y="1"/>
                    <a:pt x="9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0" name="Google Shape;1260;p60"/>
          <p:cNvCxnSpPr/>
          <p:nvPr/>
        </p:nvCxnSpPr>
        <p:spPr>
          <a:xfrm>
            <a:off x="843450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261" name="Google Shape;1261;p60"/>
          <p:cNvCxnSpPr/>
          <p:nvPr/>
        </p:nvCxnSpPr>
        <p:spPr>
          <a:xfrm>
            <a:off x="2683250" y="2692863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262" name="Google Shape;1262;p60"/>
          <p:cNvCxnSpPr/>
          <p:nvPr/>
        </p:nvCxnSpPr>
        <p:spPr>
          <a:xfrm>
            <a:off x="4392888" y="2676413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263" name="Google Shape;1263;p60"/>
          <p:cNvCxnSpPr/>
          <p:nvPr/>
        </p:nvCxnSpPr>
        <p:spPr>
          <a:xfrm>
            <a:off x="7774575" y="2659975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264" name="Google Shape;1264;p60"/>
          <p:cNvSpPr/>
          <p:nvPr/>
        </p:nvSpPr>
        <p:spPr>
          <a:xfrm rot="5400000">
            <a:off x="5873276" y="2309432"/>
            <a:ext cx="420900" cy="4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0"/>
          <p:cNvSpPr txBox="1"/>
          <p:nvPr>
            <p:ph idx="4294967295" type="ctrTitle"/>
          </p:nvPr>
        </p:nvSpPr>
        <p:spPr>
          <a:xfrm>
            <a:off x="5193500" y="1820238"/>
            <a:ext cx="18180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HTML 4.01</a:t>
            </a:r>
            <a:endParaRPr i="1" sz="2400"/>
          </a:p>
        </p:txBody>
      </p:sp>
      <p:sp>
        <p:nvSpPr>
          <p:cNvPr id="1266" name="Google Shape;1266;p60"/>
          <p:cNvSpPr txBox="1"/>
          <p:nvPr>
            <p:ph idx="4294967295" type="subTitle"/>
          </p:nvPr>
        </p:nvSpPr>
        <p:spPr>
          <a:xfrm>
            <a:off x="5306925" y="987838"/>
            <a:ext cx="15537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most used HTML version and most successful.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0"/>
          <p:cNvSpPr txBox="1"/>
          <p:nvPr>
            <p:ph idx="4294967295" type="ctrTitle"/>
          </p:nvPr>
        </p:nvSpPr>
        <p:spPr>
          <a:xfrm>
            <a:off x="5677377" y="2327432"/>
            <a:ext cx="8127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cxnSp>
        <p:nvCxnSpPr>
          <p:cNvPr id="1268" name="Google Shape;1268;p60"/>
          <p:cNvCxnSpPr/>
          <p:nvPr/>
        </p:nvCxnSpPr>
        <p:spPr>
          <a:xfrm>
            <a:off x="6102500" y="2659963"/>
            <a:ext cx="0" cy="4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1"/>
          <p:cNvSpPr txBox="1"/>
          <p:nvPr/>
        </p:nvSpPr>
        <p:spPr>
          <a:xfrm>
            <a:off x="927300" y="178100"/>
            <a:ext cx="728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Basic HTML Document</a:t>
            </a:r>
            <a:endParaRPr b="1" sz="4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4" name="Google Shape;1274;p61"/>
          <p:cNvSpPr txBox="1"/>
          <p:nvPr/>
        </p:nvSpPr>
        <p:spPr>
          <a:xfrm>
            <a:off x="728550" y="978500"/>
            <a:ext cx="76869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&lt;!DOCTYPE html&gt;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&lt;html </a:t>
            </a: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lang="en"&gt;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&lt;head&gt;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&lt;/head&gt;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&lt;body&gt;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&lt;/body&gt;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A4C2F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&lt;/html&gt;</a:t>
            </a:r>
            <a:endParaRPr b="1" sz="22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4C2F4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275" name="Google Shape;1275;p61"/>
          <p:cNvGrpSpPr/>
          <p:nvPr/>
        </p:nvGrpSpPr>
        <p:grpSpPr>
          <a:xfrm>
            <a:off x="4766981" y="1277755"/>
            <a:ext cx="3908224" cy="2764697"/>
            <a:chOff x="2874750" y="3500650"/>
            <a:chExt cx="2042875" cy="1268850"/>
          </a:xfrm>
        </p:grpSpPr>
        <p:sp>
          <p:nvSpPr>
            <p:cNvPr id="1276" name="Google Shape;1276;p61"/>
            <p:cNvSpPr/>
            <p:nvPr/>
          </p:nvSpPr>
          <p:spPr>
            <a:xfrm>
              <a:off x="3063475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1" y="1"/>
                  </a:moveTo>
                  <a:lnTo>
                    <a:pt x="1" y="3306"/>
                  </a:lnTo>
                  <a:lnTo>
                    <a:pt x="1833" y="330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3266250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0" y="1"/>
                  </a:moveTo>
                  <a:lnTo>
                    <a:pt x="0" y="3306"/>
                  </a:lnTo>
                  <a:lnTo>
                    <a:pt x="1832" y="3306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2962450" y="4095125"/>
              <a:ext cx="380225" cy="496000"/>
            </a:xfrm>
            <a:custGeom>
              <a:rect b="b" l="l" r="r" t="t"/>
              <a:pathLst>
                <a:path extrusionOk="0" h="19840" w="15209">
                  <a:moveTo>
                    <a:pt x="0" y="0"/>
                  </a:moveTo>
                  <a:lnTo>
                    <a:pt x="0" y="19840"/>
                  </a:lnTo>
                  <a:lnTo>
                    <a:pt x="15209" y="19840"/>
                  </a:lnTo>
                  <a:lnTo>
                    <a:pt x="152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2892950" y="4095125"/>
              <a:ext cx="370325" cy="496000"/>
            </a:xfrm>
            <a:custGeom>
              <a:rect b="b" l="l" r="r" t="t"/>
              <a:pathLst>
                <a:path extrusionOk="0" h="19840" w="14813">
                  <a:moveTo>
                    <a:pt x="0" y="0"/>
                  </a:moveTo>
                  <a:lnTo>
                    <a:pt x="0" y="19840"/>
                  </a:lnTo>
                  <a:lnTo>
                    <a:pt x="14813" y="19840"/>
                  </a:lnTo>
                  <a:lnTo>
                    <a:pt x="148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2925625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0" y="1"/>
                  </a:moveTo>
                  <a:lnTo>
                    <a:pt x="0" y="3306"/>
                  </a:lnTo>
                  <a:lnTo>
                    <a:pt x="1832" y="3306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3189600" y="4591100"/>
              <a:ext cx="45825" cy="82650"/>
            </a:xfrm>
            <a:custGeom>
              <a:rect b="b" l="l" r="r" t="t"/>
              <a:pathLst>
                <a:path extrusionOk="0" h="3306" w="1833">
                  <a:moveTo>
                    <a:pt x="1" y="1"/>
                  </a:moveTo>
                  <a:lnTo>
                    <a:pt x="1" y="3306"/>
                  </a:lnTo>
                  <a:lnTo>
                    <a:pt x="1833" y="330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2915500" y="4410900"/>
              <a:ext cx="319000" cy="123850"/>
            </a:xfrm>
            <a:custGeom>
              <a:rect b="b" l="l" r="r" t="t"/>
              <a:pathLst>
                <a:path extrusionOk="0" h="4954" w="12760">
                  <a:moveTo>
                    <a:pt x="0" y="0"/>
                  </a:moveTo>
                  <a:lnTo>
                    <a:pt x="0" y="28"/>
                  </a:lnTo>
                  <a:lnTo>
                    <a:pt x="0" y="4925"/>
                  </a:lnTo>
                  <a:lnTo>
                    <a:pt x="0" y="4953"/>
                  </a:lnTo>
                  <a:lnTo>
                    <a:pt x="28" y="4953"/>
                  </a:lnTo>
                  <a:lnTo>
                    <a:pt x="9151" y="4944"/>
                  </a:lnTo>
                  <a:lnTo>
                    <a:pt x="11793" y="4935"/>
                  </a:lnTo>
                  <a:lnTo>
                    <a:pt x="11784" y="4935"/>
                  </a:lnTo>
                  <a:lnTo>
                    <a:pt x="9133" y="4925"/>
                  </a:lnTo>
                  <a:lnTo>
                    <a:pt x="56" y="4916"/>
                  </a:lnTo>
                  <a:lnTo>
                    <a:pt x="56" y="491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12714" y="65"/>
                  </a:lnTo>
                  <a:lnTo>
                    <a:pt x="12714" y="65"/>
                  </a:lnTo>
                  <a:cubicBezTo>
                    <a:pt x="12723" y="1575"/>
                    <a:pt x="12732" y="2784"/>
                    <a:pt x="12732" y="3627"/>
                  </a:cubicBezTo>
                  <a:lnTo>
                    <a:pt x="12732" y="4603"/>
                  </a:lnTo>
                  <a:lnTo>
                    <a:pt x="12732" y="4852"/>
                  </a:lnTo>
                  <a:lnTo>
                    <a:pt x="12732" y="4944"/>
                  </a:lnTo>
                  <a:cubicBezTo>
                    <a:pt x="12732" y="4944"/>
                    <a:pt x="12751" y="4898"/>
                    <a:pt x="12751" y="4843"/>
                  </a:cubicBezTo>
                  <a:lnTo>
                    <a:pt x="12751" y="4594"/>
                  </a:lnTo>
                  <a:lnTo>
                    <a:pt x="12751" y="3627"/>
                  </a:lnTo>
                  <a:cubicBezTo>
                    <a:pt x="12751" y="2780"/>
                    <a:pt x="12760" y="1556"/>
                    <a:pt x="12760" y="28"/>
                  </a:cubicBezTo>
                  <a:lnTo>
                    <a:pt x="12760" y="9"/>
                  </a:lnTo>
                  <a:lnTo>
                    <a:pt x="1274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3062325" y="4463050"/>
              <a:ext cx="22350" cy="20500"/>
            </a:xfrm>
            <a:custGeom>
              <a:rect b="b" l="l" r="r" t="t"/>
              <a:pathLst>
                <a:path extrusionOk="0" h="820" w="894">
                  <a:moveTo>
                    <a:pt x="490" y="0"/>
                  </a:moveTo>
                  <a:cubicBezTo>
                    <a:pt x="446" y="0"/>
                    <a:pt x="402" y="7"/>
                    <a:pt x="360" y="22"/>
                  </a:cubicBezTo>
                  <a:cubicBezTo>
                    <a:pt x="1" y="151"/>
                    <a:pt x="1" y="667"/>
                    <a:pt x="360" y="796"/>
                  </a:cubicBezTo>
                  <a:cubicBezTo>
                    <a:pt x="405" y="812"/>
                    <a:pt x="452" y="820"/>
                    <a:pt x="499" y="820"/>
                  </a:cubicBezTo>
                  <a:cubicBezTo>
                    <a:pt x="587" y="820"/>
                    <a:pt x="675" y="791"/>
                    <a:pt x="746" y="731"/>
                  </a:cubicBezTo>
                  <a:cubicBezTo>
                    <a:pt x="820" y="676"/>
                    <a:pt x="866" y="593"/>
                    <a:pt x="885" y="501"/>
                  </a:cubicBezTo>
                  <a:cubicBezTo>
                    <a:pt x="894" y="473"/>
                    <a:pt x="894" y="437"/>
                    <a:pt x="885" y="409"/>
                  </a:cubicBezTo>
                  <a:cubicBezTo>
                    <a:pt x="875" y="437"/>
                    <a:pt x="866" y="464"/>
                    <a:pt x="857" y="501"/>
                  </a:cubicBezTo>
                  <a:cubicBezTo>
                    <a:pt x="839" y="575"/>
                    <a:pt x="783" y="648"/>
                    <a:pt x="719" y="694"/>
                  </a:cubicBezTo>
                  <a:cubicBezTo>
                    <a:pt x="655" y="741"/>
                    <a:pt x="580" y="766"/>
                    <a:pt x="505" y="766"/>
                  </a:cubicBezTo>
                  <a:cubicBezTo>
                    <a:pt x="462" y="766"/>
                    <a:pt x="419" y="757"/>
                    <a:pt x="378" y="740"/>
                  </a:cubicBezTo>
                  <a:cubicBezTo>
                    <a:pt x="65" y="630"/>
                    <a:pt x="65" y="188"/>
                    <a:pt x="378" y="78"/>
                  </a:cubicBezTo>
                  <a:cubicBezTo>
                    <a:pt x="419" y="61"/>
                    <a:pt x="462" y="53"/>
                    <a:pt x="505" y="53"/>
                  </a:cubicBezTo>
                  <a:cubicBezTo>
                    <a:pt x="580" y="53"/>
                    <a:pt x="655" y="77"/>
                    <a:pt x="719" y="124"/>
                  </a:cubicBezTo>
                  <a:cubicBezTo>
                    <a:pt x="783" y="170"/>
                    <a:pt x="839" y="234"/>
                    <a:pt x="857" y="317"/>
                  </a:cubicBezTo>
                  <a:cubicBezTo>
                    <a:pt x="875" y="372"/>
                    <a:pt x="875" y="409"/>
                    <a:pt x="885" y="409"/>
                  </a:cubicBezTo>
                  <a:cubicBezTo>
                    <a:pt x="894" y="381"/>
                    <a:pt x="894" y="345"/>
                    <a:pt x="885" y="317"/>
                  </a:cubicBezTo>
                  <a:cubicBezTo>
                    <a:pt x="866" y="225"/>
                    <a:pt x="820" y="151"/>
                    <a:pt x="746" y="87"/>
                  </a:cubicBezTo>
                  <a:cubicBezTo>
                    <a:pt x="672" y="31"/>
                    <a:pt x="581" y="0"/>
                    <a:pt x="4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2915500" y="4264750"/>
              <a:ext cx="319000" cy="123375"/>
            </a:xfrm>
            <a:custGeom>
              <a:rect b="b" l="l" r="r" t="t"/>
              <a:pathLst>
                <a:path extrusionOk="0" h="4935" w="12760">
                  <a:moveTo>
                    <a:pt x="0" y="0"/>
                  </a:moveTo>
                  <a:lnTo>
                    <a:pt x="0" y="10"/>
                  </a:lnTo>
                  <a:lnTo>
                    <a:pt x="0" y="4907"/>
                  </a:lnTo>
                  <a:lnTo>
                    <a:pt x="0" y="4935"/>
                  </a:lnTo>
                  <a:lnTo>
                    <a:pt x="28" y="4935"/>
                  </a:lnTo>
                  <a:lnTo>
                    <a:pt x="9151" y="4926"/>
                  </a:lnTo>
                  <a:lnTo>
                    <a:pt x="11793" y="4916"/>
                  </a:lnTo>
                  <a:lnTo>
                    <a:pt x="11784" y="4916"/>
                  </a:lnTo>
                  <a:lnTo>
                    <a:pt x="9133" y="4907"/>
                  </a:lnTo>
                  <a:lnTo>
                    <a:pt x="56" y="4898"/>
                  </a:lnTo>
                  <a:lnTo>
                    <a:pt x="56" y="489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12714" y="46"/>
                  </a:lnTo>
                  <a:lnTo>
                    <a:pt x="12714" y="46"/>
                  </a:lnTo>
                  <a:cubicBezTo>
                    <a:pt x="12723" y="1557"/>
                    <a:pt x="12732" y="2766"/>
                    <a:pt x="12732" y="3609"/>
                  </a:cubicBezTo>
                  <a:lnTo>
                    <a:pt x="12732" y="4585"/>
                  </a:lnTo>
                  <a:lnTo>
                    <a:pt x="12732" y="4834"/>
                  </a:lnTo>
                  <a:lnTo>
                    <a:pt x="12732" y="4926"/>
                  </a:lnTo>
                  <a:cubicBezTo>
                    <a:pt x="12732" y="4926"/>
                    <a:pt x="12751" y="4907"/>
                    <a:pt x="12751" y="4843"/>
                  </a:cubicBezTo>
                  <a:lnTo>
                    <a:pt x="12751" y="4594"/>
                  </a:lnTo>
                  <a:lnTo>
                    <a:pt x="12751" y="3628"/>
                  </a:lnTo>
                  <a:cubicBezTo>
                    <a:pt x="12751" y="2781"/>
                    <a:pt x="12760" y="1556"/>
                    <a:pt x="12760" y="28"/>
                  </a:cubicBezTo>
                  <a:lnTo>
                    <a:pt x="12760" y="10"/>
                  </a:lnTo>
                  <a:lnTo>
                    <a:pt x="12742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3062325" y="4316425"/>
              <a:ext cx="22350" cy="20525"/>
            </a:xfrm>
            <a:custGeom>
              <a:rect b="b" l="l" r="r" t="t"/>
              <a:pathLst>
                <a:path extrusionOk="0" h="821" w="894">
                  <a:moveTo>
                    <a:pt x="490" y="1"/>
                  </a:moveTo>
                  <a:cubicBezTo>
                    <a:pt x="446" y="1"/>
                    <a:pt x="402" y="8"/>
                    <a:pt x="360" y="23"/>
                  </a:cubicBezTo>
                  <a:cubicBezTo>
                    <a:pt x="1" y="152"/>
                    <a:pt x="1" y="668"/>
                    <a:pt x="360" y="796"/>
                  </a:cubicBezTo>
                  <a:cubicBezTo>
                    <a:pt x="405" y="812"/>
                    <a:pt x="452" y="821"/>
                    <a:pt x="499" y="821"/>
                  </a:cubicBezTo>
                  <a:cubicBezTo>
                    <a:pt x="587" y="821"/>
                    <a:pt x="675" y="792"/>
                    <a:pt x="746" y="732"/>
                  </a:cubicBezTo>
                  <a:cubicBezTo>
                    <a:pt x="820" y="677"/>
                    <a:pt x="866" y="594"/>
                    <a:pt x="885" y="502"/>
                  </a:cubicBezTo>
                  <a:cubicBezTo>
                    <a:pt x="894" y="474"/>
                    <a:pt x="894" y="437"/>
                    <a:pt x="885" y="410"/>
                  </a:cubicBezTo>
                  <a:cubicBezTo>
                    <a:pt x="875" y="437"/>
                    <a:pt x="866" y="465"/>
                    <a:pt x="857" y="493"/>
                  </a:cubicBezTo>
                  <a:cubicBezTo>
                    <a:pt x="839" y="575"/>
                    <a:pt x="783" y="649"/>
                    <a:pt x="719" y="695"/>
                  </a:cubicBezTo>
                  <a:cubicBezTo>
                    <a:pt x="655" y="742"/>
                    <a:pt x="580" y="766"/>
                    <a:pt x="505" y="766"/>
                  </a:cubicBezTo>
                  <a:cubicBezTo>
                    <a:pt x="462" y="766"/>
                    <a:pt x="419" y="758"/>
                    <a:pt x="378" y="741"/>
                  </a:cubicBezTo>
                  <a:cubicBezTo>
                    <a:pt x="65" y="622"/>
                    <a:pt x="65" y="189"/>
                    <a:pt x="378" y="69"/>
                  </a:cubicBezTo>
                  <a:cubicBezTo>
                    <a:pt x="419" y="55"/>
                    <a:pt x="463" y="48"/>
                    <a:pt x="507" y="48"/>
                  </a:cubicBezTo>
                  <a:cubicBezTo>
                    <a:pt x="581" y="48"/>
                    <a:pt x="655" y="69"/>
                    <a:pt x="719" y="115"/>
                  </a:cubicBezTo>
                  <a:cubicBezTo>
                    <a:pt x="783" y="170"/>
                    <a:pt x="839" y="235"/>
                    <a:pt x="857" y="318"/>
                  </a:cubicBezTo>
                  <a:cubicBezTo>
                    <a:pt x="875" y="373"/>
                    <a:pt x="875" y="410"/>
                    <a:pt x="885" y="410"/>
                  </a:cubicBezTo>
                  <a:cubicBezTo>
                    <a:pt x="894" y="382"/>
                    <a:pt x="894" y="345"/>
                    <a:pt x="885" y="318"/>
                  </a:cubicBezTo>
                  <a:cubicBezTo>
                    <a:pt x="866" y="226"/>
                    <a:pt x="820" y="143"/>
                    <a:pt x="746" y="88"/>
                  </a:cubicBezTo>
                  <a:cubicBezTo>
                    <a:pt x="672" y="32"/>
                    <a:pt x="581" y="1"/>
                    <a:pt x="4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2915500" y="4119525"/>
              <a:ext cx="319000" cy="124075"/>
            </a:xfrm>
            <a:custGeom>
              <a:rect b="b" l="l" r="r" t="t"/>
              <a:pathLst>
                <a:path extrusionOk="0" h="4963" w="12760">
                  <a:moveTo>
                    <a:pt x="0" y="0"/>
                  </a:moveTo>
                  <a:lnTo>
                    <a:pt x="0" y="28"/>
                  </a:lnTo>
                  <a:lnTo>
                    <a:pt x="0" y="4926"/>
                  </a:lnTo>
                  <a:lnTo>
                    <a:pt x="0" y="4962"/>
                  </a:lnTo>
                  <a:lnTo>
                    <a:pt x="28" y="4962"/>
                  </a:lnTo>
                  <a:lnTo>
                    <a:pt x="9151" y="4944"/>
                  </a:lnTo>
                  <a:lnTo>
                    <a:pt x="11793" y="4935"/>
                  </a:lnTo>
                  <a:lnTo>
                    <a:pt x="11784" y="4935"/>
                  </a:lnTo>
                  <a:lnTo>
                    <a:pt x="9133" y="4926"/>
                  </a:lnTo>
                  <a:lnTo>
                    <a:pt x="56" y="4916"/>
                  </a:lnTo>
                  <a:lnTo>
                    <a:pt x="56" y="491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12714" y="65"/>
                  </a:lnTo>
                  <a:lnTo>
                    <a:pt x="12714" y="65"/>
                  </a:lnTo>
                  <a:cubicBezTo>
                    <a:pt x="12723" y="1575"/>
                    <a:pt x="12732" y="2793"/>
                    <a:pt x="12732" y="3637"/>
                  </a:cubicBezTo>
                  <a:lnTo>
                    <a:pt x="12732" y="4603"/>
                  </a:lnTo>
                  <a:lnTo>
                    <a:pt x="12732" y="4861"/>
                  </a:lnTo>
                  <a:lnTo>
                    <a:pt x="12732" y="4944"/>
                  </a:lnTo>
                  <a:cubicBezTo>
                    <a:pt x="12732" y="4944"/>
                    <a:pt x="12751" y="4907"/>
                    <a:pt x="12751" y="4843"/>
                  </a:cubicBezTo>
                  <a:lnTo>
                    <a:pt x="12751" y="4594"/>
                  </a:lnTo>
                  <a:lnTo>
                    <a:pt x="12751" y="3627"/>
                  </a:lnTo>
                  <a:cubicBezTo>
                    <a:pt x="12751" y="2781"/>
                    <a:pt x="12760" y="1556"/>
                    <a:pt x="12760" y="28"/>
                  </a:cubicBezTo>
                  <a:lnTo>
                    <a:pt x="12760" y="9"/>
                  </a:lnTo>
                  <a:lnTo>
                    <a:pt x="1274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3062325" y="4171850"/>
              <a:ext cx="22350" cy="20525"/>
            </a:xfrm>
            <a:custGeom>
              <a:rect b="b" l="l" r="r" t="t"/>
              <a:pathLst>
                <a:path extrusionOk="0" h="821" w="894">
                  <a:moveTo>
                    <a:pt x="499" y="0"/>
                  </a:moveTo>
                  <a:cubicBezTo>
                    <a:pt x="452" y="0"/>
                    <a:pt x="405" y="9"/>
                    <a:pt x="360" y="25"/>
                  </a:cubicBezTo>
                  <a:cubicBezTo>
                    <a:pt x="1" y="154"/>
                    <a:pt x="1" y="660"/>
                    <a:pt x="360" y="798"/>
                  </a:cubicBezTo>
                  <a:cubicBezTo>
                    <a:pt x="402" y="813"/>
                    <a:pt x="446" y="820"/>
                    <a:pt x="490" y="820"/>
                  </a:cubicBezTo>
                  <a:cubicBezTo>
                    <a:pt x="581" y="820"/>
                    <a:pt x="672" y="789"/>
                    <a:pt x="746" y="734"/>
                  </a:cubicBezTo>
                  <a:cubicBezTo>
                    <a:pt x="820" y="669"/>
                    <a:pt x="866" y="595"/>
                    <a:pt x="885" y="503"/>
                  </a:cubicBezTo>
                  <a:cubicBezTo>
                    <a:pt x="894" y="467"/>
                    <a:pt x="894" y="439"/>
                    <a:pt x="885" y="402"/>
                  </a:cubicBezTo>
                  <a:cubicBezTo>
                    <a:pt x="875" y="430"/>
                    <a:pt x="866" y="467"/>
                    <a:pt x="857" y="494"/>
                  </a:cubicBezTo>
                  <a:cubicBezTo>
                    <a:pt x="839" y="577"/>
                    <a:pt x="783" y="641"/>
                    <a:pt x="719" y="688"/>
                  </a:cubicBezTo>
                  <a:cubicBezTo>
                    <a:pt x="655" y="734"/>
                    <a:pt x="580" y="759"/>
                    <a:pt x="505" y="759"/>
                  </a:cubicBezTo>
                  <a:cubicBezTo>
                    <a:pt x="462" y="759"/>
                    <a:pt x="419" y="750"/>
                    <a:pt x="378" y="734"/>
                  </a:cubicBezTo>
                  <a:cubicBezTo>
                    <a:pt x="65" y="623"/>
                    <a:pt x="65" y="181"/>
                    <a:pt x="378" y="71"/>
                  </a:cubicBezTo>
                  <a:cubicBezTo>
                    <a:pt x="419" y="54"/>
                    <a:pt x="462" y="46"/>
                    <a:pt x="505" y="46"/>
                  </a:cubicBezTo>
                  <a:cubicBezTo>
                    <a:pt x="580" y="46"/>
                    <a:pt x="655" y="70"/>
                    <a:pt x="719" y="117"/>
                  </a:cubicBezTo>
                  <a:cubicBezTo>
                    <a:pt x="783" y="163"/>
                    <a:pt x="839" y="236"/>
                    <a:pt x="857" y="310"/>
                  </a:cubicBezTo>
                  <a:cubicBezTo>
                    <a:pt x="866" y="347"/>
                    <a:pt x="875" y="374"/>
                    <a:pt x="885" y="402"/>
                  </a:cubicBezTo>
                  <a:cubicBezTo>
                    <a:pt x="894" y="374"/>
                    <a:pt x="894" y="347"/>
                    <a:pt x="885" y="319"/>
                  </a:cubicBezTo>
                  <a:cubicBezTo>
                    <a:pt x="866" y="227"/>
                    <a:pt x="820" y="144"/>
                    <a:pt x="746" y="89"/>
                  </a:cubicBezTo>
                  <a:cubicBezTo>
                    <a:pt x="675" y="29"/>
                    <a:pt x="587" y="0"/>
                    <a:pt x="49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4016775" y="4693750"/>
              <a:ext cx="130075" cy="75750"/>
            </a:xfrm>
            <a:custGeom>
              <a:rect b="b" l="l" r="r" t="t"/>
              <a:pathLst>
                <a:path extrusionOk="0" h="3030" w="5203">
                  <a:moveTo>
                    <a:pt x="2606" y="940"/>
                  </a:moveTo>
                  <a:cubicBezTo>
                    <a:pt x="3076" y="940"/>
                    <a:pt x="3462" y="1151"/>
                    <a:pt x="3462" y="1409"/>
                  </a:cubicBezTo>
                  <a:cubicBezTo>
                    <a:pt x="3462" y="1667"/>
                    <a:pt x="3076" y="1879"/>
                    <a:pt x="2606" y="1879"/>
                  </a:cubicBezTo>
                  <a:cubicBezTo>
                    <a:pt x="2127" y="1879"/>
                    <a:pt x="1741" y="1667"/>
                    <a:pt x="1741" y="1409"/>
                  </a:cubicBezTo>
                  <a:cubicBezTo>
                    <a:pt x="1741" y="1151"/>
                    <a:pt x="2127" y="940"/>
                    <a:pt x="2606" y="940"/>
                  </a:cubicBezTo>
                  <a:close/>
                  <a:moveTo>
                    <a:pt x="2606" y="1"/>
                  </a:moveTo>
                  <a:cubicBezTo>
                    <a:pt x="1170" y="1"/>
                    <a:pt x="1" y="673"/>
                    <a:pt x="1" y="1510"/>
                  </a:cubicBezTo>
                  <a:cubicBezTo>
                    <a:pt x="1" y="2348"/>
                    <a:pt x="1170" y="3029"/>
                    <a:pt x="2606" y="3029"/>
                  </a:cubicBezTo>
                  <a:cubicBezTo>
                    <a:pt x="4042" y="3029"/>
                    <a:pt x="5202" y="2357"/>
                    <a:pt x="5202" y="1510"/>
                  </a:cubicBezTo>
                  <a:cubicBezTo>
                    <a:pt x="5202" y="673"/>
                    <a:pt x="4042" y="1"/>
                    <a:pt x="26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2891550" y="3502250"/>
              <a:ext cx="439625" cy="566425"/>
            </a:xfrm>
            <a:custGeom>
              <a:rect b="b" l="l" r="r" t="t"/>
              <a:pathLst>
                <a:path extrusionOk="0" h="22657" w="17585">
                  <a:moveTo>
                    <a:pt x="1124" y="0"/>
                  </a:moveTo>
                  <a:lnTo>
                    <a:pt x="1" y="21810"/>
                  </a:lnTo>
                  <a:lnTo>
                    <a:pt x="16461" y="22657"/>
                  </a:lnTo>
                  <a:lnTo>
                    <a:pt x="17585" y="838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2889950" y="3500650"/>
              <a:ext cx="442600" cy="569650"/>
            </a:xfrm>
            <a:custGeom>
              <a:rect b="b" l="l" r="r" t="t"/>
              <a:pathLst>
                <a:path extrusionOk="0" h="22786" w="17704">
                  <a:moveTo>
                    <a:pt x="1243" y="129"/>
                  </a:moveTo>
                  <a:lnTo>
                    <a:pt x="17584" y="967"/>
                  </a:lnTo>
                  <a:lnTo>
                    <a:pt x="16470" y="22665"/>
                  </a:lnTo>
                  <a:lnTo>
                    <a:pt x="120" y="21828"/>
                  </a:lnTo>
                  <a:lnTo>
                    <a:pt x="1243" y="129"/>
                  </a:lnTo>
                  <a:close/>
                  <a:moveTo>
                    <a:pt x="1124" y="0"/>
                  </a:moveTo>
                  <a:lnTo>
                    <a:pt x="0" y="21874"/>
                  </a:lnTo>
                  <a:lnTo>
                    <a:pt x="0" y="21938"/>
                  </a:lnTo>
                  <a:lnTo>
                    <a:pt x="16516" y="22785"/>
                  </a:lnTo>
                  <a:lnTo>
                    <a:pt x="16581" y="22785"/>
                  </a:lnTo>
                  <a:lnTo>
                    <a:pt x="17704" y="911"/>
                  </a:lnTo>
                  <a:lnTo>
                    <a:pt x="17704" y="856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3161075" y="3712375"/>
              <a:ext cx="52725" cy="32550"/>
            </a:xfrm>
            <a:custGeom>
              <a:rect b="b" l="l" r="r" t="t"/>
              <a:pathLst>
                <a:path extrusionOk="0" h="1302" w="2109">
                  <a:moveTo>
                    <a:pt x="1228" y="0"/>
                  </a:moveTo>
                  <a:cubicBezTo>
                    <a:pt x="1072" y="0"/>
                    <a:pt x="916" y="10"/>
                    <a:pt x="755" y="28"/>
                  </a:cubicBezTo>
                  <a:cubicBezTo>
                    <a:pt x="599" y="37"/>
                    <a:pt x="451" y="74"/>
                    <a:pt x="304" y="139"/>
                  </a:cubicBezTo>
                  <a:cubicBezTo>
                    <a:pt x="166" y="203"/>
                    <a:pt x="65" y="341"/>
                    <a:pt x="46" y="498"/>
                  </a:cubicBezTo>
                  <a:lnTo>
                    <a:pt x="0" y="1059"/>
                  </a:lnTo>
                  <a:cubicBezTo>
                    <a:pt x="46" y="1197"/>
                    <a:pt x="203" y="1243"/>
                    <a:pt x="350" y="1271"/>
                  </a:cubicBezTo>
                  <a:cubicBezTo>
                    <a:pt x="500" y="1291"/>
                    <a:pt x="651" y="1302"/>
                    <a:pt x="802" y="1302"/>
                  </a:cubicBezTo>
                  <a:cubicBezTo>
                    <a:pt x="1132" y="1302"/>
                    <a:pt x="1461" y="1252"/>
                    <a:pt x="1777" y="1151"/>
                  </a:cubicBezTo>
                  <a:cubicBezTo>
                    <a:pt x="1832" y="1133"/>
                    <a:pt x="1878" y="1115"/>
                    <a:pt x="1924" y="1078"/>
                  </a:cubicBezTo>
                  <a:cubicBezTo>
                    <a:pt x="2007" y="1004"/>
                    <a:pt x="2053" y="912"/>
                    <a:pt x="2062" y="811"/>
                  </a:cubicBezTo>
                  <a:cubicBezTo>
                    <a:pt x="2108" y="553"/>
                    <a:pt x="2053" y="249"/>
                    <a:pt x="1832" y="102"/>
                  </a:cubicBezTo>
                  <a:cubicBezTo>
                    <a:pt x="1722" y="47"/>
                    <a:pt x="1611" y="10"/>
                    <a:pt x="1482" y="10"/>
                  </a:cubicBezTo>
                  <a:cubicBezTo>
                    <a:pt x="1398" y="3"/>
                    <a:pt x="1313" y="0"/>
                    <a:pt x="12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3000875" y="3708800"/>
              <a:ext cx="52725" cy="32600"/>
            </a:xfrm>
            <a:custGeom>
              <a:rect b="b" l="l" r="r" t="t"/>
              <a:pathLst>
                <a:path extrusionOk="0" h="1304" w="2109">
                  <a:moveTo>
                    <a:pt x="859" y="0"/>
                  </a:moveTo>
                  <a:cubicBezTo>
                    <a:pt x="778" y="0"/>
                    <a:pt x="697" y="2"/>
                    <a:pt x="618" y="6"/>
                  </a:cubicBezTo>
                  <a:cubicBezTo>
                    <a:pt x="498" y="15"/>
                    <a:pt x="378" y="42"/>
                    <a:pt x="277" y="107"/>
                  </a:cubicBezTo>
                  <a:cubicBezTo>
                    <a:pt x="56" y="245"/>
                    <a:pt x="1" y="549"/>
                    <a:pt x="47" y="806"/>
                  </a:cubicBezTo>
                  <a:cubicBezTo>
                    <a:pt x="56" y="917"/>
                    <a:pt x="102" y="1009"/>
                    <a:pt x="176" y="1083"/>
                  </a:cubicBezTo>
                  <a:cubicBezTo>
                    <a:pt x="222" y="1110"/>
                    <a:pt x="268" y="1138"/>
                    <a:pt x="323" y="1156"/>
                  </a:cubicBezTo>
                  <a:cubicBezTo>
                    <a:pt x="630" y="1255"/>
                    <a:pt x="949" y="1304"/>
                    <a:pt x="1269" y="1304"/>
                  </a:cubicBezTo>
                  <a:cubicBezTo>
                    <a:pt x="1430" y="1304"/>
                    <a:pt x="1590" y="1291"/>
                    <a:pt x="1750" y="1267"/>
                  </a:cubicBezTo>
                  <a:cubicBezTo>
                    <a:pt x="1897" y="1248"/>
                    <a:pt x="2063" y="1193"/>
                    <a:pt x="2109" y="1055"/>
                  </a:cubicBezTo>
                  <a:lnTo>
                    <a:pt x="2054" y="503"/>
                  </a:lnTo>
                  <a:cubicBezTo>
                    <a:pt x="2045" y="337"/>
                    <a:pt x="1943" y="199"/>
                    <a:pt x="1796" y="134"/>
                  </a:cubicBezTo>
                  <a:cubicBezTo>
                    <a:pt x="1658" y="70"/>
                    <a:pt x="1501" y="33"/>
                    <a:pt x="1345" y="33"/>
                  </a:cubicBezTo>
                  <a:cubicBezTo>
                    <a:pt x="1185" y="9"/>
                    <a:pt x="1022" y="0"/>
                    <a:pt x="8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2963375" y="3717150"/>
              <a:ext cx="292075" cy="175725"/>
            </a:xfrm>
            <a:custGeom>
              <a:rect b="b" l="l" r="r" t="t"/>
              <a:pathLst>
                <a:path extrusionOk="0" h="7029" w="11683">
                  <a:moveTo>
                    <a:pt x="2286" y="1"/>
                  </a:moveTo>
                  <a:cubicBezTo>
                    <a:pt x="1906" y="1"/>
                    <a:pt x="1518" y="81"/>
                    <a:pt x="1252" y="344"/>
                  </a:cubicBezTo>
                  <a:cubicBezTo>
                    <a:pt x="626" y="960"/>
                    <a:pt x="0" y="5020"/>
                    <a:pt x="37" y="5858"/>
                  </a:cubicBezTo>
                  <a:cubicBezTo>
                    <a:pt x="73" y="6521"/>
                    <a:pt x="750" y="7029"/>
                    <a:pt x="1350" y="7029"/>
                  </a:cubicBezTo>
                  <a:cubicBezTo>
                    <a:pt x="1508" y="7029"/>
                    <a:pt x="1661" y="6993"/>
                    <a:pt x="1795" y="6917"/>
                  </a:cubicBezTo>
                  <a:cubicBezTo>
                    <a:pt x="2431" y="6549"/>
                    <a:pt x="3314" y="4809"/>
                    <a:pt x="3535" y="4781"/>
                  </a:cubicBezTo>
                  <a:cubicBezTo>
                    <a:pt x="3546" y="4780"/>
                    <a:pt x="3557" y="4779"/>
                    <a:pt x="3569" y="4779"/>
                  </a:cubicBezTo>
                  <a:cubicBezTo>
                    <a:pt x="3720" y="4779"/>
                    <a:pt x="4004" y="4875"/>
                    <a:pt x="4290" y="4875"/>
                  </a:cubicBezTo>
                  <a:cubicBezTo>
                    <a:pt x="4454" y="4875"/>
                    <a:pt x="4619" y="4843"/>
                    <a:pt x="4760" y="4744"/>
                  </a:cubicBezTo>
                  <a:cubicBezTo>
                    <a:pt x="4971" y="4597"/>
                    <a:pt x="5174" y="4422"/>
                    <a:pt x="5358" y="4238"/>
                  </a:cubicBezTo>
                  <a:cubicBezTo>
                    <a:pt x="5358" y="4238"/>
                    <a:pt x="6159" y="4210"/>
                    <a:pt x="6224" y="4210"/>
                  </a:cubicBezTo>
                  <a:cubicBezTo>
                    <a:pt x="6297" y="4210"/>
                    <a:pt x="6573" y="4744"/>
                    <a:pt x="6951" y="4864"/>
                  </a:cubicBezTo>
                  <a:cubicBezTo>
                    <a:pt x="7029" y="4886"/>
                    <a:pt x="7120" y="4895"/>
                    <a:pt x="7217" y="4895"/>
                  </a:cubicBezTo>
                  <a:cubicBezTo>
                    <a:pt x="7596" y="4895"/>
                    <a:pt x="8058" y="4753"/>
                    <a:pt x="8138" y="4716"/>
                  </a:cubicBezTo>
                  <a:cubicBezTo>
                    <a:pt x="8140" y="4716"/>
                    <a:pt x="8141" y="4716"/>
                    <a:pt x="8143" y="4716"/>
                  </a:cubicBezTo>
                  <a:cubicBezTo>
                    <a:pt x="8258" y="4716"/>
                    <a:pt x="8921" y="5996"/>
                    <a:pt x="9593" y="6641"/>
                  </a:cubicBezTo>
                  <a:cubicBezTo>
                    <a:pt x="9820" y="6861"/>
                    <a:pt x="10112" y="6963"/>
                    <a:pt x="10403" y="6963"/>
                  </a:cubicBezTo>
                  <a:cubicBezTo>
                    <a:pt x="10987" y="6963"/>
                    <a:pt x="11569" y="6552"/>
                    <a:pt x="11618" y="5858"/>
                  </a:cubicBezTo>
                  <a:cubicBezTo>
                    <a:pt x="11683" y="4818"/>
                    <a:pt x="10477" y="1043"/>
                    <a:pt x="10062" y="500"/>
                  </a:cubicBezTo>
                  <a:cubicBezTo>
                    <a:pt x="9849" y="220"/>
                    <a:pt x="9350" y="126"/>
                    <a:pt x="8832" y="126"/>
                  </a:cubicBezTo>
                  <a:cubicBezTo>
                    <a:pt x="8346" y="126"/>
                    <a:pt x="7843" y="208"/>
                    <a:pt x="7540" y="298"/>
                  </a:cubicBezTo>
                  <a:cubicBezTo>
                    <a:pt x="7252" y="382"/>
                    <a:pt x="6971" y="403"/>
                    <a:pt x="6699" y="403"/>
                  </a:cubicBezTo>
                  <a:cubicBezTo>
                    <a:pt x="6446" y="403"/>
                    <a:pt x="6201" y="385"/>
                    <a:pt x="5962" y="385"/>
                  </a:cubicBezTo>
                  <a:cubicBezTo>
                    <a:pt x="5898" y="385"/>
                    <a:pt x="5835" y="386"/>
                    <a:pt x="5772" y="390"/>
                  </a:cubicBezTo>
                  <a:cubicBezTo>
                    <a:pt x="5711" y="391"/>
                    <a:pt x="5648" y="392"/>
                    <a:pt x="5585" y="392"/>
                  </a:cubicBezTo>
                  <a:cubicBezTo>
                    <a:pt x="4738" y="392"/>
                    <a:pt x="3754" y="282"/>
                    <a:pt x="3471" y="196"/>
                  </a:cubicBezTo>
                  <a:cubicBezTo>
                    <a:pt x="3301" y="149"/>
                    <a:pt x="2800" y="1"/>
                    <a:pt x="22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2964275" y="3805350"/>
              <a:ext cx="289575" cy="87425"/>
            </a:xfrm>
            <a:custGeom>
              <a:rect b="b" l="l" r="r" t="t"/>
              <a:pathLst>
                <a:path extrusionOk="0" h="3497" w="11583">
                  <a:moveTo>
                    <a:pt x="6188" y="1"/>
                  </a:moveTo>
                  <a:cubicBezTo>
                    <a:pt x="6123" y="1"/>
                    <a:pt x="5322" y="29"/>
                    <a:pt x="5322" y="29"/>
                  </a:cubicBezTo>
                  <a:cubicBezTo>
                    <a:pt x="5138" y="222"/>
                    <a:pt x="4935" y="397"/>
                    <a:pt x="4724" y="544"/>
                  </a:cubicBezTo>
                  <a:cubicBezTo>
                    <a:pt x="4590" y="641"/>
                    <a:pt x="4430" y="672"/>
                    <a:pt x="4269" y="672"/>
                  </a:cubicBezTo>
                  <a:cubicBezTo>
                    <a:pt x="3979" y="672"/>
                    <a:pt x="3685" y="570"/>
                    <a:pt x="3532" y="570"/>
                  </a:cubicBezTo>
                  <a:cubicBezTo>
                    <a:pt x="3520" y="570"/>
                    <a:pt x="3509" y="570"/>
                    <a:pt x="3499" y="572"/>
                  </a:cubicBezTo>
                  <a:cubicBezTo>
                    <a:pt x="3288" y="599"/>
                    <a:pt x="2404" y="2339"/>
                    <a:pt x="1759" y="2708"/>
                  </a:cubicBezTo>
                  <a:cubicBezTo>
                    <a:pt x="1622" y="2787"/>
                    <a:pt x="1466" y="2823"/>
                    <a:pt x="1305" y="2823"/>
                  </a:cubicBezTo>
                  <a:cubicBezTo>
                    <a:pt x="753" y="2823"/>
                    <a:pt x="141" y="2397"/>
                    <a:pt x="19" y="1805"/>
                  </a:cubicBezTo>
                  <a:cubicBezTo>
                    <a:pt x="10" y="1980"/>
                    <a:pt x="1" y="2155"/>
                    <a:pt x="1" y="2330"/>
                  </a:cubicBezTo>
                  <a:cubicBezTo>
                    <a:pt x="37" y="2990"/>
                    <a:pt x="708" y="3496"/>
                    <a:pt x="1306" y="3496"/>
                  </a:cubicBezTo>
                  <a:cubicBezTo>
                    <a:pt x="1467" y="3496"/>
                    <a:pt x="1623" y="3460"/>
                    <a:pt x="1759" y="3380"/>
                  </a:cubicBezTo>
                  <a:cubicBezTo>
                    <a:pt x="2395" y="3011"/>
                    <a:pt x="3288" y="1271"/>
                    <a:pt x="3499" y="1244"/>
                  </a:cubicBezTo>
                  <a:cubicBezTo>
                    <a:pt x="3509" y="1242"/>
                    <a:pt x="3520" y="1242"/>
                    <a:pt x="3532" y="1242"/>
                  </a:cubicBezTo>
                  <a:cubicBezTo>
                    <a:pt x="3685" y="1242"/>
                    <a:pt x="3979" y="1344"/>
                    <a:pt x="4269" y="1344"/>
                  </a:cubicBezTo>
                  <a:cubicBezTo>
                    <a:pt x="4430" y="1344"/>
                    <a:pt x="4590" y="1313"/>
                    <a:pt x="4724" y="1216"/>
                  </a:cubicBezTo>
                  <a:cubicBezTo>
                    <a:pt x="4935" y="1069"/>
                    <a:pt x="5138" y="894"/>
                    <a:pt x="5322" y="701"/>
                  </a:cubicBezTo>
                  <a:cubicBezTo>
                    <a:pt x="5322" y="701"/>
                    <a:pt x="6123" y="673"/>
                    <a:pt x="6188" y="673"/>
                  </a:cubicBezTo>
                  <a:cubicBezTo>
                    <a:pt x="6261" y="673"/>
                    <a:pt x="6537" y="1216"/>
                    <a:pt x="6915" y="1327"/>
                  </a:cubicBezTo>
                  <a:cubicBezTo>
                    <a:pt x="6996" y="1352"/>
                    <a:pt x="7091" y="1362"/>
                    <a:pt x="7191" y="1362"/>
                  </a:cubicBezTo>
                  <a:cubicBezTo>
                    <a:pt x="7568" y="1362"/>
                    <a:pt x="8022" y="1218"/>
                    <a:pt x="8102" y="1188"/>
                  </a:cubicBezTo>
                  <a:cubicBezTo>
                    <a:pt x="8104" y="1188"/>
                    <a:pt x="8106" y="1187"/>
                    <a:pt x="8108" y="1187"/>
                  </a:cubicBezTo>
                  <a:cubicBezTo>
                    <a:pt x="8227" y="1187"/>
                    <a:pt x="8887" y="2461"/>
                    <a:pt x="9557" y="3113"/>
                  </a:cubicBezTo>
                  <a:cubicBezTo>
                    <a:pt x="9784" y="3333"/>
                    <a:pt x="10076" y="3435"/>
                    <a:pt x="10367" y="3435"/>
                  </a:cubicBezTo>
                  <a:cubicBezTo>
                    <a:pt x="10951" y="3435"/>
                    <a:pt x="11533" y="3024"/>
                    <a:pt x="11582" y="2330"/>
                  </a:cubicBezTo>
                  <a:cubicBezTo>
                    <a:pt x="11582" y="2164"/>
                    <a:pt x="11573" y="1999"/>
                    <a:pt x="11555" y="1842"/>
                  </a:cubicBezTo>
                  <a:cubicBezTo>
                    <a:pt x="11424" y="2424"/>
                    <a:pt x="10899" y="2761"/>
                    <a:pt x="10369" y="2761"/>
                  </a:cubicBezTo>
                  <a:cubicBezTo>
                    <a:pt x="10078" y="2761"/>
                    <a:pt x="9786" y="2659"/>
                    <a:pt x="9557" y="2441"/>
                  </a:cubicBezTo>
                  <a:cubicBezTo>
                    <a:pt x="8887" y="1798"/>
                    <a:pt x="8227" y="515"/>
                    <a:pt x="8108" y="515"/>
                  </a:cubicBezTo>
                  <a:cubicBezTo>
                    <a:pt x="8106" y="515"/>
                    <a:pt x="8104" y="516"/>
                    <a:pt x="8102" y="516"/>
                  </a:cubicBezTo>
                  <a:cubicBezTo>
                    <a:pt x="8022" y="553"/>
                    <a:pt x="7560" y="695"/>
                    <a:pt x="7181" y="695"/>
                  </a:cubicBezTo>
                  <a:cubicBezTo>
                    <a:pt x="7084" y="695"/>
                    <a:pt x="6993" y="686"/>
                    <a:pt x="6915" y="664"/>
                  </a:cubicBezTo>
                  <a:cubicBezTo>
                    <a:pt x="6537" y="544"/>
                    <a:pt x="6261" y="1"/>
                    <a:pt x="6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3002250" y="3733775"/>
              <a:ext cx="63325" cy="63325"/>
            </a:xfrm>
            <a:custGeom>
              <a:rect b="b" l="l" r="r" t="t"/>
              <a:pathLst>
                <a:path extrusionOk="0" h="2533" w="2533">
                  <a:moveTo>
                    <a:pt x="1262" y="1"/>
                  </a:moveTo>
                  <a:cubicBezTo>
                    <a:pt x="572" y="1"/>
                    <a:pt x="1" y="572"/>
                    <a:pt x="1" y="1271"/>
                  </a:cubicBezTo>
                  <a:cubicBezTo>
                    <a:pt x="1" y="1962"/>
                    <a:pt x="572" y="2532"/>
                    <a:pt x="1262" y="2532"/>
                  </a:cubicBezTo>
                  <a:cubicBezTo>
                    <a:pt x="1962" y="2532"/>
                    <a:pt x="2533" y="1962"/>
                    <a:pt x="2533" y="1271"/>
                  </a:cubicBezTo>
                  <a:cubicBezTo>
                    <a:pt x="2533" y="572"/>
                    <a:pt x="1962" y="1"/>
                    <a:pt x="12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2994900" y="3730875"/>
              <a:ext cx="72050" cy="63150"/>
            </a:xfrm>
            <a:custGeom>
              <a:rect b="b" l="l" r="r" t="t"/>
              <a:pathLst>
                <a:path extrusionOk="0" h="2526" w="2882">
                  <a:moveTo>
                    <a:pt x="1441" y="0"/>
                  </a:moveTo>
                  <a:cubicBezTo>
                    <a:pt x="1214" y="0"/>
                    <a:pt x="983" y="62"/>
                    <a:pt x="774" y="190"/>
                  </a:cubicBezTo>
                  <a:cubicBezTo>
                    <a:pt x="185" y="549"/>
                    <a:pt x="0" y="1332"/>
                    <a:pt x="359" y="1930"/>
                  </a:cubicBezTo>
                  <a:cubicBezTo>
                    <a:pt x="599" y="2314"/>
                    <a:pt x="1014" y="2525"/>
                    <a:pt x="1439" y="2525"/>
                  </a:cubicBezTo>
                  <a:cubicBezTo>
                    <a:pt x="1668" y="2525"/>
                    <a:pt x="1899" y="2464"/>
                    <a:pt x="2109" y="2335"/>
                  </a:cubicBezTo>
                  <a:cubicBezTo>
                    <a:pt x="2698" y="1967"/>
                    <a:pt x="2882" y="1194"/>
                    <a:pt x="2514" y="596"/>
                  </a:cubicBezTo>
                  <a:cubicBezTo>
                    <a:pt x="2274" y="212"/>
                    <a:pt x="1863" y="0"/>
                    <a:pt x="14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3144275" y="3735400"/>
              <a:ext cx="73900" cy="63350"/>
            </a:xfrm>
            <a:custGeom>
              <a:rect b="b" l="l" r="r" t="t"/>
              <a:pathLst>
                <a:path extrusionOk="0" h="2534" w="2956">
                  <a:moveTo>
                    <a:pt x="1694" y="0"/>
                  </a:moveTo>
                  <a:cubicBezTo>
                    <a:pt x="562" y="0"/>
                    <a:pt x="0" y="1363"/>
                    <a:pt x="801" y="2164"/>
                  </a:cubicBezTo>
                  <a:cubicBezTo>
                    <a:pt x="1057" y="2419"/>
                    <a:pt x="1372" y="2534"/>
                    <a:pt x="1682" y="2534"/>
                  </a:cubicBezTo>
                  <a:cubicBezTo>
                    <a:pt x="2331" y="2534"/>
                    <a:pt x="2955" y="2031"/>
                    <a:pt x="2955" y="1271"/>
                  </a:cubicBezTo>
                  <a:cubicBezTo>
                    <a:pt x="2955" y="571"/>
                    <a:pt x="2394" y="0"/>
                    <a:pt x="16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3155075" y="3730900"/>
              <a:ext cx="69550" cy="63325"/>
            </a:xfrm>
            <a:custGeom>
              <a:rect b="b" l="l" r="r" t="t"/>
              <a:pathLst>
                <a:path extrusionOk="0" h="2533" w="2782">
                  <a:moveTo>
                    <a:pt x="1394" y="1"/>
                  </a:moveTo>
                  <a:cubicBezTo>
                    <a:pt x="1071" y="1"/>
                    <a:pt x="747" y="125"/>
                    <a:pt x="498" y="374"/>
                  </a:cubicBezTo>
                  <a:cubicBezTo>
                    <a:pt x="1" y="871"/>
                    <a:pt x="1" y="1672"/>
                    <a:pt x="498" y="2160"/>
                  </a:cubicBezTo>
                  <a:cubicBezTo>
                    <a:pt x="747" y="2408"/>
                    <a:pt x="1071" y="2532"/>
                    <a:pt x="1394" y="2532"/>
                  </a:cubicBezTo>
                  <a:cubicBezTo>
                    <a:pt x="1718" y="2532"/>
                    <a:pt x="2040" y="2408"/>
                    <a:pt x="2284" y="2160"/>
                  </a:cubicBezTo>
                  <a:cubicBezTo>
                    <a:pt x="2781" y="1672"/>
                    <a:pt x="2781" y="871"/>
                    <a:pt x="2284" y="374"/>
                  </a:cubicBezTo>
                  <a:cubicBezTo>
                    <a:pt x="2040" y="125"/>
                    <a:pt x="1718" y="1"/>
                    <a:pt x="139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3121700" y="3788875"/>
              <a:ext cx="47000" cy="42575"/>
            </a:xfrm>
            <a:custGeom>
              <a:rect b="b" l="l" r="r" t="t"/>
              <a:pathLst>
                <a:path extrusionOk="0" h="1703" w="1880">
                  <a:moveTo>
                    <a:pt x="937" y="1"/>
                  </a:moveTo>
                  <a:cubicBezTo>
                    <a:pt x="556" y="1"/>
                    <a:pt x="206" y="265"/>
                    <a:pt x="111" y="651"/>
                  </a:cubicBezTo>
                  <a:cubicBezTo>
                    <a:pt x="1" y="1111"/>
                    <a:pt x="286" y="1571"/>
                    <a:pt x="747" y="1682"/>
                  </a:cubicBezTo>
                  <a:cubicBezTo>
                    <a:pt x="811" y="1696"/>
                    <a:pt x="875" y="1703"/>
                    <a:pt x="937" y="1703"/>
                  </a:cubicBezTo>
                  <a:cubicBezTo>
                    <a:pt x="1326" y="1703"/>
                    <a:pt x="1673" y="1443"/>
                    <a:pt x="1769" y="1047"/>
                  </a:cubicBezTo>
                  <a:cubicBezTo>
                    <a:pt x="1879" y="586"/>
                    <a:pt x="1594" y="126"/>
                    <a:pt x="1133" y="25"/>
                  </a:cubicBezTo>
                  <a:cubicBezTo>
                    <a:pt x="1068" y="9"/>
                    <a:pt x="1002" y="1"/>
                    <a:pt x="9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3044375" y="3788875"/>
              <a:ext cx="46750" cy="42575"/>
            </a:xfrm>
            <a:custGeom>
              <a:rect b="b" l="l" r="r" t="t"/>
              <a:pathLst>
                <a:path extrusionOk="0" h="1703" w="1870">
                  <a:moveTo>
                    <a:pt x="933" y="1"/>
                  </a:moveTo>
                  <a:cubicBezTo>
                    <a:pt x="546" y="1"/>
                    <a:pt x="198" y="265"/>
                    <a:pt x="111" y="651"/>
                  </a:cubicBezTo>
                  <a:cubicBezTo>
                    <a:pt x="1" y="1111"/>
                    <a:pt x="286" y="1571"/>
                    <a:pt x="737" y="1682"/>
                  </a:cubicBezTo>
                  <a:cubicBezTo>
                    <a:pt x="801" y="1696"/>
                    <a:pt x="865" y="1703"/>
                    <a:pt x="928" y="1703"/>
                  </a:cubicBezTo>
                  <a:cubicBezTo>
                    <a:pt x="1319" y="1703"/>
                    <a:pt x="1673" y="1443"/>
                    <a:pt x="1768" y="1047"/>
                  </a:cubicBezTo>
                  <a:cubicBezTo>
                    <a:pt x="1870" y="586"/>
                    <a:pt x="1593" y="126"/>
                    <a:pt x="1133" y="25"/>
                  </a:cubicBezTo>
                  <a:cubicBezTo>
                    <a:pt x="1066" y="9"/>
                    <a:pt x="999" y="1"/>
                    <a:pt x="93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3008025" y="3739525"/>
              <a:ext cx="45825" cy="46075"/>
            </a:xfrm>
            <a:custGeom>
              <a:rect b="b" l="l" r="r" t="t"/>
              <a:pathLst>
                <a:path extrusionOk="0" h="1843" w="1833">
                  <a:moveTo>
                    <a:pt x="819" y="1"/>
                  </a:moveTo>
                  <a:cubicBezTo>
                    <a:pt x="672" y="1"/>
                    <a:pt x="562" y="121"/>
                    <a:pt x="562" y="259"/>
                  </a:cubicBezTo>
                  <a:lnTo>
                    <a:pt x="562" y="572"/>
                  </a:lnTo>
                  <a:lnTo>
                    <a:pt x="258" y="572"/>
                  </a:lnTo>
                  <a:cubicBezTo>
                    <a:pt x="111" y="572"/>
                    <a:pt x="0" y="691"/>
                    <a:pt x="0" y="830"/>
                  </a:cubicBezTo>
                  <a:lnTo>
                    <a:pt x="0" y="1014"/>
                  </a:lnTo>
                  <a:cubicBezTo>
                    <a:pt x="0" y="1161"/>
                    <a:pt x="111" y="1271"/>
                    <a:pt x="258" y="1271"/>
                  </a:cubicBezTo>
                  <a:lnTo>
                    <a:pt x="562" y="1271"/>
                  </a:lnTo>
                  <a:lnTo>
                    <a:pt x="562" y="1584"/>
                  </a:lnTo>
                  <a:cubicBezTo>
                    <a:pt x="562" y="1722"/>
                    <a:pt x="681" y="1842"/>
                    <a:pt x="819" y="1842"/>
                  </a:cubicBezTo>
                  <a:lnTo>
                    <a:pt x="1004" y="1842"/>
                  </a:lnTo>
                  <a:cubicBezTo>
                    <a:pt x="1151" y="1842"/>
                    <a:pt x="1261" y="1722"/>
                    <a:pt x="1261" y="1584"/>
                  </a:cubicBezTo>
                  <a:lnTo>
                    <a:pt x="1261" y="1271"/>
                  </a:lnTo>
                  <a:lnTo>
                    <a:pt x="1574" y="1271"/>
                  </a:lnTo>
                  <a:cubicBezTo>
                    <a:pt x="1712" y="1271"/>
                    <a:pt x="1832" y="1161"/>
                    <a:pt x="1832" y="1014"/>
                  </a:cubicBezTo>
                  <a:lnTo>
                    <a:pt x="1832" y="830"/>
                  </a:lnTo>
                  <a:cubicBezTo>
                    <a:pt x="1832" y="691"/>
                    <a:pt x="1712" y="572"/>
                    <a:pt x="1574" y="572"/>
                  </a:cubicBezTo>
                  <a:lnTo>
                    <a:pt x="1261" y="572"/>
                  </a:lnTo>
                  <a:lnTo>
                    <a:pt x="1261" y="259"/>
                  </a:lnTo>
                  <a:cubicBezTo>
                    <a:pt x="1261" y="121"/>
                    <a:pt x="1151" y="1"/>
                    <a:pt x="10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3177650" y="3737475"/>
              <a:ext cx="21875" cy="18575"/>
            </a:xfrm>
            <a:custGeom>
              <a:rect b="b" l="l" r="r" t="t"/>
              <a:pathLst>
                <a:path extrusionOk="0" h="743" w="875">
                  <a:moveTo>
                    <a:pt x="506" y="0"/>
                  </a:moveTo>
                  <a:cubicBezTo>
                    <a:pt x="175" y="0"/>
                    <a:pt x="0" y="396"/>
                    <a:pt x="239" y="635"/>
                  </a:cubicBezTo>
                  <a:cubicBezTo>
                    <a:pt x="316" y="709"/>
                    <a:pt x="409" y="742"/>
                    <a:pt x="500" y="742"/>
                  </a:cubicBezTo>
                  <a:cubicBezTo>
                    <a:pt x="692" y="742"/>
                    <a:pt x="875" y="594"/>
                    <a:pt x="875" y="368"/>
                  </a:cubicBezTo>
                  <a:cubicBezTo>
                    <a:pt x="875" y="166"/>
                    <a:pt x="709" y="0"/>
                    <a:pt x="5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3196500" y="3753800"/>
              <a:ext cx="21900" cy="18750"/>
            </a:xfrm>
            <a:custGeom>
              <a:rect b="b" l="l" r="r" t="t"/>
              <a:pathLst>
                <a:path extrusionOk="0" h="750" w="876">
                  <a:moveTo>
                    <a:pt x="498" y="1"/>
                  </a:moveTo>
                  <a:cubicBezTo>
                    <a:pt x="167" y="1"/>
                    <a:pt x="1" y="406"/>
                    <a:pt x="240" y="636"/>
                  </a:cubicBezTo>
                  <a:cubicBezTo>
                    <a:pt x="316" y="714"/>
                    <a:pt x="410" y="749"/>
                    <a:pt x="502" y="749"/>
                  </a:cubicBezTo>
                  <a:cubicBezTo>
                    <a:pt x="692" y="749"/>
                    <a:pt x="876" y="601"/>
                    <a:pt x="876" y="378"/>
                  </a:cubicBezTo>
                  <a:cubicBezTo>
                    <a:pt x="876" y="166"/>
                    <a:pt x="710" y="1"/>
                    <a:pt x="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3177650" y="3769000"/>
              <a:ext cx="21875" cy="18575"/>
            </a:xfrm>
            <a:custGeom>
              <a:rect b="b" l="l" r="r" t="t"/>
              <a:pathLst>
                <a:path extrusionOk="0" h="743" w="875">
                  <a:moveTo>
                    <a:pt x="506" y="0"/>
                  </a:moveTo>
                  <a:cubicBezTo>
                    <a:pt x="175" y="0"/>
                    <a:pt x="0" y="396"/>
                    <a:pt x="239" y="636"/>
                  </a:cubicBezTo>
                  <a:cubicBezTo>
                    <a:pt x="316" y="709"/>
                    <a:pt x="409" y="742"/>
                    <a:pt x="500" y="742"/>
                  </a:cubicBezTo>
                  <a:cubicBezTo>
                    <a:pt x="692" y="742"/>
                    <a:pt x="875" y="594"/>
                    <a:pt x="875" y="369"/>
                  </a:cubicBezTo>
                  <a:cubicBezTo>
                    <a:pt x="875" y="166"/>
                    <a:pt x="709" y="0"/>
                    <a:pt x="5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3158075" y="3754025"/>
              <a:ext cx="21900" cy="18750"/>
            </a:xfrm>
            <a:custGeom>
              <a:rect b="b" l="l" r="r" t="t"/>
              <a:pathLst>
                <a:path extrusionOk="0" h="750" w="876">
                  <a:moveTo>
                    <a:pt x="498" y="1"/>
                  </a:moveTo>
                  <a:cubicBezTo>
                    <a:pt x="166" y="1"/>
                    <a:pt x="1" y="406"/>
                    <a:pt x="240" y="636"/>
                  </a:cubicBezTo>
                  <a:cubicBezTo>
                    <a:pt x="315" y="714"/>
                    <a:pt x="409" y="749"/>
                    <a:pt x="502" y="749"/>
                  </a:cubicBezTo>
                  <a:cubicBezTo>
                    <a:pt x="692" y="749"/>
                    <a:pt x="875" y="601"/>
                    <a:pt x="875" y="378"/>
                  </a:cubicBezTo>
                  <a:cubicBezTo>
                    <a:pt x="875" y="167"/>
                    <a:pt x="709" y="1"/>
                    <a:pt x="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3069225" y="3724125"/>
              <a:ext cx="84050" cy="44775"/>
            </a:xfrm>
            <a:custGeom>
              <a:rect b="b" l="l" r="r" t="t"/>
              <a:pathLst>
                <a:path extrusionOk="0" h="1791" w="3362">
                  <a:moveTo>
                    <a:pt x="3361" y="0"/>
                  </a:moveTo>
                  <a:lnTo>
                    <a:pt x="3306" y="19"/>
                  </a:lnTo>
                  <a:cubicBezTo>
                    <a:pt x="3024" y="102"/>
                    <a:pt x="2749" y="123"/>
                    <a:pt x="2482" y="123"/>
                  </a:cubicBezTo>
                  <a:cubicBezTo>
                    <a:pt x="2201" y="123"/>
                    <a:pt x="1929" y="99"/>
                    <a:pt x="1665" y="99"/>
                  </a:cubicBezTo>
                  <a:cubicBezTo>
                    <a:pt x="1622" y="99"/>
                    <a:pt x="1580" y="100"/>
                    <a:pt x="1538" y="101"/>
                  </a:cubicBezTo>
                  <a:cubicBezTo>
                    <a:pt x="1472" y="103"/>
                    <a:pt x="1405" y="103"/>
                    <a:pt x="1339" y="103"/>
                  </a:cubicBezTo>
                  <a:cubicBezTo>
                    <a:pt x="892" y="103"/>
                    <a:pt x="450" y="77"/>
                    <a:pt x="1" y="37"/>
                  </a:cubicBezTo>
                  <a:lnTo>
                    <a:pt x="1" y="37"/>
                  </a:lnTo>
                  <a:cubicBezTo>
                    <a:pt x="1" y="83"/>
                    <a:pt x="10" y="138"/>
                    <a:pt x="19" y="193"/>
                  </a:cubicBezTo>
                  <a:cubicBezTo>
                    <a:pt x="75" y="571"/>
                    <a:pt x="130" y="958"/>
                    <a:pt x="185" y="1335"/>
                  </a:cubicBezTo>
                  <a:cubicBezTo>
                    <a:pt x="168" y="1532"/>
                    <a:pt x="326" y="1697"/>
                    <a:pt x="518" y="1697"/>
                  </a:cubicBezTo>
                  <a:cubicBezTo>
                    <a:pt x="533" y="1697"/>
                    <a:pt x="548" y="1696"/>
                    <a:pt x="563" y="1694"/>
                  </a:cubicBezTo>
                  <a:cubicBezTo>
                    <a:pt x="1014" y="1749"/>
                    <a:pt x="1474" y="1786"/>
                    <a:pt x="1925" y="1786"/>
                  </a:cubicBezTo>
                  <a:cubicBezTo>
                    <a:pt x="1980" y="1789"/>
                    <a:pt x="2034" y="1791"/>
                    <a:pt x="2088" y="1791"/>
                  </a:cubicBezTo>
                  <a:cubicBezTo>
                    <a:pt x="2356" y="1791"/>
                    <a:pt x="2621" y="1754"/>
                    <a:pt x="2873" y="1685"/>
                  </a:cubicBezTo>
                  <a:cubicBezTo>
                    <a:pt x="2919" y="1676"/>
                    <a:pt x="2956" y="1657"/>
                    <a:pt x="2993" y="1620"/>
                  </a:cubicBezTo>
                  <a:cubicBezTo>
                    <a:pt x="3021" y="1593"/>
                    <a:pt x="3039" y="1556"/>
                    <a:pt x="3048" y="1519"/>
                  </a:cubicBezTo>
                  <a:cubicBezTo>
                    <a:pt x="3223" y="1031"/>
                    <a:pt x="3334" y="516"/>
                    <a:pt x="3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2930225" y="3520200"/>
              <a:ext cx="20275" cy="17350"/>
            </a:xfrm>
            <a:custGeom>
              <a:rect b="b" l="l" r="r" t="t"/>
              <a:pathLst>
                <a:path extrusionOk="0" h="694" w="811">
                  <a:moveTo>
                    <a:pt x="461" y="1"/>
                  </a:moveTo>
                  <a:cubicBezTo>
                    <a:pt x="157" y="1"/>
                    <a:pt x="0" y="378"/>
                    <a:pt x="212" y="590"/>
                  </a:cubicBezTo>
                  <a:cubicBezTo>
                    <a:pt x="284" y="661"/>
                    <a:pt x="372" y="693"/>
                    <a:pt x="459" y="693"/>
                  </a:cubicBezTo>
                  <a:cubicBezTo>
                    <a:pt x="639" y="693"/>
                    <a:pt x="811" y="555"/>
                    <a:pt x="811" y="350"/>
                  </a:cubicBezTo>
                  <a:cubicBezTo>
                    <a:pt x="811" y="157"/>
                    <a:pt x="654" y="1"/>
                    <a:pt x="4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3032650" y="3648175"/>
              <a:ext cx="31100" cy="49275"/>
            </a:xfrm>
            <a:custGeom>
              <a:rect b="b" l="l" r="r" t="t"/>
              <a:pathLst>
                <a:path extrusionOk="0" h="1971" w="1244">
                  <a:moveTo>
                    <a:pt x="764" y="0"/>
                  </a:moveTo>
                  <a:cubicBezTo>
                    <a:pt x="589" y="9"/>
                    <a:pt x="442" y="92"/>
                    <a:pt x="341" y="230"/>
                  </a:cubicBezTo>
                  <a:cubicBezTo>
                    <a:pt x="203" y="387"/>
                    <a:pt x="111" y="571"/>
                    <a:pt x="65" y="773"/>
                  </a:cubicBezTo>
                  <a:cubicBezTo>
                    <a:pt x="28" y="902"/>
                    <a:pt x="9" y="1040"/>
                    <a:pt x="9" y="1179"/>
                  </a:cubicBezTo>
                  <a:cubicBezTo>
                    <a:pt x="0" y="1372"/>
                    <a:pt x="46" y="1565"/>
                    <a:pt x="147" y="1740"/>
                  </a:cubicBezTo>
                  <a:cubicBezTo>
                    <a:pt x="212" y="1860"/>
                    <a:pt x="332" y="1943"/>
                    <a:pt x="461" y="1970"/>
                  </a:cubicBezTo>
                  <a:lnTo>
                    <a:pt x="525" y="1970"/>
                  </a:lnTo>
                  <a:cubicBezTo>
                    <a:pt x="672" y="1961"/>
                    <a:pt x="820" y="1887"/>
                    <a:pt x="921" y="1758"/>
                  </a:cubicBezTo>
                  <a:cubicBezTo>
                    <a:pt x="1059" y="1611"/>
                    <a:pt x="1160" y="1427"/>
                    <a:pt x="1215" y="1234"/>
                  </a:cubicBezTo>
                  <a:cubicBezTo>
                    <a:pt x="1225" y="1197"/>
                    <a:pt x="1234" y="1160"/>
                    <a:pt x="1243" y="1114"/>
                  </a:cubicBezTo>
                  <a:cubicBezTo>
                    <a:pt x="1243" y="1105"/>
                    <a:pt x="1243" y="1096"/>
                    <a:pt x="1243" y="1086"/>
                  </a:cubicBezTo>
                  <a:cubicBezTo>
                    <a:pt x="1243" y="1050"/>
                    <a:pt x="1225" y="1013"/>
                    <a:pt x="1197" y="994"/>
                  </a:cubicBezTo>
                  <a:cubicBezTo>
                    <a:pt x="1179" y="994"/>
                    <a:pt x="1160" y="985"/>
                    <a:pt x="1142" y="985"/>
                  </a:cubicBezTo>
                  <a:lnTo>
                    <a:pt x="672" y="985"/>
                  </a:lnTo>
                  <a:cubicBezTo>
                    <a:pt x="667" y="984"/>
                    <a:pt x="662" y="983"/>
                    <a:pt x="657" y="983"/>
                  </a:cubicBezTo>
                  <a:cubicBezTo>
                    <a:pt x="624" y="983"/>
                    <a:pt x="587" y="1008"/>
                    <a:pt x="571" y="1040"/>
                  </a:cubicBezTo>
                  <a:cubicBezTo>
                    <a:pt x="562" y="1050"/>
                    <a:pt x="562" y="1059"/>
                    <a:pt x="562" y="1068"/>
                  </a:cubicBezTo>
                  <a:cubicBezTo>
                    <a:pt x="562" y="1132"/>
                    <a:pt x="599" y="1169"/>
                    <a:pt x="672" y="1188"/>
                  </a:cubicBezTo>
                  <a:lnTo>
                    <a:pt x="1013" y="1188"/>
                  </a:lnTo>
                  <a:cubicBezTo>
                    <a:pt x="958" y="1344"/>
                    <a:pt x="875" y="1492"/>
                    <a:pt x="774" y="1620"/>
                  </a:cubicBezTo>
                  <a:cubicBezTo>
                    <a:pt x="718" y="1694"/>
                    <a:pt x="635" y="1740"/>
                    <a:pt x="543" y="1758"/>
                  </a:cubicBezTo>
                  <a:cubicBezTo>
                    <a:pt x="424" y="1749"/>
                    <a:pt x="332" y="1676"/>
                    <a:pt x="295" y="1574"/>
                  </a:cubicBezTo>
                  <a:cubicBezTo>
                    <a:pt x="240" y="1445"/>
                    <a:pt x="212" y="1298"/>
                    <a:pt x="212" y="1160"/>
                  </a:cubicBezTo>
                  <a:cubicBezTo>
                    <a:pt x="221" y="976"/>
                    <a:pt x="258" y="801"/>
                    <a:pt x="332" y="635"/>
                  </a:cubicBezTo>
                  <a:cubicBezTo>
                    <a:pt x="378" y="488"/>
                    <a:pt x="470" y="359"/>
                    <a:pt x="589" y="267"/>
                  </a:cubicBezTo>
                  <a:cubicBezTo>
                    <a:pt x="626" y="230"/>
                    <a:pt x="681" y="212"/>
                    <a:pt x="737" y="212"/>
                  </a:cubicBezTo>
                  <a:cubicBezTo>
                    <a:pt x="744" y="211"/>
                    <a:pt x="751" y="211"/>
                    <a:pt x="759" y="211"/>
                  </a:cubicBezTo>
                  <a:cubicBezTo>
                    <a:pt x="850" y="211"/>
                    <a:pt x="924" y="264"/>
                    <a:pt x="967" y="341"/>
                  </a:cubicBezTo>
                  <a:cubicBezTo>
                    <a:pt x="994" y="378"/>
                    <a:pt x="1013" y="414"/>
                    <a:pt x="1022" y="460"/>
                  </a:cubicBezTo>
                  <a:lnTo>
                    <a:pt x="1022" y="470"/>
                  </a:lnTo>
                  <a:cubicBezTo>
                    <a:pt x="1031" y="497"/>
                    <a:pt x="1059" y="516"/>
                    <a:pt x="1087" y="525"/>
                  </a:cubicBezTo>
                  <a:cubicBezTo>
                    <a:pt x="1096" y="534"/>
                    <a:pt x="1114" y="534"/>
                    <a:pt x="1123" y="534"/>
                  </a:cubicBezTo>
                  <a:cubicBezTo>
                    <a:pt x="1179" y="534"/>
                    <a:pt x="1225" y="488"/>
                    <a:pt x="1225" y="433"/>
                  </a:cubicBezTo>
                  <a:cubicBezTo>
                    <a:pt x="1225" y="414"/>
                    <a:pt x="1215" y="396"/>
                    <a:pt x="1215" y="387"/>
                  </a:cubicBezTo>
                  <a:cubicBezTo>
                    <a:pt x="1169" y="239"/>
                    <a:pt x="1068" y="111"/>
                    <a:pt x="939" y="37"/>
                  </a:cubicBezTo>
                  <a:cubicBezTo>
                    <a:pt x="884" y="9"/>
                    <a:pt x="820" y="0"/>
                    <a:pt x="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3063950" y="3648625"/>
              <a:ext cx="33850" cy="48825"/>
            </a:xfrm>
            <a:custGeom>
              <a:rect b="b" l="l" r="r" t="t"/>
              <a:pathLst>
                <a:path extrusionOk="0" h="1953" w="1354">
                  <a:moveTo>
                    <a:pt x="893" y="442"/>
                  </a:moveTo>
                  <a:lnTo>
                    <a:pt x="1022" y="1096"/>
                  </a:lnTo>
                  <a:lnTo>
                    <a:pt x="580" y="1096"/>
                  </a:lnTo>
                  <a:lnTo>
                    <a:pt x="893" y="442"/>
                  </a:lnTo>
                  <a:close/>
                  <a:moveTo>
                    <a:pt x="912" y="1"/>
                  </a:moveTo>
                  <a:cubicBezTo>
                    <a:pt x="875" y="10"/>
                    <a:pt x="838" y="37"/>
                    <a:pt x="820" y="74"/>
                  </a:cubicBezTo>
                  <a:cubicBezTo>
                    <a:pt x="737" y="231"/>
                    <a:pt x="497" y="755"/>
                    <a:pt x="92" y="1630"/>
                  </a:cubicBezTo>
                  <a:cubicBezTo>
                    <a:pt x="55" y="1722"/>
                    <a:pt x="28" y="1787"/>
                    <a:pt x="9" y="1823"/>
                  </a:cubicBezTo>
                  <a:cubicBezTo>
                    <a:pt x="9" y="1833"/>
                    <a:pt x="0" y="1842"/>
                    <a:pt x="0" y="1851"/>
                  </a:cubicBezTo>
                  <a:cubicBezTo>
                    <a:pt x="0" y="1906"/>
                    <a:pt x="46" y="1952"/>
                    <a:pt x="102" y="1952"/>
                  </a:cubicBezTo>
                  <a:cubicBezTo>
                    <a:pt x="138" y="1952"/>
                    <a:pt x="166" y="1934"/>
                    <a:pt x="194" y="1906"/>
                  </a:cubicBezTo>
                  <a:cubicBezTo>
                    <a:pt x="194" y="1897"/>
                    <a:pt x="194" y="1888"/>
                    <a:pt x="203" y="1888"/>
                  </a:cubicBezTo>
                  <a:lnTo>
                    <a:pt x="479" y="1308"/>
                  </a:lnTo>
                  <a:lnTo>
                    <a:pt x="1050" y="1308"/>
                  </a:lnTo>
                  <a:lnTo>
                    <a:pt x="1169" y="1888"/>
                  </a:lnTo>
                  <a:cubicBezTo>
                    <a:pt x="1179" y="1925"/>
                    <a:pt x="1206" y="1952"/>
                    <a:pt x="1243" y="1952"/>
                  </a:cubicBezTo>
                  <a:lnTo>
                    <a:pt x="1261" y="1952"/>
                  </a:lnTo>
                  <a:cubicBezTo>
                    <a:pt x="1298" y="1952"/>
                    <a:pt x="1326" y="1934"/>
                    <a:pt x="1344" y="1906"/>
                  </a:cubicBezTo>
                  <a:cubicBezTo>
                    <a:pt x="1354" y="1888"/>
                    <a:pt x="1354" y="1869"/>
                    <a:pt x="1354" y="1851"/>
                  </a:cubicBezTo>
                  <a:cubicBezTo>
                    <a:pt x="1354" y="1842"/>
                    <a:pt x="1354" y="1833"/>
                    <a:pt x="1354" y="1823"/>
                  </a:cubicBezTo>
                  <a:cubicBezTo>
                    <a:pt x="1160" y="737"/>
                    <a:pt x="1050" y="157"/>
                    <a:pt x="1031" y="93"/>
                  </a:cubicBezTo>
                  <a:cubicBezTo>
                    <a:pt x="1022" y="74"/>
                    <a:pt x="1013" y="65"/>
                    <a:pt x="1013" y="56"/>
                  </a:cubicBezTo>
                  <a:cubicBezTo>
                    <a:pt x="995" y="19"/>
                    <a:pt x="958" y="1"/>
                    <a:pt x="9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3104900" y="3648400"/>
              <a:ext cx="40075" cy="49050"/>
            </a:xfrm>
            <a:custGeom>
              <a:rect b="b" l="l" r="r" t="t"/>
              <a:pathLst>
                <a:path extrusionOk="0" h="1962" w="1603">
                  <a:moveTo>
                    <a:pt x="1502" y="0"/>
                  </a:moveTo>
                  <a:cubicBezTo>
                    <a:pt x="1465" y="0"/>
                    <a:pt x="1437" y="19"/>
                    <a:pt x="1409" y="46"/>
                  </a:cubicBezTo>
                  <a:cubicBezTo>
                    <a:pt x="1409" y="56"/>
                    <a:pt x="1400" y="65"/>
                    <a:pt x="1400" y="74"/>
                  </a:cubicBezTo>
                  <a:lnTo>
                    <a:pt x="719" y="1519"/>
                  </a:lnTo>
                  <a:cubicBezTo>
                    <a:pt x="701" y="1427"/>
                    <a:pt x="664" y="1216"/>
                    <a:pt x="590" y="884"/>
                  </a:cubicBezTo>
                  <a:cubicBezTo>
                    <a:pt x="498" y="433"/>
                    <a:pt x="443" y="157"/>
                    <a:pt x="434" y="65"/>
                  </a:cubicBezTo>
                  <a:cubicBezTo>
                    <a:pt x="424" y="37"/>
                    <a:pt x="406" y="19"/>
                    <a:pt x="369" y="10"/>
                  </a:cubicBezTo>
                  <a:lnTo>
                    <a:pt x="342" y="10"/>
                  </a:lnTo>
                  <a:cubicBezTo>
                    <a:pt x="337" y="8"/>
                    <a:pt x="332" y="8"/>
                    <a:pt x="327" y="8"/>
                  </a:cubicBezTo>
                  <a:cubicBezTo>
                    <a:pt x="295" y="8"/>
                    <a:pt x="265" y="32"/>
                    <a:pt x="249" y="56"/>
                  </a:cubicBezTo>
                  <a:cubicBezTo>
                    <a:pt x="240" y="65"/>
                    <a:pt x="240" y="83"/>
                    <a:pt x="231" y="102"/>
                  </a:cubicBezTo>
                  <a:cubicBezTo>
                    <a:pt x="231" y="120"/>
                    <a:pt x="213" y="240"/>
                    <a:pt x="185" y="470"/>
                  </a:cubicBezTo>
                  <a:cubicBezTo>
                    <a:pt x="65" y="1372"/>
                    <a:pt x="1" y="1823"/>
                    <a:pt x="1" y="1832"/>
                  </a:cubicBezTo>
                  <a:cubicBezTo>
                    <a:pt x="1" y="1869"/>
                    <a:pt x="19" y="1915"/>
                    <a:pt x="56" y="1934"/>
                  </a:cubicBezTo>
                  <a:cubicBezTo>
                    <a:pt x="75" y="1943"/>
                    <a:pt x="93" y="1952"/>
                    <a:pt x="111" y="1952"/>
                  </a:cubicBezTo>
                  <a:cubicBezTo>
                    <a:pt x="167" y="1952"/>
                    <a:pt x="194" y="1915"/>
                    <a:pt x="203" y="1851"/>
                  </a:cubicBezTo>
                  <a:cubicBezTo>
                    <a:pt x="259" y="1538"/>
                    <a:pt x="314" y="1179"/>
                    <a:pt x="360" y="801"/>
                  </a:cubicBezTo>
                  <a:lnTo>
                    <a:pt x="581" y="1869"/>
                  </a:lnTo>
                  <a:cubicBezTo>
                    <a:pt x="599" y="1915"/>
                    <a:pt x="627" y="1943"/>
                    <a:pt x="655" y="1952"/>
                  </a:cubicBezTo>
                  <a:lnTo>
                    <a:pt x="682" y="1952"/>
                  </a:lnTo>
                  <a:cubicBezTo>
                    <a:pt x="728" y="1952"/>
                    <a:pt x="765" y="1924"/>
                    <a:pt x="783" y="1878"/>
                  </a:cubicBezTo>
                  <a:cubicBezTo>
                    <a:pt x="783" y="1878"/>
                    <a:pt x="802" y="1851"/>
                    <a:pt x="820" y="1796"/>
                  </a:cubicBezTo>
                  <a:cubicBezTo>
                    <a:pt x="940" y="1556"/>
                    <a:pt x="1096" y="1225"/>
                    <a:pt x="1290" y="801"/>
                  </a:cubicBezTo>
                  <a:lnTo>
                    <a:pt x="1290" y="801"/>
                  </a:lnTo>
                  <a:cubicBezTo>
                    <a:pt x="1216" y="1473"/>
                    <a:pt x="1179" y="1823"/>
                    <a:pt x="1179" y="1832"/>
                  </a:cubicBezTo>
                  <a:cubicBezTo>
                    <a:pt x="1170" y="1878"/>
                    <a:pt x="1198" y="1915"/>
                    <a:pt x="1225" y="1943"/>
                  </a:cubicBezTo>
                  <a:cubicBezTo>
                    <a:pt x="1244" y="1952"/>
                    <a:pt x="1262" y="1961"/>
                    <a:pt x="1281" y="1961"/>
                  </a:cubicBezTo>
                  <a:cubicBezTo>
                    <a:pt x="1336" y="1961"/>
                    <a:pt x="1373" y="1924"/>
                    <a:pt x="1382" y="1860"/>
                  </a:cubicBezTo>
                  <a:cubicBezTo>
                    <a:pt x="1400" y="1740"/>
                    <a:pt x="1474" y="1179"/>
                    <a:pt x="1594" y="184"/>
                  </a:cubicBezTo>
                  <a:cubicBezTo>
                    <a:pt x="1594" y="157"/>
                    <a:pt x="1603" y="129"/>
                    <a:pt x="1603" y="102"/>
                  </a:cubicBezTo>
                  <a:cubicBezTo>
                    <a:pt x="1603" y="65"/>
                    <a:pt x="1584" y="28"/>
                    <a:pt x="1548" y="19"/>
                  </a:cubicBezTo>
                  <a:cubicBezTo>
                    <a:pt x="1538" y="10"/>
                    <a:pt x="1520" y="0"/>
                    <a:pt x="15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3151625" y="3648625"/>
              <a:ext cx="31100" cy="49050"/>
            </a:xfrm>
            <a:custGeom>
              <a:rect b="b" l="l" r="r" t="t"/>
              <a:pathLst>
                <a:path extrusionOk="0" h="1962" w="1244">
                  <a:moveTo>
                    <a:pt x="314" y="1"/>
                  </a:moveTo>
                  <a:cubicBezTo>
                    <a:pt x="277" y="10"/>
                    <a:pt x="249" y="37"/>
                    <a:pt x="240" y="74"/>
                  </a:cubicBezTo>
                  <a:cubicBezTo>
                    <a:pt x="240" y="83"/>
                    <a:pt x="231" y="102"/>
                    <a:pt x="231" y="111"/>
                  </a:cubicBezTo>
                  <a:cubicBezTo>
                    <a:pt x="84" y="1253"/>
                    <a:pt x="1" y="1823"/>
                    <a:pt x="1" y="1842"/>
                  </a:cubicBezTo>
                  <a:cubicBezTo>
                    <a:pt x="1" y="1879"/>
                    <a:pt x="19" y="1915"/>
                    <a:pt x="56" y="1943"/>
                  </a:cubicBezTo>
                  <a:cubicBezTo>
                    <a:pt x="65" y="1952"/>
                    <a:pt x="93" y="1961"/>
                    <a:pt x="111" y="1961"/>
                  </a:cubicBezTo>
                  <a:lnTo>
                    <a:pt x="949" y="1961"/>
                  </a:lnTo>
                  <a:cubicBezTo>
                    <a:pt x="995" y="1961"/>
                    <a:pt x="1032" y="1934"/>
                    <a:pt x="1050" y="1888"/>
                  </a:cubicBezTo>
                  <a:cubicBezTo>
                    <a:pt x="1050" y="1879"/>
                    <a:pt x="1050" y="1869"/>
                    <a:pt x="1050" y="1860"/>
                  </a:cubicBezTo>
                  <a:cubicBezTo>
                    <a:pt x="1050" y="1814"/>
                    <a:pt x="1023" y="1777"/>
                    <a:pt x="986" y="1759"/>
                  </a:cubicBezTo>
                  <a:cubicBezTo>
                    <a:pt x="967" y="1759"/>
                    <a:pt x="949" y="1750"/>
                    <a:pt x="931" y="1750"/>
                  </a:cubicBezTo>
                  <a:lnTo>
                    <a:pt x="213" y="1750"/>
                  </a:lnTo>
                  <a:lnTo>
                    <a:pt x="295" y="1114"/>
                  </a:lnTo>
                  <a:lnTo>
                    <a:pt x="857" y="1114"/>
                  </a:lnTo>
                  <a:cubicBezTo>
                    <a:pt x="894" y="1105"/>
                    <a:pt x="940" y="1087"/>
                    <a:pt x="958" y="1041"/>
                  </a:cubicBezTo>
                  <a:cubicBezTo>
                    <a:pt x="958" y="1032"/>
                    <a:pt x="958" y="1022"/>
                    <a:pt x="958" y="1013"/>
                  </a:cubicBezTo>
                  <a:cubicBezTo>
                    <a:pt x="958" y="967"/>
                    <a:pt x="931" y="930"/>
                    <a:pt x="894" y="912"/>
                  </a:cubicBezTo>
                  <a:cubicBezTo>
                    <a:pt x="875" y="903"/>
                    <a:pt x="857" y="903"/>
                    <a:pt x="839" y="903"/>
                  </a:cubicBezTo>
                  <a:lnTo>
                    <a:pt x="314" y="903"/>
                  </a:lnTo>
                  <a:lnTo>
                    <a:pt x="406" y="212"/>
                  </a:lnTo>
                  <a:lnTo>
                    <a:pt x="1133" y="212"/>
                  </a:lnTo>
                  <a:cubicBezTo>
                    <a:pt x="1170" y="212"/>
                    <a:pt x="1207" y="185"/>
                    <a:pt x="1234" y="148"/>
                  </a:cubicBezTo>
                  <a:cubicBezTo>
                    <a:pt x="1234" y="129"/>
                    <a:pt x="1234" y="120"/>
                    <a:pt x="1244" y="111"/>
                  </a:cubicBezTo>
                  <a:cubicBezTo>
                    <a:pt x="1244" y="65"/>
                    <a:pt x="1216" y="19"/>
                    <a:pt x="1170" y="10"/>
                  </a:cubicBezTo>
                  <a:cubicBezTo>
                    <a:pt x="1152" y="10"/>
                    <a:pt x="1142" y="1"/>
                    <a:pt x="11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3033575" y="3866300"/>
              <a:ext cx="30400" cy="48875"/>
            </a:xfrm>
            <a:custGeom>
              <a:rect b="b" l="l" r="r" t="t"/>
              <a:pathLst>
                <a:path extrusionOk="0" h="1955" w="1216">
                  <a:moveTo>
                    <a:pt x="317" y="1"/>
                  </a:moveTo>
                  <a:cubicBezTo>
                    <a:pt x="285" y="1"/>
                    <a:pt x="257" y="26"/>
                    <a:pt x="249" y="58"/>
                  </a:cubicBezTo>
                  <a:cubicBezTo>
                    <a:pt x="239" y="67"/>
                    <a:pt x="239" y="85"/>
                    <a:pt x="239" y="95"/>
                  </a:cubicBezTo>
                  <a:lnTo>
                    <a:pt x="9" y="1825"/>
                  </a:lnTo>
                  <a:cubicBezTo>
                    <a:pt x="0" y="1862"/>
                    <a:pt x="28" y="1908"/>
                    <a:pt x="55" y="1927"/>
                  </a:cubicBezTo>
                  <a:cubicBezTo>
                    <a:pt x="74" y="1936"/>
                    <a:pt x="92" y="1945"/>
                    <a:pt x="110" y="1945"/>
                  </a:cubicBezTo>
                  <a:cubicBezTo>
                    <a:pt x="166" y="1945"/>
                    <a:pt x="203" y="1908"/>
                    <a:pt x="212" y="1844"/>
                  </a:cubicBezTo>
                  <a:cubicBezTo>
                    <a:pt x="230" y="1752"/>
                    <a:pt x="249" y="1558"/>
                    <a:pt x="285" y="1245"/>
                  </a:cubicBezTo>
                  <a:cubicBezTo>
                    <a:pt x="755" y="1678"/>
                    <a:pt x="1003" y="1899"/>
                    <a:pt x="1031" y="1927"/>
                  </a:cubicBezTo>
                  <a:cubicBezTo>
                    <a:pt x="1059" y="1945"/>
                    <a:pt x="1086" y="1954"/>
                    <a:pt x="1114" y="1954"/>
                  </a:cubicBezTo>
                  <a:cubicBezTo>
                    <a:pt x="1151" y="1954"/>
                    <a:pt x="1178" y="1936"/>
                    <a:pt x="1197" y="1908"/>
                  </a:cubicBezTo>
                  <a:cubicBezTo>
                    <a:pt x="1206" y="1890"/>
                    <a:pt x="1215" y="1871"/>
                    <a:pt x="1215" y="1853"/>
                  </a:cubicBezTo>
                  <a:cubicBezTo>
                    <a:pt x="1206" y="1816"/>
                    <a:pt x="1188" y="1789"/>
                    <a:pt x="1169" y="1761"/>
                  </a:cubicBezTo>
                  <a:cubicBezTo>
                    <a:pt x="1114" y="1715"/>
                    <a:pt x="921" y="1531"/>
                    <a:pt x="562" y="1209"/>
                  </a:cubicBezTo>
                  <a:lnTo>
                    <a:pt x="377" y="1043"/>
                  </a:lnTo>
                  <a:cubicBezTo>
                    <a:pt x="875" y="500"/>
                    <a:pt x="1132" y="214"/>
                    <a:pt x="1160" y="187"/>
                  </a:cubicBezTo>
                  <a:cubicBezTo>
                    <a:pt x="1178" y="159"/>
                    <a:pt x="1188" y="131"/>
                    <a:pt x="1188" y="104"/>
                  </a:cubicBezTo>
                  <a:cubicBezTo>
                    <a:pt x="1188" y="67"/>
                    <a:pt x="1169" y="39"/>
                    <a:pt x="1142" y="21"/>
                  </a:cubicBezTo>
                  <a:cubicBezTo>
                    <a:pt x="1123" y="12"/>
                    <a:pt x="1105" y="12"/>
                    <a:pt x="1086" y="3"/>
                  </a:cubicBezTo>
                  <a:cubicBezTo>
                    <a:pt x="1050" y="12"/>
                    <a:pt x="1022" y="30"/>
                    <a:pt x="1003" y="49"/>
                  </a:cubicBezTo>
                  <a:cubicBezTo>
                    <a:pt x="976" y="67"/>
                    <a:pt x="764" y="306"/>
                    <a:pt x="350" y="767"/>
                  </a:cubicBezTo>
                  <a:lnTo>
                    <a:pt x="433" y="95"/>
                  </a:lnTo>
                  <a:cubicBezTo>
                    <a:pt x="433" y="58"/>
                    <a:pt x="414" y="30"/>
                    <a:pt x="377" y="12"/>
                  </a:cubicBezTo>
                  <a:cubicBezTo>
                    <a:pt x="368" y="3"/>
                    <a:pt x="350" y="3"/>
                    <a:pt x="331" y="3"/>
                  </a:cubicBezTo>
                  <a:cubicBezTo>
                    <a:pt x="327" y="1"/>
                    <a:pt x="322" y="1"/>
                    <a:pt x="3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3071300" y="3866350"/>
              <a:ext cx="10625" cy="48575"/>
            </a:xfrm>
            <a:custGeom>
              <a:rect b="b" l="l" r="r" t="t"/>
              <a:pathLst>
                <a:path extrusionOk="0" h="1943" w="425">
                  <a:moveTo>
                    <a:pt x="323" y="1"/>
                  </a:moveTo>
                  <a:cubicBezTo>
                    <a:pt x="286" y="1"/>
                    <a:pt x="249" y="19"/>
                    <a:pt x="231" y="65"/>
                  </a:cubicBezTo>
                  <a:lnTo>
                    <a:pt x="231" y="93"/>
                  </a:lnTo>
                  <a:lnTo>
                    <a:pt x="1" y="1823"/>
                  </a:lnTo>
                  <a:cubicBezTo>
                    <a:pt x="1" y="1869"/>
                    <a:pt x="19" y="1906"/>
                    <a:pt x="56" y="1934"/>
                  </a:cubicBezTo>
                  <a:cubicBezTo>
                    <a:pt x="65" y="1943"/>
                    <a:pt x="84" y="1943"/>
                    <a:pt x="102" y="1943"/>
                  </a:cubicBezTo>
                  <a:cubicBezTo>
                    <a:pt x="157" y="1943"/>
                    <a:pt x="194" y="1906"/>
                    <a:pt x="203" y="1842"/>
                  </a:cubicBezTo>
                  <a:cubicBezTo>
                    <a:pt x="213" y="1805"/>
                    <a:pt x="286" y="1216"/>
                    <a:pt x="424" y="93"/>
                  </a:cubicBezTo>
                  <a:cubicBezTo>
                    <a:pt x="424" y="56"/>
                    <a:pt x="406" y="28"/>
                    <a:pt x="369" y="10"/>
                  </a:cubicBezTo>
                  <a:cubicBezTo>
                    <a:pt x="360" y="1"/>
                    <a:pt x="341" y="1"/>
                    <a:pt x="3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3088100" y="3866125"/>
              <a:ext cx="36625" cy="48800"/>
            </a:xfrm>
            <a:custGeom>
              <a:rect b="b" l="l" r="r" t="t"/>
              <a:pathLst>
                <a:path extrusionOk="0" h="1952" w="1465">
                  <a:moveTo>
                    <a:pt x="1363" y="0"/>
                  </a:moveTo>
                  <a:cubicBezTo>
                    <a:pt x="1327" y="0"/>
                    <a:pt x="1290" y="28"/>
                    <a:pt x="1281" y="56"/>
                  </a:cubicBezTo>
                  <a:cubicBezTo>
                    <a:pt x="1271" y="74"/>
                    <a:pt x="1271" y="83"/>
                    <a:pt x="1271" y="102"/>
                  </a:cubicBezTo>
                  <a:lnTo>
                    <a:pt x="1087" y="1483"/>
                  </a:lnTo>
                  <a:lnTo>
                    <a:pt x="452" y="56"/>
                  </a:lnTo>
                  <a:cubicBezTo>
                    <a:pt x="434" y="28"/>
                    <a:pt x="397" y="10"/>
                    <a:pt x="342" y="10"/>
                  </a:cubicBezTo>
                  <a:cubicBezTo>
                    <a:pt x="305" y="10"/>
                    <a:pt x="268" y="28"/>
                    <a:pt x="249" y="65"/>
                  </a:cubicBezTo>
                  <a:cubicBezTo>
                    <a:pt x="240" y="74"/>
                    <a:pt x="240" y="92"/>
                    <a:pt x="240" y="102"/>
                  </a:cubicBezTo>
                  <a:lnTo>
                    <a:pt x="10" y="1832"/>
                  </a:lnTo>
                  <a:cubicBezTo>
                    <a:pt x="1" y="1869"/>
                    <a:pt x="19" y="1906"/>
                    <a:pt x="56" y="1934"/>
                  </a:cubicBezTo>
                  <a:cubicBezTo>
                    <a:pt x="75" y="1943"/>
                    <a:pt x="93" y="1952"/>
                    <a:pt x="111" y="1952"/>
                  </a:cubicBezTo>
                  <a:cubicBezTo>
                    <a:pt x="167" y="1952"/>
                    <a:pt x="203" y="1915"/>
                    <a:pt x="213" y="1851"/>
                  </a:cubicBezTo>
                  <a:cubicBezTo>
                    <a:pt x="231" y="1749"/>
                    <a:pt x="277" y="1354"/>
                    <a:pt x="360" y="654"/>
                  </a:cubicBezTo>
                  <a:cubicBezTo>
                    <a:pt x="378" y="571"/>
                    <a:pt x="388" y="488"/>
                    <a:pt x="397" y="424"/>
                  </a:cubicBezTo>
                  <a:lnTo>
                    <a:pt x="1032" y="1878"/>
                  </a:lnTo>
                  <a:cubicBezTo>
                    <a:pt x="1050" y="1915"/>
                    <a:pt x="1087" y="1952"/>
                    <a:pt x="1133" y="1952"/>
                  </a:cubicBezTo>
                  <a:cubicBezTo>
                    <a:pt x="1198" y="1952"/>
                    <a:pt x="1225" y="1915"/>
                    <a:pt x="1235" y="1851"/>
                  </a:cubicBezTo>
                  <a:cubicBezTo>
                    <a:pt x="1253" y="1740"/>
                    <a:pt x="1327" y="1188"/>
                    <a:pt x="1446" y="194"/>
                  </a:cubicBezTo>
                  <a:cubicBezTo>
                    <a:pt x="1455" y="157"/>
                    <a:pt x="1465" y="129"/>
                    <a:pt x="1465" y="102"/>
                  </a:cubicBezTo>
                  <a:cubicBezTo>
                    <a:pt x="1465" y="65"/>
                    <a:pt x="1446" y="37"/>
                    <a:pt x="1419" y="19"/>
                  </a:cubicBezTo>
                  <a:cubicBezTo>
                    <a:pt x="1400" y="10"/>
                    <a:pt x="1382" y="0"/>
                    <a:pt x="13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3130700" y="3865900"/>
              <a:ext cx="31325" cy="48975"/>
            </a:xfrm>
            <a:custGeom>
              <a:rect b="b" l="l" r="r" t="t"/>
              <a:pathLst>
                <a:path extrusionOk="0" h="1959" w="1253">
                  <a:moveTo>
                    <a:pt x="764" y="0"/>
                  </a:moveTo>
                  <a:cubicBezTo>
                    <a:pt x="598" y="9"/>
                    <a:pt x="442" y="83"/>
                    <a:pt x="341" y="221"/>
                  </a:cubicBezTo>
                  <a:cubicBezTo>
                    <a:pt x="212" y="378"/>
                    <a:pt x="110" y="562"/>
                    <a:pt x="64" y="764"/>
                  </a:cubicBezTo>
                  <a:cubicBezTo>
                    <a:pt x="28" y="893"/>
                    <a:pt x="9" y="1031"/>
                    <a:pt x="9" y="1160"/>
                  </a:cubicBezTo>
                  <a:cubicBezTo>
                    <a:pt x="0" y="1363"/>
                    <a:pt x="46" y="1556"/>
                    <a:pt x="147" y="1722"/>
                  </a:cubicBezTo>
                  <a:cubicBezTo>
                    <a:pt x="212" y="1851"/>
                    <a:pt x="331" y="1933"/>
                    <a:pt x="470" y="1952"/>
                  </a:cubicBezTo>
                  <a:cubicBezTo>
                    <a:pt x="479" y="1956"/>
                    <a:pt x="488" y="1959"/>
                    <a:pt x="497" y="1959"/>
                  </a:cubicBezTo>
                  <a:cubicBezTo>
                    <a:pt x="506" y="1959"/>
                    <a:pt x="516" y="1956"/>
                    <a:pt x="525" y="1952"/>
                  </a:cubicBezTo>
                  <a:cubicBezTo>
                    <a:pt x="681" y="1943"/>
                    <a:pt x="829" y="1869"/>
                    <a:pt x="921" y="1749"/>
                  </a:cubicBezTo>
                  <a:cubicBezTo>
                    <a:pt x="1059" y="1602"/>
                    <a:pt x="1160" y="1418"/>
                    <a:pt x="1215" y="1215"/>
                  </a:cubicBezTo>
                  <a:cubicBezTo>
                    <a:pt x="1224" y="1188"/>
                    <a:pt x="1234" y="1142"/>
                    <a:pt x="1243" y="1105"/>
                  </a:cubicBezTo>
                  <a:cubicBezTo>
                    <a:pt x="1252" y="1096"/>
                    <a:pt x="1252" y="1086"/>
                    <a:pt x="1243" y="1077"/>
                  </a:cubicBezTo>
                  <a:cubicBezTo>
                    <a:pt x="1252" y="1040"/>
                    <a:pt x="1224" y="1004"/>
                    <a:pt x="1197" y="985"/>
                  </a:cubicBezTo>
                  <a:cubicBezTo>
                    <a:pt x="1178" y="976"/>
                    <a:pt x="1160" y="976"/>
                    <a:pt x="1151" y="976"/>
                  </a:cubicBezTo>
                  <a:lnTo>
                    <a:pt x="681" y="976"/>
                  </a:lnTo>
                  <a:cubicBezTo>
                    <a:pt x="675" y="975"/>
                    <a:pt x="669" y="974"/>
                    <a:pt x="663" y="974"/>
                  </a:cubicBezTo>
                  <a:cubicBezTo>
                    <a:pt x="624" y="974"/>
                    <a:pt x="587" y="999"/>
                    <a:pt x="571" y="1031"/>
                  </a:cubicBezTo>
                  <a:cubicBezTo>
                    <a:pt x="562" y="1040"/>
                    <a:pt x="562" y="1059"/>
                    <a:pt x="562" y="1068"/>
                  </a:cubicBezTo>
                  <a:cubicBezTo>
                    <a:pt x="562" y="1132"/>
                    <a:pt x="608" y="1169"/>
                    <a:pt x="681" y="1178"/>
                  </a:cubicBezTo>
                  <a:lnTo>
                    <a:pt x="1013" y="1178"/>
                  </a:lnTo>
                  <a:cubicBezTo>
                    <a:pt x="967" y="1344"/>
                    <a:pt x="884" y="1492"/>
                    <a:pt x="773" y="1620"/>
                  </a:cubicBezTo>
                  <a:cubicBezTo>
                    <a:pt x="718" y="1694"/>
                    <a:pt x="635" y="1740"/>
                    <a:pt x="543" y="1749"/>
                  </a:cubicBezTo>
                  <a:cubicBezTo>
                    <a:pt x="433" y="1749"/>
                    <a:pt x="331" y="1676"/>
                    <a:pt x="295" y="1565"/>
                  </a:cubicBezTo>
                  <a:cubicBezTo>
                    <a:pt x="239" y="1436"/>
                    <a:pt x="212" y="1298"/>
                    <a:pt x="221" y="1151"/>
                  </a:cubicBezTo>
                  <a:cubicBezTo>
                    <a:pt x="221" y="976"/>
                    <a:pt x="258" y="792"/>
                    <a:pt x="331" y="626"/>
                  </a:cubicBezTo>
                  <a:cubicBezTo>
                    <a:pt x="377" y="479"/>
                    <a:pt x="470" y="359"/>
                    <a:pt x="589" y="258"/>
                  </a:cubicBezTo>
                  <a:cubicBezTo>
                    <a:pt x="635" y="221"/>
                    <a:pt x="690" y="203"/>
                    <a:pt x="746" y="203"/>
                  </a:cubicBezTo>
                  <a:cubicBezTo>
                    <a:pt x="838" y="203"/>
                    <a:pt x="921" y="258"/>
                    <a:pt x="976" y="341"/>
                  </a:cubicBezTo>
                  <a:cubicBezTo>
                    <a:pt x="994" y="378"/>
                    <a:pt x="1013" y="414"/>
                    <a:pt x="1031" y="451"/>
                  </a:cubicBezTo>
                  <a:lnTo>
                    <a:pt x="1031" y="460"/>
                  </a:lnTo>
                  <a:cubicBezTo>
                    <a:pt x="1039" y="501"/>
                    <a:pt x="1068" y="527"/>
                    <a:pt x="1106" y="527"/>
                  </a:cubicBezTo>
                  <a:cubicBezTo>
                    <a:pt x="1111" y="527"/>
                    <a:pt x="1117" y="526"/>
                    <a:pt x="1123" y="525"/>
                  </a:cubicBezTo>
                  <a:cubicBezTo>
                    <a:pt x="1128" y="526"/>
                    <a:pt x="1133" y="527"/>
                    <a:pt x="1138" y="527"/>
                  </a:cubicBezTo>
                  <a:cubicBezTo>
                    <a:pt x="1170" y="527"/>
                    <a:pt x="1199" y="503"/>
                    <a:pt x="1215" y="479"/>
                  </a:cubicBezTo>
                  <a:cubicBezTo>
                    <a:pt x="1224" y="460"/>
                    <a:pt x="1224" y="451"/>
                    <a:pt x="1224" y="433"/>
                  </a:cubicBezTo>
                  <a:cubicBezTo>
                    <a:pt x="1224" y="414"/>
                    <a:pt x="1224" y="396"/>
                    <a:pt x="1215" y="378"/>
                  </a:cubicBezTo>
                  <a:cubicBezTo>
                    <a:pt x="1169" y="239"/>
                    <a:pt x="1077" y="111"/>
                    <a:pt x="939" y="37"/>
                  </a:cubicBezTo>
                  <a:cubicBezTo>
                    <a:pt x="884" y="9"/>
                    <a:pt x="829" y="0"/>
                    <a:pt x="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1"/>
            <p:cNvSpPr/>
            <p:nvPr/>
          </p:nvSpPr>
          <p:spPr>
            <a:xfrm>
              <a:off x="2971650" y="3625375"/>
              <a:ext cx="42375" cy="42150"/>
            </a:xfrm>
            <a:custGeom>
              <a:rect b="b" l="l" r="r" t="t"/>
              <a:pathLst>
                <a:path extrusionOk="0" h="1686" w="1695">
                  <a:moveTo>
                    <a:pt x="848" y="1"/>
                  </a:moveTo>
                  <a:lnTo>
                    <a:pt x="737" y="194"/>
                  </a:lnTo>
                  <a:cubicBezTo>
                    <a:pt x="608" y="424"/>
                    <a:pt x="424" y="608"/>
                    <a:pt x="203" y="728"/>
                  </a:cubicBezTo>
                  <a:lnTo>
                    <a:pt x="1" y="838"/>
                  </a:lnTo>
                  <a:lnTo>
                    <a:pt x="203" y="958"/>
                  </a:lnTo>
                  <a:cubicBezTo>
                    <a:pt x="424" y="1078"/>
                    <a:pt x="608" y="1262"/>
                    <a:pt x="737" y="1483"/>
                  </a:cubicBezTo>
                  <a:lnTo>
                    <a:pt x="848" y="1685"/>
                  </a:lnTo>
                  <a:lnTo>
                    <a:pt x="967" y="1483"/>
                  </a:lnTo>
                  <a:cubicBezTo>
                    <a:pt x="1087" y="1262"/>
                    <a:pt x="1271" y="1078"/>
                    <a:pt x="1501" y="958"/>
                  </a:cubicBezTo>
                  <a:lnTo>
                    <a:pt x="1694" y="838"/>
                  </a:lnTo>
                  <a:lnTo>
                    <a:pt x="1501" y="728"/>
                  </a:lnTo>
                  <a:cubicBezTo>
                    <a:pt x="1271" y="608"/>
                    <a:pt x="1087" y="424"/>
                    <a:pt x="967" y="194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1"/>
            <p:cNvSpPr/>
            <p:nvPr/>
          </p:nvSpPr>
          <p:spPr>
            <a:xfrm>
              <a:off x="3034250" y="3998925"/>
              <a:ext cx="42375" cy="42375"/>
            </a:xfrm>
            <a:custGeom>
              <a:rect b="b" l="l" r="r" t="t"/>
              <a:pathLst>
                <a:path extrusionOk="0" h="1695" w="1695">
                  <a:moveTo>
                    <a:pt x="848" y="0"/>
                  </a:moveTo>
                  <a:lnTo>
                    <a:pt x="728" y="203"/>
                  </a:lnTo>
                  <a:cubicBezTo>
                    <a:pt x="608" y="424"/>
                    <a:pt x="424" y="608"/>
                    <a:pt x="203" y="737"/>
                  </a:cubicBezTo>
                  <a:lnTo>
                    <a:pt x="1" y="847"/>
                  </a:lnTo>
                  <a:lnTo>
                    <a:pt x="203" y="958"/>
                  </a:lnTo>
                  <a:cubicBezTo>
                    <a:pt x="424" y="1077"/>
                    <a:pt x="608" y="1261"/>
                    <a:pt x="728" y="1492"/>
                  </a:cubicBezTo>
                  <a:lnTo>
                    <a:pt x="848" y="1694"/>
                  </a:lnTo>
                  <a:lnTo>
                    <a:pt x="958" y="1492"/>
                  </a:lnTo>
                  <a:cubicBezTo>
                    <a:pt x="1087" y="1261"/>
                    <a:pt x="1271" y="1077"/>
                    <a:pt x="1492" y="958"/>
                  </a:cubicBezTo>
                  <a:lnTo>
                    <a:pt x="1695" y="847"/>
                  </a:lnTo>
                  <a:lnTo>
                    <a:pt x="1492" y="737"/>
                  </a:lnTo>
                  <a:cubicBezTo>
                    <a:pt x="1271" y="608"/>
                    <a:pt x="1087" y="424"/>
                    <a:pt x="958" y="203"/>
                  </a:cubicBezTo>
                  <a:lnTo>
                    <a:pt x="8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3244375" y="3690975"/>
              <a:ext cx="12925" cy="12900"/>
            </a:xfrm>
            <a:custGeom>
              <a:rect b="b" l="l" r="r" t="t"/>
              <a:pathLst>
                <a:path extrusionOk="0" h="516" w="517">
                  <a:moveTo>
                    <a:pt x="259" y="0"/>
                  </a:moveTo>
                  <a:lnTo>
                    <a:pt x="231" y="65"/>
                  </a:lnTo>
                  <a:cubicBezTo>
                    <a:pt x="194" y="129"/>
                    <a:pt x="130" y="185"/>
                    <a:pt x="65" y="231"/>
                  </a:cubicBezTo>
                  <a:lnTo>
                    <a:pt x="1" y="258"/>
                  </a:lnTo>
                  <a:lnTo>
                    <a:pt x="65" y="295"/>
                  </a:lnTo>
                  <a:cubicBezTo>
                    <a:pt x="130" y="332"/>
                    <a:pt x="185" y="387"/>
                    <a:pt x="231" y="452"/>
                  </a:cubicBezTo>
                  <a:lnTo>
                    <a:pt x="259" y="516"/>
                  </a:lnTo>
                  <a:lnTo>
                    <a:pt x="295" y="452"/>
                  </a:lnTo>
                  <a:cubicBezTo>
                    <a:pt x="332" y="387"/>
                    <a:pt x="388" y="332"/>
                    <a:pt x="452" y="295"/>
                  </a:cubicBezTo>
                  <a:lnTo>
                    <a:pt x="516" y="258"/>
                  </a:lnTo>
                  <a:lnTo>
                    <a:pt x="452" y="231"/>
                  </a:lnTo>
                  <a:cubicBezTo>
                    <a:pt x="388" y="185"/>
                    <a:pt x="332" y="129"/>
                    <a:pt x="295" y="65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2950475" y="399592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4" y="1"/>
                  </a:moveTo>
                  <a:lnTo>
                    <a:pt x="277" y="74"/>
                  </a:lnTo>
                  <a:cubicBezTo>
                    <a:pt x="231" y="157"/>
                    <a:pt x="157" y="231"/>
                    <a:pt x="74" y="277"/>
                  </a:cubicBezTo>
                  <a:lnTo>
                    <a:pt x="1" y="314"/>
                  </a:lnTo>
                  <a:lnTo>
                    <a:pt x="74" y="360"/>
                  </a:lnTo>
                  <a:cubicBezTo>
                    <a:pt x="157" y="406"/>
                    <a:pt x="231" y="479"/>
                    <a:pt x="277" y="562"/>
                  </a:cubicBezTo>
                  <a:lnTo>
                    <a:pt x="314" y="636"/>
                  </a:lnTo>
                  <a:lnTo>
                    <a:pt x="360" y="562"/>
                  </a:lnTo>
                  <a:cubicBezTo>
                    <a:pt x="406" y="479"/>
                    <a:pt x="470" y="406"/>
                    <a:pt x="562" y="360"/>
                  </a:cubicBezTo>
                  <a:lnTo>
                    <a:pt x="636" y="314"/>
                  </a:lnTo>
                  <a:lnTo>
                    <a:pt x="562" y="277"/>
                  </a:lnTo>
                  <a:cubicBezTo>
                    <a:pt x="470" y="231"/>
                    <a:pt x="406" y="157"/>
                    <a:pt x="360" y="74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3129775" y="398165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3" y="1"/>
                  </a:moveTo>
                  <a:lnTo>
                    <a:pt x="276" y="74"/>
                  </a:lnTo>
                  <a:cubicBezTo>
                    <a:pt x="230" y="157"/>
                    <a:pt x="157" y="231"/>
                    <a:pt x="74" y="277"/>
                  </a:cubicBezTo>
                  <a:lnTo>
                    <a:pt x="0" y="314"/>
                  </a:lnTo>
                  <a:lnTo>
                    <a:pt x="74" y="360"/>
                  </a:lnTo>
                  <a:cubicBezTo>
                    <a:pt x="157" y="406"/>
                    <a:pt x="230" y="480"/>
                    <a:pt x="276" y="562"/>
                  </a:cubicBezTo>
                  <a:lnTo>
                    <a:pt x="313" y="636"/>
                  </a:lnTo>
                  <a:lnTo>
                    <a:pt x="359" y="562"/>
                  </a:lnTo>
                  <a:cubicBezTo>
                    <a:pt x="405" y="480"/>
                    <a:pt x="479" y="406"/>
                    <a:pt x="562" y="360"/>
                  </a:cubicBezTo>
                  <a:lnTo>
                    <a:pt x="635" y="314"/>
                  </a:lnTo>
                  <a:lnTo>
                    <a:pt x="562" y="277"/>
                  </a:lnTo>
                  <a:cubicBezTo>
                    <a:pt x="470" y="231"/>
                    <a:pt x="405" y="157"/>
                    <a:pt x="350" y="7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3116425" y="3571750"/>
              <a:ext cx="15450" cy="15675"/>
            </a:xfrm>
            <a:custGeom>
              <a:rect b="b" l="l" r="r" t="t"/>
              <a:pathLst>
                <a:path extrusionOk="0" h="627" w="618">
                  <a:moveTo>
                    <a:pt x="304" y="1"/>
                  </a:moveTo>
                  <a:lnTo>
                    <a:pt x="267" y="74"/>
                  </a:lnTo>
                  <a:cubicBezTo>
                    <a:pt x="221" y="157"/>
                    <a:pt x="148" y="231"/>
                    <a:pt x="74" y="277"/>
                  </a:cubicBezTo>
                  <a:lnTo>
                    <a:pt x="0" y="314"/>
                  </a:lnTo>
                  <a:lnTo>
                    <a:pt x="74" y="360"/>
                  </a:lnTo>
                  <a:cubicBezTo>
                    <a:pt x="148" y="397"/>
                    <a:pt x="221" y="470"/>
                    <a:pt x="267" y="553"/>
                  </a:cubicBezTo>
                  <a:lnTo>
                    <a:pt x="304" y="627"/>
                  </a:lnTo>
                  <a:lnTo>
                    <a:pt x="350" y="553"/>
                  </a:lnTo>
                  <a:cubicBezTo>
                    <a:pt x="387" y="470"/>
                    <a:pt x="461" y="397"/>
                    <a:pt x="543" y="360"/>
                  </a:cubicBezTo>
                  <a:lnTo>
                    <a:pt x="617" y="314"/>
                  </a:lnTo>
                  <a:lnTo>
                    <a:pt x="543" y="277"/>
                  </a:lnTo>
                  <a:cubicBezTo>
                    <a:pt x="461" y="231"/>
                    <a:pt x="387" y="157"/>
                    <a:pt x="350" y="74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2974875" y="3719750"/>
              <a:ext cx="27175" cy="148475"/>
            </a:xfrm>
            <a:custGeom>
              <a:rect b="b" l="l" r="r" t="t"/>
              <a:pathLst>
                <a:path extrusionOk="0" h="5939" w="1087">
                  <a:moveTo>
                    <a:pt x="1087" y="0"/>
                  </a:moveTo>
                  <a:cubicBezTo>
                    <a:pt x="1078" y="19"/>
                    <a:pt x="1068" y="37"/>
                    <a:pt x="1068" y="55"/>
                  </a:cubicBezTo>
                  <a:lnTo>
                    <a:pt x="1013" y="230"/>
                  </a:lnTo>
                  <a:cubicBezTo>
                    <a:pt x="976" y="378"/>
                    <a:pt x="921" y="589"/>
                    <a:pt x="847" y="856"/>
                  </a:cubicBezTo>
                  <a:cubicBezTo>
                    <a:pt x="719" y="1381"/>
                    <a:pt x="544" y="2127"/>
                    <a:pt x="396" y="2946"/>
                  </a:cubicBezTo>
                  <a:cubicBezTo>
                    <a:pt x="249" y="3766"/>
                    <a:pt x="148" y="4520"/>
                    <a:pt x="83" y="5064"/>
                  </a:cubicBezTo>
                  <a:cubicBezTo>
                    <a:pt x="46" y="5331"/>
                    <a:pt x="28" y="5552"/>
                    <a:pt x="19" y="5708"/>
                  </a:cubicBezTo>
                  <a:cubicBezTo>
                    <a:pt x="10" y="5772"/>
                    <a:pt x="0" y="5837"/>
                    <a:pt x="0" y="5883"/>
                  </a:cubicBezTo>
                  <a:cubicBezTo>
                    <a:pt x="0" y="5901"/>
                    <a:pt x="0" y="5920"/>
                    <a:pt x="0" y="5938"/>
                  </a:cubicBezTo>
                  <a:cubicBezTo>
                    <a:pt x="10" y="5920"/>
                    <a:pt x="19" y="5901"/>
                    <a:pt x="19" y="5883"/>
                  </a:cubicBezTo>
                  <a:lnTo>
                    <a:pt x="37" y="5708"/>
                  </a:lnTo>
                  <a:cubicBezTo>
                    <a:pt x="65" y="5552"/>
                    <a:pt x="93" y="5331"/>
                    <a:pt x="129" y="5064"/>
                  </a:cubicBezTo>
                  <a:cubicBezTo>
                    <a:pt x="194" y="4520"/>
                    <a:pt x="304" y="3784"/>
                    <a:pt x="461" y="2955"/>
                  </a:cubicBezTo>
                  <a:cubicBezTo>
                    <a:pt x="608" y="2127"/>
                    <a:pt x="765" y="1400"/>
                    <a:pt x="893" y="866"/>
                  </a:cubicBezTo>
                  <a:lnTo>
                    <a:pt x="1041" y="230"/>
                  </a:lnTo>
                  <a:lnTo>
                    <a:pt x="1078" y="65"/>
                  </a:lnTo>
                  <a:cubicBezTo>
                    <a:pt x="1087" y="37"/>
                    <a:pt x="1087" y="19"/>
                    <a:pt x="10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3215850" y="3780725"/>
              <a:ext cx="30850" cy="93475"/>
            </a:xfrm>
            <a:custGeom>
              <a:rect b="b" l="l" r="r" t="t"/>
              <a:pathLst>
                <a:path extrusionOk="0" h="3739" w="1234">
                  <a:moveTo>
                    <a:pt x="0" y="1"/>
                  </a:moveTo>
                  <a:cubicBezTo>
                    <a:pt x="10" y="47"/>
                    <a:pt x="19" y="102"/>
                    <a:pt x="37" y="148"/>
                  </a:cubicBezTo>
                  <a:cubicBezTo>
                    <a:pt x="65" y="249"/>
                    <a:pt x="102" y="388"/>
                    <a:pt x="148" y="562"/>
                  </a:cubicBezTo>
                  <a:cubicBezTo>
                    <a:pt x="249" y="903"/>
                    <a:pt x="387" y="1373"/>
                    <a:pt x="553" y="1888"/>
                  </a:cubicBezTo>
                  <a:cubicBezTo>
                    <a:pt x="728" y="2404"/>
                    <a:pt x="893" y="2864"/>
                    <a:pt x="1013" y="3205"/>
                  </a:cubicBezTo>
                  <a:cubicBezTo>
                    <a:pt x="1077" y="3361"/>
                    <a:pt x="1133" y="3499"/>
                    <a:pt x="1169" y="3591"/>
                  </a:cubicBezTo>
                  <a:cubicBezTo>
                    <a:pt x="1188" y="3646"/>
                    <a:pt x="1206" y="3693"/>
                    <a:pt x="1234" y="3739"/>
                  </a:cubicBezTo>
                  <a:cubicBezTo>
                    <a:pt x="1225" y="3683"/>
                    <a:pt x="1206" y="3637"/>
                    <a:pt x="1188" y="3591"/>
                  </a:cubicBezTo>
                  <a:lnTo>
                    <a:pt x="1050" y="3186"/>
                  </a:lnTo>
                  <a:cubicBezTo>
                    <a:pt x="939" y="2855"/>
                    <a:pt x="774" y="2394"/>
                    <a:pt x="608" y="1870"/>
                  </a:cubicBezTo>
                  <a:cubicBezTo>
                    <a:pt x="442" y="1354"/>
                    <a:pt x="295" y="894"/>
                    <a:pt x="184" y="544"/>
                  </a:cubicBezTo>
                  <a:cubicBezTo>
                    <a:pt x="129" y="388"/>
                    <a:pt x="92" y="249"/>
                    <a:pt x="56" y="148"/>
                  </a:cubicBezTo>
                  <a:cubicBezTo>
                    <a:pt x="46" y="93"/>
                    <a:pt x="28" y="47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3167050" y="3584875"/>
              <a:ext cx="124300" cy="164600"/>
            </a:xfrm>
            <a:custGeom>
              <a:rect b="b" l="l" r="r" t="t"/>
              <a:pathLst>
                <a:path extrusionOk="0" h="6584" w="4972">
                  <a:moveTo>
                    <a:pt x="792" y="0"/>
                  </a:moveTo>
                  <a:cubicBezTo>
                    <a:pt x="746" y="0"/>
                    <a:pt x="700" y="10"/>
                    <a:pt x="663" y="28"/>
                  </a:cubicBezTo>
                  <a:cubicBezTo>
                    <a:pt x="544" y="65"/>
                    <a:pt x="442" y="129"/>
                    <a:pt x="360" y="212"/>
                  </a:cubicBezTo>
                  <a:cubicBezTo>
                    <a:pt x="212" y="341"/>
                    <a:pt x="111" y="507"/>
                    <a:pt x="65" y="691"/>
                  </a:cubicBezTo>
                  <a:cubicBezTo>
                    <a:pt x="1" y="939"/>
                    <a:pt x="47" y="1206"/>
                    <a:pt x="194" y="1418"/>
                  </a:cubicBezTo>
                  <a:cubicBezTo>
                    <a:pt x="268" y="1547"/>
                    <a:pt x="378" y="1648"/>
                    <a:pt x="498" y="1731"/>
                  </a:cubicBezTo>
                  <a:cubicBezTo>
                    <a:pt x="636" y="1814"/>
                    <a:pt x="802" y="1860"/>
                    <a:pt x="958" y="1869"/>
                  </a:cubicBezTo>
                  <a:cubicBezTo>
                    <a:pt x="1001" y="1873"/>
                    <a:pt x="1043" y="1874"/>
                    <a:pt x="1086" y="1874"/>
                  </a:cubicBezTo>
                  <a:cubicBezTo>
                    <a:pt x="1384" y="1874"/>
                    <a:pt x="1684" y="1797"/>
                    <a:pt x="1998" y="1740"/>
                  </a:cubicBezTo>
                  <a:cubicBezTo>
                    <a:pt x="2150" y="1712"/>
                    <a:pt x="2303" y="1698"/>
                    <a:pt x="2454" y="1698"/>
                  </a:cubicBezTo>
                  <a:cubicBezTo>
                    <a:pt x="3083" y="1698"/>
                    <a:pt x="3694" y="1940"/>
                    <a:pt x="4162" y="2385"/>
                  </a:cubicBezTo>
                  <a:cubicBezTo>
                    <a:pt x="4456" y="2661"/>
                    <a:pt x="4668" y="3020"/>
                    <a:pt x="4788" y="3407"/>
                  </a:cubicBezTo>
                  <a:cubicBezTo>
                    <a:pt x="4889" y="3766"/>
                    <a:pt x="4917" y="4152"/>
                    <a:pt x="4852" y="4530"/>
                  </a:cubicBezTo>
                  <a:cubicBezTo>
                    <a:pt x="4834" y="4696"/>
                    <a:pt x="4788" y="4870"/>
                    <a:pt x="4723" y="5036"/>
                  </a:cubicBezTo>
                  <a:cubicBezTo>
                    <a:pt x="4659" y="5183"/>
                    <a:pt x="4585" y="5331"/>
                    <a:pt x="4493" y="5469"/>
                  </a:cubicBezTo>
                  <a:cubicBezTo>
                    <a:pt x="4318" y="5717"/>
                    <a:pt x="4107" y="5938"/>
                    <a:pt x="3867" y="6104"/>
                  </a:cubicBezTo>
                  <a:cubicBezTo>
                    <a:pt x="3508" y="6353"/>
                    <a:pt x="3094" y="6509"/>
                    <a:pt x="2661" y="6546"/>
                  </a:cubicBezTo>
                  <a:cubicBezTo>
                    <a:pt x="2591" y="6557"/>
                    <a:pt x="2521" y="6561"/>
                    <a:pt x="2453" y="6561"/>
                  </a:cubicBezTo>
                  <a:cubicBezTo>
                    <a:pt x="2404" y="6561"/>
                    <a:pt x="2357" y="6559"/>
                    <a:pt x="2311" y="6555"/>
                  </a:cubicBezTo>
                  <a:lnTo>
                    <a:pt x="2182" y="6555"/>
                  </a:lnTo>
                  <a:cubicBezTo>
                    <a:pt x="2284" y="6573"/>
                    <a:pt x="2388" y="6583"/>
                    <a:pt x="2492" y="6583"/>
                  </a:cubicBezTo>
                  <a:cubicBezTo>
                    <a:pt x="2549" y="6583"/>
                    <a:pt x="2606" y="6580"/>
                    <a:pt x="2661" y="6574"/>
                  </a:cubicBezTo>
                  <a:cubicBezTo>
                    <a:pt x="3103" y="6546"/>
                    <a:pt x="3527" y="6389"/>
                    <a:pt x="3886" y="6141"/>
                  </a:cubicBezTo>
                  <a:cubicBezTo>
                    <a:pt x="4143" y="5975"/>
                    <a:pt x="4355" y="5754"/>
                    <a:pt x="4530" y="5506"/>
                  </a:cubicBezTo>
                  <a:cubicBezTo>
                    <a:pt x="4622" y="5368"/>
                    <a:pt x="4705" y="5211"/>
                    <a:pt x="4769" y="5055"/>
                  </a:cubicBezTo>
                  <a:cubicBezTo>
                    <a:pt x="4834" y="4889"/>
                    <a:pt x="4880" y="4714"/>
                    <a:pt x="4907" y="4539"/>
                  </a:cubicBezTo>
                  <a:cubicBezTo>
                    <a:pt x="4972" y="4152"/>
                    <a:pt x="4944" y="3766"/>
                    <a:pt x="4843" y="3398"/>
                  </a:cubicBezTo>
                  <a:cubicBezTo>
                    <a:pt x="4723" y="2992"/>
                    <a:pt x="4502" y="2633"/>
                    <a:pt x="4199" y="2348"/>
                  </a:cubicBezTo>
                  <a:cubicBezTo>
                    <a:pt x="3721" y="1893"/>
                    <a:pt x="3087" y="1644"/>
                    <a:pt x="2442" y="1644"/>
                  </a:cubicBezTo>
                  <a:cubicBezTo>
                    <a:pt x="2291" y="1644"/>
                    <a:pt x="2139" y="1657"/>
                    <a:pt x="1989" y="1685"/>
                  </a:cubicBezTo>
                  <a:cubicBezTo>
                    <a:pt x="1675" y="1750"/>
                    <a:pt x="1374" y="1828"/>
                    <a:pt x="1088" y="1828"/>
                  </a:cubicBezTo>
                  <a:cubicBezTo>
                    <a:pt x="1048" y="1828"/>
                    <a:pt x="1007" y="1827"/>
                    <a:pt x="967" y="1823"/>
                  </a:cubicBezTo>
                  <a:cubicBezTo>
                    <a:pt x="820" y="1814"/>
                    <a:pt x="663" y="1768"/>
                    <a:pt x="535" y="1694"/>
                  </a:cubicBezTo>
                  <a:cubicBezTo>
                    <a:pt x="415" y="1621"/>
                    <a:pt x="314" y="1519"/>
                    <a:pt x="240" y="1400"/>
                  </a:cubicBezTo>
                  <a:cubicBezTo>
                    <a:pt x="102" y="1197"/>
                    <a:pt x="56" y="939"/>
                    <a:pt x="111" y="700"/>
                  </a:cubicBezTo>
                  <a:cubicBezTo>
                    <a:pt x="148" y="525"/>
                    <a:pt x="249" y="359"/>
                    <a:pt x="378" y="231"/>
                  </a:cubicBezTo>
                  <a:cubicBezTo>
                    <a:pt x="470" y="148"/>
                    <a:pt x="562" y="83"/>
                    <a:pt x="673" y="37"/>
                  </a:cubicBezTo>
                  <a:cubicBezTo>
                    <a:pt x="746" y="10"/>
                    <a:pt x="792" y="0"/>
                    <a:pt x="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3177650" y="3548050"/>
              <a:ext cx="56625" cy="53500"/>
            </a:xfrm>
            <a:custGeom>
              <a:rect b="b" l="l" r="r" t="t"/>
              <a:pathLst>
                <a:path extrusionOk="0" h="2140" w="2265">
                  <a:moveTo>
                    <a:pt x="1436" y="0"/>
                  </a:moveTo>
                  <a:lnTo>
                    <a:pt x="626" y="415"/>
                  </a:lnTo>
                  <a:cubicBezTo>
                    <a:pt x="175" y="645"/>
                    <a:pt x="0" y="1197"/>
                    <a:pt x="230" y="1648"/>
                  </a:cubicBezTo>
                  <a:cubicBezTo>
                    <a:pt x="393" y="1961"/>
                    <a:pt x="712" y="2140"/>
                    <a:pt x="1045" y="2140"/>
                  </a:cubicBezTo>
                  <a:cubicBezTo>
                    <a:pt x="1182" y="2140"/>
                    <a:pt x="1322" y="2109"/>
                    <a:pt x="1455" y="2044"/>
                  </a:cubicBezTo>
                  <a:lnTo>
                    <a:pt x="2265" y="1621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3297550" y="3524325"/>
              <a:ext cx="20425" cy="17200"/>
            </a:xfrm>
            <a:custGeom>
              <a:rect b="b" l="l" r="r" t="t"/>
              <a:pathLst>
                <a:path extrusionOk="0" h="688" w="817">
                  <a:moveTo>
                    <a:pt x="485" y="1"/>
                  </a:moveTo>
                  <a:cubicBezTo>
                    <a:pt x="480" y="1"/>
                    <a:pt x="475" y="1"/>
                    <a:pt x="470" y="1"/>
                  </a:cubicBezTo>
                  <a:cubicBezTo>
                    <a:pt x="157" y="1"/>
                    <a:pt x="0" y="369"/>
                    <a:pt x="221" y="590"/>
                  </a:cubicBezTo>
                  <a:cubicBezTo>
                    <a:pt x="292" y="658"/>
                    <a:pt x="378" y="688"/>
                    <a:pt x="462" y="688"/>
                  </a:cubicBezTo>
                  <a:cubicBezTo>
                    <a:pt x="643" y="688"/>
                    <a:pt x="817" y="549"/>
                    <a:pt x="811" y="342"/>
                  </a:cubicBezTo>
                  <a:cubicBezTo>
                    <a:pt x="811" y="154"/>
                    <a:pt x="663" y="1"/>
                    <a:pt x="4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4481925" y="3616875"/>
              <a:ext cx="370575" cy="249050"/>
            </a:xfrm>
            <a:custGeom>
              <a:rect b="b" l="l" r="r" t="t"/>
              <a:pathLst>
                <a:path extrusionOk="0" h="9962" w="14823">
                  <a:moveTo>
                    <a:pt x="14822" y="0"/>
                  </a:moveTo>
                  <a:lnTo>
                    <a:pt x="0" y="74"/>
                  </a:lnTo>
                  <a:lnTo>
                    <a:pt x="516" y="9961"/>
                  </a:lnTo>
                  <a:lnTo>
                    <a:pt x="14822" y="9961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4481925" y="3618700"/>
              <a:ext cx="357675" cy="246750"/>
            </a:xfrm>
            <a:custGeom>
              <a:rect b="b" l="l" r="r" t="t"/>
              <a:pathLst>
                <a:path extrusionOk="0" h="9870" w="14307">
                  <a:moveTo>
                    <a:pt x="0" y="1"/>
                  </a:moveTo>
                  <a:lnTo>
                    <a:pt x="0" y="9870"/>
                  </a:lnTo>
                  <a:lnTo>
                    <a:pt x="14307" y="9870"/>
                  </a:lnTo>
                  <a:lnTo>
                    <a:pt x="14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4480550" y="3617325"/>
              <a:ext cx="360675" cy="249500"/>
            </a:xfrm>
            <a:custGeom>
              <a:rect b="b" l="l" r="r" t="t"/>
              <a:pathLst>
                <a:path extrusionOk="0" h="9980" w="14427">
                  <a:moveTo>
                    <a:pt x="14316" y="111"/>
                  </a:moveTo>
                  <a:lnTo>
                    <a:pt x="14316" y="9869"/>
                  </a:lnTo>
                  <a:lnTo>
                    <a:pt x="120" y="9869"/>
                  </a:lnTo>
                  <a:lnTo>
                    <a:pt x="120" y="111"/>
                  </a:lnTo>
                  <a:close/>
                  <a:moveTo>
                    <a:pt x="0" y="1"/>
                  </a:moveTo>
                  <a:lnTo>
                    <a:pt x="0" y="9980"/>
                  </a:lnTo>
                  <a:lnTo>
                    <a:pt x="14426" y="9980"/>
                  </a:lnTo>
                  <a:lnTo>
                    <a:pt x="144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4520600" y="3649325"/>
              <a:ext cx="280350" cy="185525"/>
            </a:xfrm>
            <a:custGeom>
              <a:rect b="b" l="l" r="r" t="t"/>
              <a:pathLst>
                <a:path extrusionOk="0" h="7421" w="11214">
                  <a:moveTo>
                    <a:pt x="0" y="0"/>
                  </a:moveTo>
                  <a:lnTo>
                    <a:pt x="0" y="7420"/>
                  </a:lnTo>
                  <a:lnTo>
                    <a:pt x="11213" y="7420"/>
                  </a:lnTo>
                  <a:lnTo>
                    <a:pt x="11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4520125" y="3647925"/>
              <a:ext cx="281050" cy="186925"/>
            </a:xfrm>
            <a:custGeom>
              <a:rect b="b" l="l" r="r" t="t"/>
              <a:pathLst>
                <a:path extrusionOk="0" h="7477" w="11242">
                  <a:moveTo>
                    <a:pt x="1" y="1"/>
                  </a:moveTo>
                  <a:lnTo>
                    <a:pt x="1" y="29"/>
                  </a:lnTo>
                  <a:lnTo>
                    <a:pt x="1" y="7449"/>
                  </a:lnTo>
                  <a:lnTo>
                    <a:pt x="1" y="7476"/>
                  </a:lnTo>
                  <a:lnTo>
                    <a:pt x="11241" y="7476"/>
                  </a:lnTo>
                  <a:lnTo>
                    <a:pt x="11241" y="7449"/>
                  </a:lnTo>
                  <a:cubicBezTo>
                    <a:pt x="11232" y="5193"/>
                    <a:pt x="11223" y="3334"/>
                    <a:pt x="11223" y="2045"/>
                  </a:cubicBezTo>
                  <a:cubicBezTo>
                    <a:pt x="11223" y="2051"/>
                    <a:pt x="11223" y="2057"/>
                    <a:pt x="11223" y="2063"/>
                  </a:cubicBezTo>
                  <a:cubicBezTo>
                    <a:pt x="11214" y="3348"/>
                    <a:pt x="11205" y="5192"/>
                    <a:pt x="11205" y="7439"/>
                  </a:cubicBezTo>
                  <a:lnTo>
                    <a:pt x="56" y="7439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8093" y="65"/>
                  </a:lnTo>
                  <a:lnTo>
                    <a:pt x="10404" y="56"/>
                  </a:lnTo>
                  <a:lnTo>
                    <a:pt x="11232" y="56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223" y="52"/>
                  </a:lnTo>
                  <a:lnTo>
                    <a:pt x="11177" y="29"/>
                  </a:lnTo>
                  <a:lnTo>
                    <a:pt x="10413" y="29"/>
                  </a:lnTo>
                  <a:lnTo>
                    <a:pt x="8111" y="1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4481925" y="3618025"/>
              <a:ext cx="38925" cy="31550"/>
            </a:xfrm>
            <a:custGeom>
              <a:rect b="b" l="l" r="r" t="t"/>
              <a:pathLst>
                <a:path extrusionOk="0" h="1262" w="1557">
                  <a:moveTo>
                    <a:pt x="0" y="0"/>
                  </a:moveTo>
                  <a:lnTo>
                    <a:pt x="0" y="0"/>
                  </a:lnTo>
                  <a:cubicBezTo>
                    <a:pt x="65" y="74"/>
                    <a:pt x="148" y="138"/>
                    <a:pt x="221" y="203"/>
                  </a:cubicBezTo>
                  <a:lnTo>
                    <a:pt x="774" y="645"/>
                  </a:lnTo>
                  <a:lnTo>
                    <a:pt x="1326" y="1086"/>
                  </a:lnTo>
                  <a:cubicBezTo>
                    <a:pt x="1391" y="1151"/>
                    <a:pt x="1473" y="1206"/>
                    <a:pt x="1556" y="1261"/>
                  </a:cubicBezTo>
                  <a:cubicBezTo>
                    <a:pt x="1492" y="1179"/>
                    <a:pt x="1418" y="1114"/>
                    <a:pt x="1344" y="1050"/>
                  </a:cubicBezTo>
                  <a:cubicBezTo>
                    <a:pt x="1216" y="930"/>
                    <a:pt x="1022" y="764"/>
                    <a:pt x="811" y="589"/>
                  </a:cubicBezTo>
                  <a:cubicBezTo>
                    <a:pt x="590" y="414"/>
                    <a:pt x="396" y="267"/>
                    <a:pt x="249" y="166"/>
                  </a:cubicBezTo>
                  <a:cubicBezTo>
                    <a:pt x="166" y="101"/>
                    <a:pt x="92" y="4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1"/>
            <p:cNvSpPr/>
            <p:nvPr/>
          </p:nvSpPr>
          <p:spPr>
            <a:xfrm>
              <a:off x="4800925" y="3618700"/>
              <a:ext cx="38675" cy="30650"/>
            </a:xfrm>
            <a:custGeom>
              <a:rect b="b" l="l" r="r" t="t"/>
              <a:pathLst>
                <a:path extrusionOk="0" h="1226" w="1547">
                  <a:moveTo>
                    <a:pt x="1547" y="1"/>
                  </a:moveTo>
                  <a:lnTo>
                    <a:pt x="1547" y="1"/>
                  </a:lnTo>
                  <a:cubicBezTo>
                    <a:pt x="1271" y="185"/>
                    <a:pt x="1013" y="378"/>
                    <a:pt x="755" y="590"/>
                  </a:cubicBezTo>
                  <a:cubicBezTo>
                    <a:pt x="488" y="783"/>
                    <a:pt x="239" y="995"/>
                    <a:pt x="0" y="1225"/>
                  </a:cubicBezTo>
                  <a:cubicBezTo>
                    <a:pt x="543" y="848"/>
                    <a:pt x="1059" y="443"/>
                    <a:pt x="1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1"/>
            <p:cNvSpPr/>
            <p:nvPr/>
          </p:nvSpPr>
          <p:spPr>
            <a:xfrm>
              <a:off x="4799525" y="3833200"/>
              <a:ext cx="39850" cy="32250"/>
            </a:xfrm>
            <a:custGeom>
              <a:rect b="b" l="l" r="r" t="t"/>
              <a:pathLst>
                <a:path extrusionOk="0" h="1290" w="1594">
                  <a:moveTo>
                    <a:pt x="1594" y="1290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4799525" y="3833200"/>
              <a:ext cx="39850" cy="32475"/>
            </a:xfrm>
            <a:custGeom>
              <a:rect b="b" l="l" r="r" t="t"/>
              <a:pathLst>
                <a:path extrusionOk="0" h="1299" w="1594">
                  <a:moveTo>
                    <a:pt x="1" y="1"/>
                  </a:moveTo>
                  <a:lnTo>
                    <a:pt x="1" y="1"/>
                  </a:lnTo>
                  <a:cubicBezTo>
                    <a:pt x="240" y="240"/>
                    <a:pt x="507" y="461"/>
                    <a:pt x="774" y="673"/>
                  </a:cubicBezTo>
                  <a:cubicBezTo>
                    <a:pt x="1032" y="894"/>
                    <a:pt x="1308" y="1106"/>
                    <a:pt x="1594" y="1299"/>
                  </a:cubicBezTo>
                  <a:cubicBezTo>
                    <a:pt x="1345" y="1060"/>
                    <a:pt x="1087" y="829"/>
                    <a:pt x="811" y="627"/>
                  </a:cubicBezTo>
                  <a:cubicBezTo>
                    <a:pt x="553" y="406"/>
                    <a:pt x="277" y="19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4481925" y="3835050"/>
              <a:ext cx="38450" cy="30400"/>
            </a:xfrm>
            <a:custGeom>
              <a:rect b="b" l="l" r="r" t="t"/>
              <a:pathLst>
                <a:path extrusionOk="0" h="1216" w="1538">
                  <a:moveTo>
                    <a:pt x="1538" y="0"/>
                  </a:moveTo>
                  <a:cubicBezTo>
                    <a:pt x="1262" y="185"/>
                    <a:pt x="1004" y="378"/>
                    <a:pt x="755" y="590"/>
                  </a:cubicBezTo>
                  <a:cubicBezTo>
                    <a:pt x="488" y="783"/>
                    <a:pt x="240" y="986"/>
                    <a:pt x="0" y="1216"/>
                  </a:cubicBezTo>
                  <a:cubicBezTo>
                    <a:pt x="277" y="1041"/>
                    <a:pt x="534" y="838"/>
                    <a:pt x="792" y="636"/>
                  </a:cubicBezTo>
                  <a:cubicBezTo>
                    <a:pt x="1050" y="433"/>
                    <a:pt x="1298" y="23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4604600" y="3684875"/>
              <a:ext cx="126825" cy="104875"/>
            </a:xfrm>
            <a:custGeom>
              <a:rect b="b" l="l" r="r" t="t"/>
              <a:pathLst>
                <a:path extrusionOk="0" h="4195" w="5073">
                  <a:moveTo>
                    <a:pt x="2436" y="1"/>
                  </a:moveTo>
                  <a:cubicBezTo>
                    <a:pt x="2176" y="1"/>
                    <a:pt x="1917" y="45"/>
                    <a:pt x="1667" y="134"/>
                  </a:cubicBezTo>
                  <a:cubicBezTo>
                    <a:pt x="1519" y="180"/>
                    <a:pt x="1381" y="254"/>
                    <a:pt x="1252" y="346"/>
                  </a:cubicBezTo>
                  <a:cubicBezTo>
                    <a:pt x="820" y="650"/>
                    <a:pt x="46" y="1266"/>
                    <a:pt x="19" y="2482"/>
                  </a:cubicBezTo>
                  <a:cubicBezTo>
                    <a:pt x="0" y="3697"/>
                    <a:pt x="709" y="4037"/>
                    <a:pt x="1059" y="4148"/>
                  </a:cubicBezTo>
                  <a:cubicBezTo>
                    <a:pt x="1157" y="4182"/>
                    <a:pt x="1446" y="4195"/>
                    <a:pt x="1806" y="4195"/>
                  </a:cubicBezTo>
                  <a:cubicBezTo>
                    <a:pt x="2692" y="4195"/>
                    <a:pt x="4014" y="4120"/>
                    <a:pt x="4014" y="4120"/>
                  </a:cubicBezTo>
                  <a:cubicBezTo>
                    <a:pt x="4014" y="4120"/>
                    <a:pt x="5073" y="3568"/>
                    <a:pt x="4981" y="2509"/>
                  </a:cubicBezTo>
                  <a:cubicBezTo>
                    <a:pt x="4898" y="1598"/>
                    <a:pt x="4336" y="419"/>
                    <a:pt x="3029" y="79"/>
                  </a:cubicBezTo>
                  <a:cubicBezTo>
                    <a:pt x="2834" y="27"/>
                    <a:pt x="2635" y="1"/>
                    <a:pt x="2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4627600" y="3764000"/>
              <a:ext cx="78975" cy="44850"/>
            </a:xfrm>
            <a:custGeom>
              <a:rect b="b" l="l" r="r" t="t"/>
              <a:pathLst>
                <a:path extrusionOk="0" h="1794" w="3159">
                  <a:moveTo>
                    <a:pt x="1687" y="0"/>
                  </a:moveTo>
                  <a:cubicBezTo>
                    <a:pt x="1627" y="0"/>
                    <a:pt x="1565" y="2"/>
                    <a:pt x="1501" y="7"/>
                  </a:cubicBezTo>
                  <a:cubicBezTo>
                    <a:pt x="526" y="71"/>
                    <a:pt x="56" y="596"/>
                    <a:pt x="56" y="596"/>
                  </a:cubicBezTo>
                  <a:cubicBezTo>
                    <a:pt x="56" y="596"/>
                    <a:pt x="1" y="1241"/>
                    <a:pt x="286" y="1471"/>
                  </a:cubicBezTo>
                  <a:cubicBezTo>
                    <a:pt x="551" y="1691"/>
                    <a:pt x="1103" y="1794"/>
                    <a:pt x="1562" y="1794"/>
                  </a:cubicBezTo>
                  <a:cubicBezTo>
                    <a:pt x="1582" y="1794"/>
                    <a:pt x="1602" y="1793"/>
                    <a:pt x="1621" y="1793"/>
                  </a:cubicBezTo>
                  <a:cubicBezTo>
                    <a:pt x="2091" y="1784"/>
                    <a:pt x="2818" y="1673"/>
                    <a:pt x="2974" y="1351"/>
                  </a:cubicBezTo>
                  <a:cubicBezTo>
                    <a:pt x="3131" y="1020"/>
                    <a:pt x="3159" y="578"/>
                    <a:pt x="3113" y="523"/>
                  </a:cubicBezTo>
                  <a:cubicBezTo>
                    <a:pt x="3078" y="471"/>
                    <a:pt x="2560" y="0"/>
                    <a:pt x="16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4625075" y="3686600"/>
              <a:ext cx="70850" cy="60125"/>
            </a:xfrm>
            <a:custGeom>
              <a:rect b="b" l="l" r="r" t="t"/>
              <a:pathLst>
                <a:path extrusionOk="0" h="2405" w="2834">
                  <a:moveTo>
                    <a:pt x="1618" y="0"/>
                  </a:moveTo>
                  <a:cubicBezTo>
                    <a:pt x="1607" y="0"/>
                    <a:pt x="1596" y="0"/>
                    <a:pt x="1584" y="1"/>
                  </a:cubicBezTo>
                  <a:cubicBezTo>
                    <a:pt x="507" y="19"/>
                    <a:pt x="1" y="1335"/>
                    <a:pt x="783" y="2072"/>
                  </a:cubicBezTo>
                  <a:cubicBezTo>
                    <a:pt x="1024" y="2302"/>
                    <a:pt x="1316" y="2404"/>
                    <a:pt x="1601" y="2404"/>
                  </a:cubicBezTo>
                  <a:cubicBezTo>
                    <a:pt x="2231" y="2404"/>
                    <a:pt x="2834" y="1905"/>
                    <a:pt x="2809" y="1170"/>
                  </a:cubicBezTo>
                  <a:cubicBezTo>
                    <a:pt x="2790" y="509"/>
                    <a:pt x="2266" y="0"/>
                    <a:pt x="1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4604825" y="3714000"/>
              <a:ext cx="17275" cy="49025"/>
            </a:xfrm>
            <a:custGeom>
              <a:rect b="b" l="l" r="r" t="t"/>
              <a:pathLst>
                <a:path extrusionOk="0" h="1961" w="691">
                  <a:moveTo>
                    <a:pt x="415" y="0"/>
                  </a:moveTo>
                  <a:cubicBezTo>
                    <a:pt x="415" y="0"/>
                    <a:pt x="47" y="617"/>
                    <a:pt x="19" y="1160"/>
                  </a:cubicBezTo>
                  <a:cubicBezTo>
                    <a:pt x="0" y="1740"/>
                    <a:pt x="83" y="1961"/>
                    <a:pt x="83" y="1961"/>
                  </a:cubicBezTo>
                  <a:cubicBezTo>
                    <a:pt x="378" y="1731"/>
                    <a:pt x="571" y="1399"/>
                    <a:pt x="645" y="1040"/>
                  </a:cubicBezTo>
                  <a:cubicBezTo>
                    <a:pt x="691" y="672"/>
                    <a:pt x="617" y="304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4711150" y="3712600"/>
              <a:ext cx="19600" cy="47450"/>
            </a:xfrm>
            <a:custGeom>
              <a:rect b="b" l="l" r="r" t="t"/>
              <a:pathLst>
                <a:path extrusionOk="0" h="1898" w="784">
                  <a:moveTo>
                    <a:pt x="222" y="1"/>
                  </a:moveTo>
                  <a:cubicBezTo>
                    <a:pt x="47" y="305"/>
                    <a:pt x="1" y="664"/>
                    <a:pt x="74" y="1004"/>
                  </a:cubicBezTo>
                  <a:cubicBezTo>
                    <a:pt x="166" y="1363"/>
                    <a:pt x="378" y="1676"/>
                    <a:pt x="682" y="1897"/>
                  </a:cubicBezTo>
                  <a:cubicBezTo>
                    <a:pt x="682" y="1897"/>
                    <a:pt x="783" y="1676"/>
                    <a:pt x="682" y="1087"/>
                  </a:cubicBezTo>
                  <a:cubicBezTo>
                    <a:pt x="599" y="701"/>
                    <a:pt x="443" y="332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2874750" y="4673275"/>
              <a:ext cx="1986725" cy="1625"/>
            </a:xfrm>
            <a:custGeom>
              <a:rect b="b" l="l" r="r" t="t"/>
              <a:pathLst>
                <a:path extrusionOk="0" h="65" w="79469">
                  <a:moveTo>
                    <a:pt x="39735" y="0"/>
                  </a:moveTo>
                  <a:cubicBezTo>
                    <a:pt x="17787" y="0"/>
                    <a:pt x="1" y="19"/>
                    <a:pt x="1" y="37"/>
                  </a:cubicBezTo>
                  <a:cubicBezTo>
                    <a:pt x="1" y="46"/>
                    <a:pt x="17796" y="65"/>
                    <a:pt x="39735" y="65"/>
                  </a:cubicBezTo>
                  <a:cubicBezTo>
                    <a:pt x="61682" y="65"/>
                    <a:pt x="79468" y="46"/>
                    <a:pt x="79468" y="37"/>
                  </a:cubicBezTo>
                  <a:cubicBezTo>
                    <a:pt x="79468" y="19"/>
                    <a:pt x="61691" y="0"/>
                    <a:pt x="397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4066500" y="4308475"/>
              <a:ext cx="166200" cy="22575"/>
            </a:xfrm>
            <a:custGeom>
              <a:rect b="b" l="l" r="r" t="t"/>
              <a:pathLst>
                <a:path extrusionOk="0" h="903" w="6648">
                  <a:moveTo>
                    <a:pt x="451" y="0"/>
                  </a:moveTo>
                  <a:cubicBezTo>
                    <a:pt x="203" y="0"/>
                    <a:pt x="0" y="203"/>
                    <a:pt x="0" y="452"/>
                  </a:cubicBezTo>
                  <a:cubicBezTo>
                    <a:pt x="0" y="700"/>
                    <a:pt x="203" y="893"/>
                    <a:pt x="451" y="903"/>
                  </a:cubicBezTo>
                  <a:lnTo>
                    <a:pt x="6196" y="903"/>
                  </a:lnTo>
                  <a:cubicBezTo>
                    <a:pt x="6445" y="903"/>
                    <a:pt x="6647" y="700"/>
                    <a:pt x="6647" y="452"/>
                  </a:cubicBezTo>
                  <a:cubicBezTo>
                    <a:pt x="6647" y="203"/>
                    <a:pt x="6445" y="0"/>
                    <a:pt x="6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4056375" y="4285450"/>
              <a:ext cx="166200" cy="22600"/>
            </a:xfrm>
            <a:custGeom>
              <a:rect b="b" l="l" r="r" t="t"/>
              <a:pathLst>
                <a:path extrusionOk="0" h="904" w="6648">
                  <a:moveTo>
                    <a:pt x="451" y="1"/>
                  </a:moveTo>
                  <a:cubicBezTo>
                    <a:pt x="203" y="1"/>
                    <a:pt x="0" y="203"/>
                    <a:pt x="0" y="452"/>
                  </a:cubicBezTo>
                  <a:cubicBezTo>
                    <a:pt x="0" y="701"/>
                    <a:pt x="203" y="894"/>
                    <a:pt x="451" y="903"/>
                  </a:cubicBezTo>
                  <a:lnTo>
                    <a:pt x="6196" y="903"/>
                  </a:lnTo>
                  <a:cubicBezTo>
                    <a:pt x="6445" y="903"/>
                    <a:pt x="6647" y="701"/>
                    <a:pt x="6647" y="452"/>
                  </a:cubicBezTo>
                  <a:cubicBezTo>
                    <a:pt x="6647" y="194"/>
                    <a:pt x="6445" y="1"/>
                    <a:pt x="619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4091125" y="4296275"/>
              <a:ext cx="113475" cy="1400"/>
            </a:xfrm>
            <a:custGeom>
              <a:rect b="b" l="l" r="r" t="t"/>
              <a:pathLst>
                <a:path extrusionOk="0" h="56" w="4539">
                  <a:moveTo>
                    <a:pt x="2274" y="1"/>
                  </a:moveTo>
                  <a:cubicBezTo>
                    <a:pt x="1022" y="1"/>
                    <a:pt x="0" y="10"/>
                    <a:pt x="0" y="28"/>
                  </a:cubicBezTo>
                  <a:cubicBezTo>
                    <a:pt x="0" y="47"/>
                    <a:pt x="1022" y="56"/>
                    <a:pt x="2274" y="56"/>
                  </a:cubicBezTo>
                  <a:cubicBezTo>
                    <a:pt x="3526" y="56"/>
                    <a:pt x="4539" y="47"/>
                    <a:pt x="4539" y="28"/>
                  </a:cubicBezTo>
                  <a:cubicBezTo>
                    <a:pt x="4539" y="10"/>
                    <a:pt x="3526" y="1"/>
                    <a:pt x="227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3510450" y="4331025"/>
              <a:ext cx="896700" cy="342950"/>
            </a:xfrm>
            <a:custGeom>
              <a:rect b="b" l="l" r="r" t="t"/>
              <a:pathLst>
                <a:path extrusionOk="0" h="13718" w="35868">
                  <a:moveTo>
                    <a:pt x="0" y="1"/>
                  </a:moveTo>
                  <a:lnTo>
                    <a:pt x="0" y="13718"/>
                  </a:lnTo>
                  <a:lnTo>
                    <a:pt x="35867" y="13718"/>
                  </a:lnTo>
                  <a:lnTo>
                    <a:pt x="3586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3434025" y="4331025"/>
              <a:ext cx="896700" cy="342950"/>
            </a:xfrm>
            <a:custGeom>
              <a:rect b="b" l="l" r="r" t="t"/>
              <a:pathLst>
                <a:path extrusionOk="0" h="13718" w="35868">
                  <a:moveTo>
                    <a:pt x="1" y="1"/>
                  </a:moveTo>
                  <a:lnTo>
                    <a:pt x="1" y="13718"/>
                  </a:lnTo>
                  <a:lnTo>
                    <a:pt x="35868" y="13718"/>
                  </a:lnTo>
                  <a:lnTo>
                    <a:pt x="3586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3694100" y="4352200"/>
              <a:ext cx="438025" cy="105675"/>
            </a:xfrm>
            <a:custGeom>
              <a:rect b="b" l="l" r="r" t="t"/>
              <a:pathLst>
                <a:path extrusionOk="0" h="4227" w="17521">
                  <a:moveTo>
                    <a:pt x="1" y="1"/>
                  </a:moveTo>
                  <a:lnTo>
                    <a:pt x="1" y="4226"/>
                  </a:lnTo>
                  <a:lnTo>
                    <a:pt x="28" y="4226"/>
                  </a:lnTo>
                  <a:lnTo>
                    <a:pt x="12512" y="4217"/>
                  </a:lnTo>
                  <a:lnTo>
                    <a:pt x="16194" y="4189"/>
                  </a:lnTo>
                  <a:lnTo>
                    <a:pt x="16176" y="4189"/>
                  </a:lnTo>
                  <a:lnTo>
                    <a:pt x="12503" y="4180"/>
                  </a:lnTo>
                  <a:lnTo>
                    <a:pt x="65" y="4162"/>
                  </a:lnTo>
                  <a:lnTo>
                    <a:pt x="65" y="4162"/>
                  </a:lnTo>
                  <a:lnTo>
                    <a:pt x="65" y="56"/>
                  </a:lnTo>
                  <a:lnTo>
                    <a:pt x="65" y="56"/>
                  </a:lnTo>
                  <a:lnTo>
                    <a:pt x="17493" y="47"/>
                  </a:lnTo>
                  <a:lnTo>
                    <a:pt x="17493" y="47"/>
                  </a:lnTo>
                  <a:cubicBezTo>
                    <a:pt x="17511" y="1354"/>
                    <a:pt x="17511" y="2388"/>
                    <a:pt x="17511" y="3094"/>
                  </a:cubicBezTo>
                  <a:lnTo>
                    <a:pt x="17511" y="3103"/>
                  </a:lnTo>
                  <a:cubicBezTo>
                    <a:pt x="17511" y="2394"/>
                    <a:pt x="17520" y="1345"/>
                    <a:pt x="17520" y="28"/>
                  </a:cubicBezTo>
                  <a:lnTo>
                    <a:pt x="17520" y="10"/>
                  </a:lnTo>
                  <a:lnTo>
                    <a:pt x="17502" y="1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3812625" y="4385575"/>
              <a:ext cx="292325" cy="71375"/>
            </a:xfrm>
            <a:custGeom>
              <a:rect b="b" l="l" r="r" t="t"/>
              <a:pathLst>
                <a:path extrusionOk="0" h="2855" w="11693">
                  <a:moveTo>
                    <a:pt x="1" y="1"/>
                  </a:moveTo>
                  <a:lnTo>
                    <a:pt x="1" y="2854"/>
                  </a:lnTo>
                  <a:lnTo>
                    <a:pt x="11693" y="2854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4048775" y="4386500"/>
              <a:ext cx="1400" cy="67225"/>
            </a:xfrm>
            <a:custGeom>
              <a:rect b="b" l="l" r="r" t="t"/>
              <a:pathLst>
                <a:path extrusionOk="0" h="2689" w="56">
                  <a:moveTo>
                    <a:pt x="28" y="0"/>
                  </a:moveTo>
                  <a:cubicBezTo>
                    <a:pt x="10" y="0"/>
                    <a:pt x="0" y="599"/>
                    <a:pt x="0" y="1344"/>
                  </a:cubicBezTo>
                  <a:cubicBezTo>
                    <a:pt x="0" y="2090"/>
                    <a:pt x="10" y="2689"/>
                    <a:pt x="28" y="2689"/>
                  </a:cubicBezTo>
                  <a:cubicBezTo>
                    <a:pt x="46" y="2689"/>
                    <a:pt x="56" y="2081"/>
                    <a:pt x="56" y="1344"/>
                  </a:cubicBezTo>
                  <a:cubicBezTo>
                    <a:pt x="56" y="599"/>
                    <a:pt x="46" y="0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3813325" y="4420325"/>
              <a:ext cx="165725" cy="1400"/>
            </a:xfrm>
            <a:custGeom>
              <a:rect b="b" l="l" r="r" t="t"/>
              <a:pathLst>
                <a:path extrusionOk="0" h="56" w="6629">
                  <a:moveTo>
                    <a:pt x="3315" y="1"/>
                  </a:moveTo>
                  <a:cubicBezTo>
                    <a:pt x="1483" y="1"/>
                    <a:pt x="0" y="10"/>
                    <a:pt x="0" y="28"/>
                  </a:cubicBezTo>
                  <a:cubicBezTo>
                    <a:pt x="0" y="47"/>
                    <a:pt x="1483" y="56"/>
                    <a:pt x="3315" y="56"/>
                  </a:cubicBezTo>
                  <a:cubicBezTo>
                    <a:pt x="5138" y="56"/>
                    <a:pt x="6629" y="47"/>
                    <a:pt x="6629" y="28"/>
                  </a:cubicBezTo>
                  <a:cubicBezTo>
                    <a:pt x="6629" y="10"/>
                    <a:pt x="5138" y="1"/>
                    <a:pt x="33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1"/>
            <p:cNvSpPr/>
            <p:nvPr/>
          </p:nvSpPr>
          <p:spPr>
            <a:xfrm>
              <a:off x="4014475" y="4403300"/>
              <a:ext cx="9300" cy="6650"/>
            </a:xfrm>
            <a:custGeom>
              <a:rect b="b" l="l" r="r" t="t"/>
              <a:pathLst>
                <a:path extrusionOk="0" h="266" w="372">
                  <a:moveTo>
                    <a:pt x="196" y="1"/>
                  </a:moveTo>
                  <a:cubicBezTo>
                    <a:pt x="181" y="1"/>
                    <a:pt x="165" y="3"/>
                    <a:pt x="148" y="10"/>
                  </a:cubicBezTo>
                  <a:lnTo>
                    <a:pt x="102" y="28"/>
                  </a:lnTo>
                  <a:cubicBezTo>
                    <a:pt x="1" y="114"/>
                    <a:pt x="77" y="265"/>
                    <a:pt x="187" y="265"/>
                  </a:cubicBezTo>
                  <a:cubicBezTo>
                    <a:pt x="207" y="265"/>
                    <a:pt x="228" y="260"/>
                    <a:pt x="249" y="249"/>
                  </a:cubicBezTo>
                  <a:cubicBezTo>
                    <a:pt x="372" y="175"/>
                    <a:pt x="313" y="1"/>
                    <a:pt x="1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1"/>
            <p:cNvSpPr/>
            <p:nvPr/>
          </p:nvSpPr>
          <p:spPr>
            <a:xfrm>
              <a:off x="4014275" y="4418275"/>
              <a:ext cx="9725" cy="6850"/>
            </a:xfrm>
            <a:custGeom>
              <a:rect b="b" l="l" r="r" t="t"/>
              <a:pathLst>
                <a:path extrusionOk="0" h="274" w="389">
                  <a:moveTo>
                    <a:pt x="205" y="0"/>
                  </a:moveTo>
                  <a:cubicBezTo>
                    <a:pt x="189" y="0"/>
                    <a:pt x="173" y="3"/>
                    <a:pt x="156" y="9"/>
                  </a:cubicBezTo>
                  <a:lnTo>
                    <a:pt x="110" y="27"/>
                  </a:lnTo>
                  <a:cubicBezTo>
                    <a:pt x="0" y="114"/>
                    <a:pt x="77" y="273"/>
                    <a:pt x="194" y="273"/>
                  </a:cubicBezTo>
                  <a:cubicBezTo>
                    <a:pt x="214" y="273"/>
                    <a:pt x="235" y="268"/>
                    <a:pt x="257" y="258"/>
                  </a:cubicBezTo>
                  <a:cubicBezTo>
                    <a:pt x="389" y="184"/>
                    <a:pt x="330" y="0"/>
                    <a:pt x="2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1"/>
            <p:cNvSpPr/>
            <p:nvPr/>
          </p:nvSpPr>
          <p:spPr>
            <a:xfrm>
              <a:off x="3652900" y="4375675"/>
              <a:ext cx="347800" cy="255050"/>
            </a:xfrm>
            <a:custGeom>
              <a:rect b="b" l="l" r="r" t="t"/>
              <a:pathLst>
                <a:path extrusionOk="0" h="10202" w="13912">
                  <a:moveTo>
                    <a:pt x="13911" y="2265"/>
                  </a:moveTo>
                  <a:cubicBezTo>
                    <a:pt x="13819" y="2330"/>
                    <a:pt x="13736" y="2413"/>
                    <a:pt x="13672" y="2514"/>
                  </a:cubicBezTo>
                  <a:cubicBezTo>
                    <a:pt x="13598" y="2634"/>
                    <a:pt x="13552" y="2762"/>
                    <a:pt x="13525" y="2901"/>
                  </a:cubicBezTo>
                  <a:cubicBezTo>
                    <a:pt x="13523" y="2912"/>
                    <a:pt x="13521" y="2924"/>
                    <a:pt x="13520" y="2936"/>
                  </a:cubicBezTo>
                  <a:lnTo>
                    <a:pt x="13520" y="2936"/>
                  </a:lnTo>
                  <a:cubicBezTo>
                    <a:pt x="13521" y="2927"/>
                    <a:pt x="13523" y="2918"/>
                    <a:pt x="13525" y="2910"/>
                  </a:cubicBezTo>
                  <a:cubicBezTo>
                    <a:pt x="13552" y="2772"/>
                    <a:pt x="13598" y="2634"/>
                    <a:pt x="13681" y="2514"/>
                  </a:cubicBezTo>
                  <a:cubicBezTo>
                    <a:pt x="13727" y="2440"/>
                    <a:pt x="13782" y="2376"/>
                    <a:pt x="13856" y="2321"/>
                  </a:cubicBezTo>
                  <a:cubicBezTo>
                    <a:pt x="13874" y="2302"/>
                    <a:pt x="13893" y="2284"/>
                    <a:pt x="13911" y="2265"/>
                  </a:cubicBezTo>
                  <a:close/>
                  <a:moveTo>
                    <a:pt x="10376" y="5432"/>
                  </a:moveTo>
                  <a:cubicBezTo>
                    <a:pt x="10385" y="5432"/>
                    <a:pt x="10394" y="5432"/>
                    <a:pt x="10404" y="5432"/>
                  </a:cubicBezTo>
                  <a:cubicBezTo>
                    <a:pt x="10671" y="5432"/>
                    <a:pt x="10929" y="5534"/>
                    <a:pt x="11131" y="5708"/>
                  </a:cubicBezTo>
                  <a:cubicBezTo>
                    <a:pt x="11334" y="5893"/>
                    <a:pt x="11481" y="6132"/>
                    <a:pt x="11564" y="6390"/>
                  </a:cubicBezTo>
                  <a:cubicBezTo>
                    <a:pt x="11656" y="6647"/>
                    <a:pt x="11693" y="6933"/>
                    <a:pt x="11683" y="7209"/>
                  </a:cubicBezTo>
                  <a:cubicBezTo>
                    <a:pt x="11665" y="7485"/>
                    <a:pt x="11601" y="7771"/>
                    <a:pt x="11490" y="8028"/>
                  </a:cubicBezTo>
                  <a:cubicBezTo>
                    <a:pt x="11451" y="8125"/>
                    <a:pt x="11407" y="8218"/>
                    <a:pt x="11359" y="8309"/>
                  </a:cubicBezTo>
                  <a:lnTo>
                    <a:pt x="11359" y="8309"/>
                  </a:lnTo>
                  <a:cubicBezTo>
                    <a:pt x="10931" y="8264"/>
                    <a:pt x="10519" y="8070"/>
                    <a:pt x="10210" y="7734"/>
                  </a:cubicBezTo>
                  <a:cubicBezTo>
                    <a:pt x="10026" y="7568"/>
                    <a:pt x="9879" y="7375"/>
                    <a:pt x="9750" y="7154"/>
                  </a:cubicBezTo>
                  <a:cubicBezTo>
                    <a:pt x="9621" y="6942"/>
                    <a:pt x="9548" y="6703"/>
                    <a:pt x="9520" y="6454"/>
                  </a:cubicBezTo>
                  <a:cubicBezTo>
                    <a:pt x="9502" y="6206"/>
                    <a:pt x="9584" y="5948"/>
                    <a:pt x="9732" y="5745"/>
                  </a:cubicBezTo>
                  <a:cubicBezTo>
                    <a:pt x="9891" y="5550"/>
                    <a:pt x="10128" y="5432"/>
                    <a:pt x="10376" y="5432"/>
                  </a:cubicBezTo>
                  <a:close/>
                  <a:moveTo>
                    <a:pt x="1" y="1"/>
                  </a:moveTo>
                  <a:lnTo>
                    <a:pt x="1" y="93"/>
                  </a:lnTo>
                  <a:lnTo>
                    <a:pt x="28" y="350"/>
                  </a:lnTo>
                  <a:cubicBezTo>
                    <a:pt x="47" y="581"/>
                    <a:pt x="84" y="912"/>
                    <a:pt x="130" y="1345"/>
                  </a:cubicBezTo>
                  <a:cubicBezTo>
                    <a:pt x="185" y="1777"/>
                    <a:pt x="249" y="2302"/>
                    <a:pt x="360" y="2910"/>
                  </a:cubicBezTo>
                  <a:cubicBezTo>
                    <a:pt x="480" y="3591"/>
                    <a:pt x="654" y="4272"/>
                    <a:pt x="875" y="4935"/>
                  </a:cubicBezTo>
                  <a:cubicBezTo>
                    <a:pt x="1133" y="5745"/>
                    <a:pt x="1511" y="6509"/>
                    <a:pt x="1980" y="7218"/>
                  </a:cubicBezTo>
                  <a:cubicBezTo>
                    <a:pt x="2532" y="8028"/>
                    <a:pt x="3251" y="8710"/>
                    <a:pt x="4088" y="9207"/>
                  </a:cubicBezTo>
                  <a:cubicBezTo>
                    <a:pt x="5009" y="9768"/>
                    <a:pt x="6058" y="10100"/>
                    <a:pt x="7136" y="10183"/>
                  </a:cubicBezTo>
                  <a:cubicBezTo>
                    <a:pt x="7297" y="10196"/>
                    <a:pt x="7458" y="10202"/>
                    <a:pt x="7619" y="10202"/>
                  </a:cubicBezTo>
                  <a:cubicBezTo>
                    <a:pt x="8028" y="10202"/>
                    <a:pt x="8436" y="10161"/>
                    <a:pt x="8839" y="10081"/>
                  </a:cubicBezTo>
                  <a:cubicBezTo>
                    <a:pt x="9409" y="9971"/>
                    <a:pt x="9962" y="9741"/>
                    <a:pt x="10450" y="9409"/>
                  </a:cubicBezTo>
                  <a:cubicBezTo>
                    <a:pt x="10845" y="9141"/>
                    <a:pt x="11174" y="8776"/>
                    <a:pt x="11402" y="8358"/>
                  </a:cubicBezTo>
                  <a:lnTo>
                    <a:pt x="11402" y="8358"/>
                  </a:lnTo>
                  <a:cubicBezTo>
                    <a:pt x="11450" y="8361"/>
                    <a:pt x="11497" y="8363"/>
                    <a:pt x="11545" y="8363"/>
                  </a:cubicBezTo>
                  <a:cubicBezTo>
                    <a:pt x="11944" y="8363"/>
                    <a:pt x="12346" y="8238"/>
                    <a:pt x="12687" y="7982"/>
                  </a:cubicBezTo>
                  <a:cubicBezTo>
                    <a:pt x="13018" y="7752"/>
                    <a:pt x="13294" y="7439"/>
                    <a:pt x="13488" y="7071"/>
                  </a:cubicBezTo>
                  <a:cubicBezTo>
                    <a:pt x="13654" y="6740"/>
                    <a:pt x="13764" y="6390"/>
                    <a:pt x="13810" y="6012"/>
                  </a:cubicBezTo>
                  <a:cubicBezTo>
                    <a:pt x="13856" y="5690"/>
                    <a:pt x="13856" y="5359"/>
                    <a:pt x="13828" y="5027"/>
                  </a:cubicBezTo>
                  <a:cubicBezTo>
                    <a:pt x="13801" y="4742"/>
                    <a:pt x="13755" y="4456"/>
                    <a:pt x="13690" y="4180"/>
                  </a:cubicBezTo>
                  <a:cubicBezTo>
                    <a:pt x="13635" y="3922"/>
                    <a:pt x="13571" y="3692"/>
                    <a:pt x="13534" y="3481"/>
                  </a:cubicBezTo>
                  <a:cubicBezTo>
                    <a:pt x="13499" y="3299"/>
                    <a:pt x="13497" y="3117"/>
                    <a:pt x="13520" y="2936"/>
                  </a:cubicBezTo>
                  <a:lnTo>
                    <a:pt x="13520" y="2936"/>
                  </a:lnTo>
                  <a:cubicBezTo>
                    <a:pt x="13488" y="3120"/>
                    <a:pt x="13489" y="3305"/>
                    <a:pt x="13525" y="3481"/>
                  </a:cubicBezTo>
                  <a:cubicBezTo>
                    <a:pt x="13552" y="3702"/>
                    <a:pt x="13617" y="3932"/>
                    <a:pt x="13681" y="4189"/>
                  </a:cubicBezTo>
                  <a:cubicBezTo>
                    <a:pt x="13736" y="4466"/>
                    <a:pt x="13782" y="4751"/>
                    <a:pt x="13810" y="5036"/>
                  </a:cubicBezTo>
                  <a:cubicBezTo>
                    <a:pt x="13838" y="5359"/>
                    <a:pt x="13828" y="5690"/>
                    <a:pt x="13782" y="6012"/>
                  </a:cubicBezTo>
                  <a:cubicBezTo>
                    <a:pt x="13736" y="6381"/>
                    <a:pt x="13626" y="6730"/>
                    <a:pt x="13460" y="7062"/>
                  </a:cubicBezTo>
                  <a:cubicBezTo>
                    <a:pt x="13368" y="7227"/>
                    <a:pt x="13258" y="7393"/>
                    <a:pt x="13129" y="7540"/>
                  </a:cubicBezTo>
                  <a:cubicBezTo>
                    <a:pt x="12991" y="7697"/>
                    <a:pt x="12834" y="7835"/>
                    <a:pt x="12668" y="7946"/>
                  </a:cubicBezTo>
                  <a:cubicBezTo>
                    <a:pt x="12336" y="8197"/>
                    <a:pt x="11944" y="8319"/>
                    <a:pt x="11554" y="8319"/>
                  </a:cubicBezTo>
                  <a:cubicBezTo>
                    <a:pt x="11511" y="8319"/>
                    <a:pt x="11468" y="8318"/>
                    <a:pt x="11425" y="8315"/>
                  </a:cubicBezTo>
                  <a:lnTo>
                    <a:pt x="11425" y="8315"/>
                  </a:lnTo>
                  <a:cubicBezTo>
                    <a:pt x="11469" y="8231"/>
                    <a:pt x="11509" y="8144"/>
                    <a:pt x="11545" y="8056"/>
                  </a:cubicBezTo>
                  <a:cubicBezTo>
                    <a:pt x="11656" y="7780"/>
                    <a:pt x="11720" y="7504"/>
                    <a:pt x="11739" y="7209"/>
                  </a:cubicBezTo>
                  <a:cubicBezTo>
                    <a:pt x="11748" y="6924"/>
                    <a:pt x="11711" y="6638"/>
                    <a:pt x="11619" y="6371"/>
                  </a:cubicBezTo>
                  <a:cubicBezTo>
                    <a:pt x="11536" y="6095"/>
                    <a:pt x="11380" y="5856"/>
                    <a:pt x="11168" y="5672"/>
                  </a:cubicBezTo>
                  <a:cubicBezTo>
                    <a:pt x="10965" y="5478"/>
                    <a:pt x="10689" y="5377"/>
                    <a:pt x="10413" y="5377"/>
                  </a:cubicBezTo>
                  <a:cubicBezTo>
                    <a:pt x="10403" y="5377"/>
                    <a:pt x="10393" y="5377"/>
                    <a:pt x="10382" y="5377"/>
                  </a:cubicBezTo>
                  <a:cubicBezTo>
                    <a:pt x="10109" y="5377"/>
                    <a:pt x="9864" y="5495"/>
                    <a:pt x="9695" y="5708"/>
                  </a:cubicBezTo>
                  <a:cubicBezTo>
                    <a:pt x="9529" y="5929"/>
                    <a:pt x="9456" y="6187"/>
                    <a:pt x="9474" y="6463"/>
                  </a:cubicBezTo>
                  <a:cubicBezTo>
                    <a:pt x="9492" y="6712"/>
                    <a:pt x="9566" y="6960"/>
                    <a:pt x="9704" y="7191"/>
                  </a:cubicBezTo>
                  <a:cubicBezTo>
                    <a:pt x="9824" y="7402"/>
                    <a:pt x="9980" y="7596"/>
                    <a:pt x="10164" y="7771"/>
                  </a:cubicBezTo>
                  <a:cubicBezTo>
                    <a:pt x="10484" y="8108"/>
                    <a:pt x="10902" y="8304"/>
                    <a:pt x="11336" y="8352"/>
                  </a:cubicBezTo>
                  <a:lnTo>
                    <a:pt x="11336" y="8352"/>
                  </a:lnTo>
                  <a:cubicBezTo>
                    <a:pt x="11113" y="8755"/>
                    <a:pt x="10803" y="9100"/>
                    <a:pt x="10422" y="9363"/>
                  </a:cubicBezTo>
                  <a:cubicBezTo>
                    <a:pt x="9934" y="9685"/>
                    <a:pt x="9391" y="9916"/>
                    <a:pt x="8820" y="10026"/>
                  </a:cubicBezTo>
                  <a:cubicBezTo>
                    <a:pt x="8437" y="10103"/>
                    <a:pt x="8050" y="10139"/>
                    <a:pt x="7658" y="10139"/>
                  </a:cubicBezTo>
                  <a:cubicBezTo>
                    <a:pt x="7485" y="10139"/>
                    <a:pt x="7311" y="10132"/>
                    <a:pt x="7136" y="10118"/>
                  </a:cubicBezTo>
                  <a:cubicBezTo>
                    <a:pt x="6068" y="10045"/>
                    <a:pt x="5037" y="9713"/>
                    <a:pt x="4116" y="9161"/>
                  </a:cubicBezTo>
                  <a:cubicBezTo>
                    <a:pt x="3278" y="8664"/>
                    <a:pt x="2569" y="7992"/>
                    <a:pt x="2026" y="7181"/>
                  </a:cubicBezTo>
                  <a:cubicBezTo>
                    <a:pt x="1557" y="6482"/>
                    <a:pt x="1179" y="5727"/>
                    <a:pt x="912" y="4926"/>
                  </a:cubicBezTo>
                  <a:cubicBezTo>
                    <a:pt x="691" y="4263"/>
                    <a:pt x="516" y="3582"/>
                    <a:pt x="397" y="2901"/>
                  </a:cubicBezTo>
                  <a:cubicBezTo>
                    <a:pt x="286" y="2293"/>
                    <a:pt x="213" y="1768"/>
                    <a:pt x="157" y="1345"/>
                  </a:cubicBezTo>
                  <a:lnTo>
                    <a:pt x="38" y="350"/>
                  </a:lnTo>
                  <a:cubicBezTo>
                    <a:pt x="28" y="240"/>
                    <a:pt x="28" y="148"/>
                    <a:pt x="10" y="93"/>
                  </a:cubicBezTo>
                  <a:cubicBezTo>
                    <a:pt x="1" y="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4159025" y="4351525"/>
              <a:ext cx="147075" cy="303125"/>
            </a:xfrm>
            <a:custGeom>
              <a:rect b="b" l="l" r="r" t="t"/>
              <a:pathLst>
                <a:path extrusionOk="0" h="12125" w="5883">
                  <a:moveTo>
                    <a:pt x="0" y="0"/>
                  </a:moveTo>
                  <a:lnTo>
                    <a:pt x="0" y="28"/>
                  </a:lnTo>
                  <a:cubicBezTo>
                    <a:pt x="9" y="4695"/>
                    <a:pt x="9" y="8948"/>
                    <a:pt x="9" y="12097"/>
                  </a:cubicBezTo>
                  <a:lnTo>
                    <a:pt x="9" y="12115"/>
                  </a:lnTo>
                  <a:lnTo>
                    <a:pt x="37" y="12115"/>
                  </a:lnTo>
                  <a:lnTo>
                    <a:pt x="55" y="12115"/>
                  </a:lnTo>
                  <a:lnTo>
                    <a:pt x="55" y="12115"/>
                  </a:lnTo>
                  <a:lnTo>
                    <a:pt x="55" y="12115"/>
                  </a:lnTo>
                  <a:cubicBezTo>
                    <a:pt x="55" y="12115"/>
                    <a:pt x="55" y="12115"/>
                    <a:pt x="55" y="12115"/>
                  </a:cubicBezTo>
                  <a:lnTo>
                    <a:pt x="55" y="12115"/>
                  </a:lnTo>
                  <a:lnTo>
                    <a:pt x="4309" y="12106"/>
                  </a:lnTo>
                  <a:lnTo>
                    <a:pt x="4290" y="12106"/>
                  </a:lnTo>
                  <a:lnTo>
                    <a:pt x="55" y="12097"/>
                  </a:lnTo>
                  <a:lnTo>
                    <a:pt x="55" y="12097"/>
                  </a:lnTo>
                  <a:cubicBezTo>
                    <a:pt x="65" y="8956"/>
                    <a:pt x="65" y="4730"/>
                    <a:pt x="65" y="83"/>
                  </a:cubicBezTo>
                  <a:lnTo>
                    <a:pt x="5837" y="83"/>
                  </a:lnTo>
                  <a:cubicBezTo>
                    <a:pt x="5846" y="3579"/>
                    <a:pt x="5846" y="6588"/>
                    <a:pt x="5846" y="8718"/>
                  </a:cubicBezTo>
                  <a:cubicBezTo>
                    <a:pt x="5855" y="9786"/>
                    <a:pt x="5855" y="10633"/>
                    <a:pt x="5855" y="11222"/>
                  </a:cubicBezTo>
                  <a:lnTo>
                    <a:pt x="5855" y="11885"/>
                  </a:lnTo>
                  <a:lnTo>
                    <a:pt x="5855" y="12060"/>
                  </a:lnTo>
                  <a:lnTo>
                    <a:pt x="5855" y="12124"/>
                  </a:lnTo>
                  <a:cubicBezTo>
                    <a:pt x="5855" y="12124"/>
                    <a:pt x="5864" y="12078"/>
                    <a:pt x="5864" y="12042"/>
                  </a:cubicBezTo>
                  <a:lnTo>
                    <a:pt x="5864" y="11867"/>
                  </a:lnTo>
                  <a:lnTo>
                    <a:pt x="5864" y="11204"/>
                  </a:lnTo>
                  <a:cubicBezTo>
                    <a:pt x="5864" y="10624"/>
                    <a:pt x="5874" y="9777"/>
                    <a:pt x="5874" y="8709"/>
                  </a:cubicBezTo>
                  <a:cubicBezTo>
                    <a:pt x="5874" y="6573"/>
                    <a:pt x="5883" y="3554"/>
                    <a:pt x="5883" y="28"/>
                  </a:cubicBezTo>
                  <a:lnTo>
                    <a:pt x="5883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4264650" y="4498350"/>
              <a:ext cx="20750" cy="17725"/>
            </a:xfrm>
            <a:custGeom>
              <a:rect b="b" l="l" r="r" t="t"/>
              <a:pathLst>
                <a:path extrusionOk="0" h="709" w="830">
                  <a:moveTo>
                    <a:pt x="479" y="1"/>
                  </a:moveTo>
                  <a:cubicBezTo>
                    <a:pt x="157" y="1"/>
                    <a:pt x="1" y="378"/>
                    <a:pt x="222" y="599"/>
                  </a:cubicBezTo>
                  <a:cubicBezTo>
                    <a:pt x="295" y="675"/>
                    <a:pt x="385" y="709"/>
                    <a:pt x="472" y="709"/>
                  </a:cubicBezTo>
                  <a:cubicBezTo>
                    <a:pt x="651" y="709"/>
                    <a:pt x="820" y="569"/>
                    <a:pt x="820" y="360"/>
                  </a:cubicBezTo>
                  <a:cubicBezTo>
                    <a:pt x="829" y="157"/>
                    <a:pt x="673" y="1"/>
                    <a:pt x="4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4358800" y="4597025"/>
              <a:ext cx="108650" cy="72825"/>
            </a:xfrm>
            <a:custGeom>
              <a:rect b="b" l="l" r="r" t="t"/>
              <a:pathLst>
                <a:path extrusionOk="0" h="2913" w="4346">
                  <a:moveTo>
                    <a:pt x="3966" y="1"/>
                  </a:moveTo>
                  <a:cubicBezTo>
                    <a:pt x="3860" y="1"/>
                    <a:pt x="3754" y="18"/>
                    <a:pt x="3655" y="49"/>
                  </a:cubicBezTo>
                  <a:cubicBezTo>
                    <a:pt x="3324" y="132"/>
                    <a:pt x="3029" y="316"/>
                    <a:pt x="2799" y="565"/>
                  </a:cubicBezTo>
                  <a:cubicBezTo>
                    <a:pt x="2661" y="712"/>
                    <a:pt x="2550" y="878"/>
                    <a:pt x="2477" y="1062"/>
                  </a:cubicBezTo>
                  <a:cubicBezTo>
                    <a:pt x="2394" y="1264"/>
                    <a:pt x="2338" y="1467"/>
                    <a:pt x="2320" y="1678"/>
                  </a:cubicBezTo>
                  <a:cubicBezTo>
                    <a:pt x="2302" y="1890"/>
                    <a:pt x="2265" y="2093"/>
                    <a:pt x="2210" y="2295"/>
                  </a:cubicBezTo>
                  <a:cubicBezTo>
                    <a:pt x="2154" y="2479"/>
                    <a:pt x="2025" y="2636"/>
                    <a:pt x="1860" y="2728"/>
                  </a:cubicBezTo>
                  <a:cubicBezTo>
                    <a:pt x="1712" y="2811"/>
                    <a:pt x="1538" y="2857"/>
                    <a:pt x="1363" y="2866"/>
                  </a:cubicBezTo>
                  <a:cubicBezTo>
                    <a:pt x="1215" y="2866"/>
                    <a:pt x="1059" y="2866"/>
                    <a:pt x="902" y="2848"/>
                  </a:cubicBezTo>
                  <a:cubicBezTo>
                    <a:pt x="681" y="2829"/>
                    <a:pt x="460" y="2792"/>
                    <a:pt x="239" y="2756"/>
                  </a:cubicBezTo>
                  <a:lnTo>
                    <a:pt x="65" y="2719"/>
                  </a:lnTo>
                  <a:cubicBezTo>
                    <a:pt x="46" y="2710"/>
                    <a:pt x="19" y="2710"/>
                    <a:pt x="0" y="2710"/>
                  </a:cubicBezTo>
                  <a:cubicBezTo>
                    <a:pt x="19" y="2719"/>
                    <a:pt x="46" y="2719"/>
                    <a:pt x="65" y="2728"/>
                  </a:cubicBezTo>
                  <a:cubicBezTo>
                    <a:pt x="111" y="2737"/>
                    <a:pt x="166" y="2756"/>
                    <a:pt x="249" y="2774"/>
                  </a:cubicBezTo>
                  <a:cubicBezTo>
                    <a:pt x="460" y="2829"/>
                    <a:pt x="681" y="2866"/>
                    <a:pt x="902" y="2884"/>
                  </a:cubicBezTo>
                  <a:cubicBezTo>
                    <a:pt x="1059" y="2903"/>
                    <a:pt x="1215" y="2912"/>
                    <a:pt x="1372" y="2912"/>
                  </a:cubicBezTo>
                  <a:cubicBezTo>
                    <a:pt x="1556" y="2903"/>
                    <a:pt x="1731" y="2857"/>
                    <a:pt x="1897" y="2774"/>
                  </a:cubicBezTo>
                  <a:cubicBezTo>
                    <a:pt x="2071" y="2673"/>
                    <a:pt x="2210" y="2507"/>
                    <a:pt x="2265" y="2314"/>
                  </a:cubicBezTo>
                  <a:cubicBezTo>
                    <a:pt x="2329" y="2111"/>
                    <a:pt x="2366" y="1899"/>
                    <a:pt x="2384" y="1688"/>
                  </a:cubicBezTo>
                  <a:cubicBezTo>
                    <a:pt x="2403" y="1485"/>
                    <a:pt x="2449" y="1283"/>
                    <a:pt x="2532" y="1089"/>
                  </a:cubicBezTo>
                  <a:cubicBezTo>
                    <a:pt x="2734" y="601"/>
                    <a:pt x="3158" y="233"/>
                    <a:pt x="3664" y="86"/>
                  </a:cubicBezTo>
                  <a:cubicBezTo>
                    <a:pt x="3763" y="55"/>
                    <a:pt x="3862" y="37"/>
                    <a:pt x="3967" y="37"/>
                  </a:cubicBezTo>
                  <a:cubicBezTo>
                    <a:pt x="3988" y="37"/>
                    <a:pt x="4010" y="38"/>
                    <a:pt x="4032" y="40"/>
                  </a:cubicBezTo>
                  <a:cubicBezTo>
                    <a:pt x="4124" y="49"/>
                    <a:pt x="4217" y="86"/>
                    <a:pt x="4272" y="159"/>
                  </a:cubicBezTo>
                  <a:cubicBezTo>
                    <a:pt x="4309" y="205"/>
                    <a:pt x="4327" y="270"/>
                    <a:pt x="4327" y="325"/>
                  </a:cubicBezTo>
                  <a:cubicBezTo>
                    <a:pt x="4318" y="344"/>
                    <a:pt x="4318" y="371"/>
                    <a:pt x="4309" y="390"/>
                  </a:cubicBezTo>
                  <a:cubicBezTo>
                    <a:pt x="4327" y="371"/>
                    <a:pt x="4336" y="353"/>
                    <a:pt x="4336" y="325"/>
                  </a:cubicBezTo>
                  <a:cubicBezTo>
                    <a:pt x="4345" y="261"/>
                    <a:pt x="4327" y="196"/>
                    <a:pt x="4290" y="150"/>
                  </a:cubicBezTo>
                  <a:cubicBezTo>
                    <a:pt x="4235" y="67"/>
                    <a:pt x="4134" y="12"/>
                    <a:pt x="4032" y="3"/>
                  </a:cubicBezTo>
                  <a:cubicBezTo>
                    <a:pt x="4010" y="1"/>
                    <a:pt x="3988" y="1"/>
                    <a:pt x="396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4430825" y="4600150"/>
              <a:ext cx="102450" cy="70175"/>
            </a:xfrm>
            <a:custGeom>
              <a:rect b="b" l="l" r="r" t="t"/>
              <a:pathLst>
                <a:path extrusionOk="0" h="2807" w="4098">
                  <a:moveTo>
                    <a:pt x="3610" y="1"/>
                  </a:moveTo>
                  <a:cubicBezTo>
                    <a:pt x="3494" y="1"/>
                    <a:pt x="3380" y="22"/>
                    <a:pt x="3269" y="62"/>
                  </a:cubicBezTo>
                  <a:cubicBezTo>
                    <a:pt x="2974" y="173"/>
                    <a:pt x="2726" y="393"/>
                    <a:pt x="2597" y="679"/>
                  </a:cubicBezTo>
                  <a:cubicBezTo>
                    <a:pt x="2514" y="845"/>
                    <a:pt x="2449" y="1029"/>
                    <a:pt x="2422" y="1204"/>
                  </a:cubicBezTo>
                  <a:cubicBezTo>
                    <a:pt x="2394" y="1388"/>
                    <a:pt x="2394" y="1590"/>
                    <a:pt x="2357" y="1784"/>
                  </a:cubicBezTo>
                  <a:cubicBezTo>
                    <a:pt x="2339" y="1968"/>
                    <a:pt x="2265" y="2152"/>
                    <a:pt x="2146" y="2299"/>
                  </a:cubicBezTo>
                  <a:cubicBezTo>
                    <a:pt x="2026" y="2437"/>
                    <a:pt x="1888" y="2548"/>
                    <a:pt x="1722" y="2612"/>
                  </a:cubicBezTo>
                  <a:cubicBezTo>
                    <a:pt x="1501" y="2705"/>
                    <a:pt x="1269" y="2753"/>
                    <a:pt x="1034" y="2753"/>
                  </a:cubicBezTo>
                  <a:cubicBezTo>
                    <a:pt x="966" y="2753"/>
                    <a:pt x="898" y="2749"/>
                    <a:pt x="829" y="2741"/>
                  </a:cubicBezTo>
                  <a:cubicBezTo>
                    <a:pt x="627" y="2713"/>
                    <a:pt x="424" y="2677"/>
                    <a:pt x="222" y="2631"/>
                  </a:cubicBezTo>
                  <a:lnTo>
                    <a:pt x="56" y="2594"/>
                  </a:lnTo>
                  <a:cubicBezTo>
                    <a:pt x="37" y="2594"/>
                    <a:pt x="19" y="2585"/>
                    <a:pt x="1" y="2585"/>
                  </a:cubicBezTo>
                  <a:cubicBezTo>
                    <a:pt x="10" y="2594"/>
                    <a:pt x="28" y="2603"/>
                    <a:pt x="47" y="2612"/>
                  </a:cubicBezTo>
                  <a:cubicBezTo>
                    <a:pt x="83" y="2631"/>
                    <a:pt x="139" y="2640"/>
                    <a:pt x="212" y="2658"/>
                  </a:cubicBezTo>
                  <a:cubicBezTo>
                    <a:pt x="415" y="2723"/>
                    <a:pt x="617" y="2759"/>
                    <a:pt x="820" y="2787"/>
                  </a:cubicBezTo>
                  <a:cubicBezTo>
                    <a:pt x="906" y="2800"/>
                    <a:pt x="992" y="2806"/>
                    <a:pt x="1078" y="2806"/>
                  </a:cubicBezTo>
                  <a:cubicBezTo>
                    <a:pt x="1307" y="2806"/>
                    <a:pt x="1533" y="2761"/>
                    <a:pt x="1741" y="2667"/>
                  </a:cubicBezTo>
                  <a:cubicBezTo>
                    <a:pt x="1916" y="2594"/>
                    <a:pt x="2063" y="2483"/>
                    <a:pt x="2192" y="2345"/>
                  </a:cubicBezTo>
                  <a:cubicBezTo>
                    <a:pt x="2311" y="2189"/>
                    <a:pt x="2394" y="1995"/>
                    <a:pt x="2422" y="1793"/>
                  </a:cubicBezTo>
                  <a:cubicBezTo>
                    <a:pt x="2449" y="1599"/>
                    <a:pt x="2449" y="1397"/>
                    <a:pt x="2486" y="1213"/>
                  </a:cubicBezTo>
                  <a:cubicBezTo>
                    <a:pt x="2505" y="1038"/>
                    <a:pt x="2560" y="863"/>
                    <a:pt x="2643" y="706"/>
                  </a:cubicBezTo>
                  <a:cubicBezTo>
                    <a:pt x="2772" y="430"/>
                    <a:pt x="3002" y="219"/>
                    <a:pt x="3287" y="99"/>
                  </a:cubicBezTo>
                  <a:cubicBezTo>
                    <a:pt x="3403" y="55"/>
                    <a:pt x="3521" y="34"/>
                    <a:pt x="3641" y="34"/>
                  </a:cubicBezTo>
                  <a:cubicBezTo>
                    <a:pt x="3722" y="34"/>
                    <a:pt x="3804" y="44"/>
                    <a:pt x="3886" y="62"/>
                  </a:cubicBezTo>
                  <a:cubicBezTo>
                    <a:pt x="3959" y="90"/>
                    <a:pt x="4024" y="108"/>
                    <a:pt x="4097" y="145"/>
                  </a:cubicBezTo>
                  <a:cubicBezTo>
                    <a:pt x="4079" y="127"/>
                    <a:pt x="4070" y="117"/>
                    <a:pt x="4051" y="108"/>
                  </a:cubicBezTo>
                  <a:cubicBezTo>
                    <a:pt x="3996" y="80"/>
                    <a:pt x="3950" y="53"/>
                    <a:pt x="3895" y="44"/>
                  </a:cubicBezTo>
                  <a:cubicBezTo>
                    <a:pt x="3800" y="15"/>
                    <a:pt x="3704" y="1"/>
                    <a:pt x="36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4448325" y="4601450"/>
              <a:ext cx="39375" cy="39400"/>
            </a:xfrm>
            <a:custGeom>
              <a:rect b="b" l="l" r="r" t="t"/>
              <a:pathLst>
                <a:path extrusionOk="0" h="1576" w="1575">
                  <a:moveTo>
                    <a:pt x="783" y="1"/>
                  </a:moveTo>
                  <a:cubicBezTo>
                    <a:pt x="350" y="1"/>
                    <a:pt x="0" y="351"/>
                    <a:pt x="0" y="793"/>
                  </a:cubicBezTo>
                  <a:cubicBezTo>
                    <a:pt x="0" y="1225"/>
                    <a:pt x="350" y="1575"/>
                    <a:pt x="783" y="1575"/>
                  </a:cubicBezTo>
                  <a:cubicBezTo>
                    <a:pt x="1225" y="1575"/>
                    <a:pt x="1575" y="1225"/>
                    <a:pt x="1575" y="793"/>
                  </a:cubicBezTo>
                  <a:cubicBezTo>
                    <a:pt x="1575" y="351"/>
                    <a:pt x="1225" y="1"/>
                    <a:pt x="78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1"/>
            <p:cNvSpPr/>
            <p:nvPr/>
          </p:nvSpPr>
          <p:spPr>
            <a:xfrm>
              <a:off x="4516225" y="4601450"/>
              <a:ext cx="39600" cy="39400"/>
            </a:xfrm>
            <a:custGeom>
              <a:rect b="b" l="l" r="r" t="t"/>
              <a:pathLst>
                <a:path extrusionOk="0" h="1576" w="1584">
                  <a:moveTo>
                    <a:pt x="792" y="1"/>
                  </a:moveTo>
                  <a:cubicBezTo>
                    <a:pt x="359" y="1"/>
                    <a:pt x="0" y="351"/>
                    <a:pt x="0" y="793"/>
                  </a:cubicBezTo>
                  <a:cubicBezTo>
                    <a:pt x="0" y="1225"/>
                    <a:pt x="359" y="1575"/>
                    <a:pt x="792" y="1575"/>
                  </a:cubicBezTo>
                  <a:cubicBezTo>
                    <a:pt x="1225" y="1575"/>
                    <a:pt x="1584" y="1225"/>
                    <a:pt x="1584" y="793"/>
                  </a:cubicBezTo>
                  <a:cubicBezTo>
                    <a:pt x="1584" y="351"/>
                    <a:pt x="1225" y="1"/>
                    <a:pt x="7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1"/>
            <p:cNvSpPr/>
            <p:nvPr/>
          </p:nvSpPr>
          <p:spPr>
            <a:xfrm>
              <a:off x="4443250" y="4619650"/>
              <a:ext cx="244000" cy="54325"/>
            </a:xfrm>
            <a:custGeom>
              <a:rect b="b" l="l" r="r" t="t"/>
              <a:pathLst>
                <a:path extrusionOk="0" h="2173" w="9760">
                  <a:moveTo>
                    <a:pt x="1" y="0"/>
                  </a:moveTo>
                  <a:lnTo>
                    <a:pt x="1" y="2173"/>
                  </a:lnTo>
                  <a:lnTo>
                    <a:pt x="9759" y="2173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1"/>
            <p:cNvSpPr/>
            <p:nvPr/>
          </p:nvSpPr>
          <p:spPr>
            <a:xfrm>
              <a:off x="4410800" y="4619650"/>
              <a:ext cx="244000" cy="54325"/>
            </a:xfrm>
            <a:custGeom>
              <a:rect b="b" l="l" r="r" t="t"/>
              <a:pathLst>
                <a:path extrusionOk="0" h="2173" w="9760">
                  <a:moveTo>
                    <a:pt x="1" y="0"/>
                  </a:moveTo>
                  <a:lnTo>
                    <a:pt x="1" y="2173"/>
                  </a:lnTo>
                  <a:lnTo>
                    <a:pt x="9759" y="2173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1"/>
            <p:cNvSpPr/>
            <p:nvPr/>
          </p:nvSpPr>
          <p:spPr>
            <a:xfrm>
              <a:off x="3763150" y="4127575"/>
              <a:ext cx="186450" cy="202800"/>
            </a:xfrm>
            <a:custGeom>
              <a:rect b="b" l="l" r="r" t="t"/>
              <a:pathLst>
                <a:path extrusionOk="0" h="8112" w="7458">
                  <a:moveTo>
                    <a:pt x="1" y="0"/>
                  </a:moveTo>
                  <a:lnTo>
                    <a:pt x="1" y="8111"/>
                  </a:lnTo>
                  <a:lnTo>
                    <a:pt x="7458" y="8111"/>
                  </a:lnTo>
                  <a:lnTo>
                    <a:pt x="74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1"/>
            <p:cNvSpPr/>
            <p:nvPr/>
          </p:nvSpPr>
          <p:spPr>
            <a:xfrm>
              <a:off x="3419075" y="3642875"/>
              <a:ext cx="971275" cy="625575"/>
            </a:xfrm>
            <a:custGeom>
              <a:rect b="b" l="l" r="r" t="t"/>
              <a:pathLst>
                <a:path extrusionOk="0" h="25023" w="38851">
                  <a:moveTo>
                    <a:pt x="0" y="0"/>
                  </a:moveTo>
                  <a:lnTo>
                    <a:pt x="0" y="25023"/>
                  </a:lnTo>
                  <a:lnTo>
                    <a:pt x="38850" y="25023"/>
                  </a:lnTo>
                  <a:lnTo>
                    <a:pt x="3885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1"/>
            <p:cNvSpPr/>
            <p:nvPr/>
          </p:nvSpPr>
          <p:spPr>
            <a:xfrm>
              <a:off x="3392375" y="3642875"/>
              <a:ext cx="971500" cy="625575"/>
            </a:xfrm>
            <a:custGeom>
              <a:rect b="b" l="l" r="r" t="t"/>
              <a:pathLst>
                <a:path extrusionOk="0" h="25023" w="38860">
                  <a:moveTo>
                    <a:pt x="0" y="0"/>
                  </a:moveTo>
                  <a:lnTo>
                    <a:pt x="0" y="25023"/>
                  </a:lnTo>
                  <a:lnTo>
                    <a:pt x="38860" y="25023"/>
                  </a:lnTo>
                  <a:lnTo>
                    <a:pt x="3886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4362250" y="3642875"/>
              <a:ext cx="1625" cy="622825"/>
            </a:xfrm>
            <a:custGeom>
              <a:rect b="b" l="l" r="r" t="t"/>
              <a:pathLst>
                <a:path extrusionOk="0" h="24913" w="65">
                  <a:moveTo>
                    <a:pt x="28" y="0"/>
                  </a:moveTo>
                  <a:cubicBezTo>
                    <a:pt x="9" y="0"/>
                    <a:pt x="0" y="5579"/>
                    <a:pt x="0" y="12456"/>
                  </a:cubicBezTo>
                  <a:cubicBezTo>
                    <a:pt x="0" y="19333"/>
                    <a:pt x="19" y="24912"/>
                    <a:pt x="28" y="24912"/>
                  </a:cubicBezTo>
                  <a:cubicBezTo>
                    <a:pt x="46" y="24912"/>
                    <a:pt x="65" y="19333"/>
                    <a:pt x="65" y="12456"/>
                  </a:cubicBezTo>
                  <a:cubicBezTo>
                    <a:pt x="65" y="5579"/>
                    <a:pt x="46" y="0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1"/>
            <p:cNvSpPr/>
            <p:nvPr/>
          </p:nvSpPr>
          <p:spPr>
            <a:xfrm>
              <a:off x="3417000" y="3669350"/>
              <a:ext cx="860350" cy="573775"/>
            </a:xfrm>
            <a:custGeom>
              <a:rect b="b" l="l" r="r" t="t"/>
              <a:pathLst>
                <a:path extrusionOk="0" h="22951" w="34414">
                  <a:moveTo>
                    <a:pt x="0" y="0"/>
                  </a:moveTo>
                  <a:lnTo>
                    <a:pt x="0" y="22951"/>
                  </a:lnTo>
                  <a:lnTo>
                    <a:pt x="34413" y="22951"/>
                  </a:lnTo>
                  <a:lnTo>
                    <a:pt x="344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1"/>
            <p:cNvSpPr/>
            <p:nvPr/>
          </p:nvSpPr>
          <p:spPr>
            <a:xfrm>
              <a:off x="3798125" y="4072350"/>
              <a:ext cx="27200" cy="105425"/>
            </a:xfrm>
            <a:custGeom>
              <a:rect b="b" l="l" r="r" t="t"/>
              <a:pathLst>
                <a:path extrusionOk="0" h="4217" w="1088">
                  <a:moveTo>
                    <a:pt x="544" y="0"/>
                  </a:moveTo>
                  <a:cubicBezTo>
                    <a:pt x="249" y="0"/>
                    <a:pt x="1" y="249"/>
                    <a:pt x="1" y="543"/>
                  </a:cubicBezTo>
                  <a:lnTo>
                    <a:pt x="1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48" y="0"/>
                    <a:pt x="54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1"/>
            <p:cNvSpPr/>
            <p:nvPr/>
          </p:nvSpPr>
          <p:spPr>
            <a:xfrm>
              <a:off x="3798125" y="4072350"/>
              <a:ext cx="27200" cy="105425"/>
            </a:xfrm>
            <a:custGeom>
              <a:rect b="b" l="l" r="r" t="t"/>
              <a:pathLst>
                <a:path extrusionOk="0" h="4217" w="1088">
                  <a:moveTo>
                    <a:pt x="544" y="0"/>
                  </a:moveTo>
                  <a:cubicBezTo>
                    <a:pt x="249" y="0"/>
                    <a:pt x="1" y="249"/>
                    <a:pt x="1" y="543"/>
                  </a:cubicBezTo>
                  <a:lnTo>
                    <a:pt x="1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48" y="0"/>
                    <a:pt x="54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1"/>
            <p:cNvSpPr/>
            <p:nvPr/>
          </p:nvSpPr>
          <p:spPr>
            <a:xfrm>
              <a:off x="3798375" y="408430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34" y="1"/>
                  </a:moveTo>
                  <a:cubicBezTo>
                    <a:pt x="239" y="1"/>
                    <a:pt x="0" y="1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1"/>
            <p:cNvSpPr/>
            <p:nvPr/>
          </p:nvSpPr>
          <p:spPr>
            <a:xfrm>
              <a:off x="3798375" y="4107775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34" y="1"/>
                  </a:moveTo>
                  <a:cubicBezTo>
                    <a:pt x="239" y="1"/>
                    <a:pt x="0" y="1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1"/>
            <p:cNvSpPr/>
            <p:nvPr/>
          </p:nvSpPr>
          <p:spPr>
            <a:xfrm>
              <a:off x="3817700" y="408452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0" y="1"/>
                  </a:moveTo>
                  <a:cubicBezTo>
                    <a:pt x="0" y="1"/>
                    <a:pt x="0" y="213"/>
                    <a:pt x="0" y="470"/>
                  </a:cubicBezTo>
                  <a:cubicBezTo>
                    <a:pt x="0" y="728"/>
                    <a:pt x="0" y="940"/>
                    <a:pt x="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3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1"/>
            <p:cNvSpPr/>
            <p:nvPr/>
          </p:nvSpPr>
          <p:spPr>
            <a:xfrm>
              <a:off x="3812625" y="4090300"/>
              <a:ext cx="2100" cy="2075"/>
            </a:xfrm>
            <a:custGeom>
              <a:rect b="b" l="l" r="r" t="t"/>
              <a:pathLst>
                <a:path extrusionOk="0" h="83" w="84">
                  <a:moveTo>
                    <a:pt x="38" y="0"/>
                  </a:moveTo>
                  <a:cubicBezTo>
                    <a:pt x="19" y="0"/>
                    <a:pt x="1" y="18"/>
                    <a:pt x="1" y="37"/>
                  </a:cubicBezTo>
                  <a:cubicBezTo>
                    <a:pt x="1" y="65"/>
                    <a:pt x="19" y="83"/>
                    <a:pt x="38" y="83"/>
                  </a:cubicBezTo>
                  <a:cubicBezTo>
                    <a:pt x="65" y="83"/>
                    <a:pt x="84" y="65"/>
                    <a:pt x="84" y="37"/>
                  </a:cubicBezTo>
                  <a:cubicBezTo>
                    <a:pt x="84" y="18"/>
                    <a:pt x="65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1"/>
            <p:cNvSpPr/>
            <p:nvPr/>
          </p:nvSpPr>
          <p:spPr>
            <a:xfrm>
              <a:off x="3812625" y="4098525"/>
              <a:ext cx="2100" cy="1925"/>
            </a:xfrm>
            <a:custGeom>
              <a:rect b="b" l="l" r="r" t="t"/>
              <a:pathLst>
                <a:path extrusionOk="0" h="77" w="84">
                  <a:moveTo>
                    <a:pt x="51" y="0"/>
                  </a:moveTo>
                  <a:cubicBezTo>
                    <a:pt x="47" y="0"/>
                    <a:pt x="43" y="1"/>
                    <a:pt x="38" y="2"/>
                  </a:cubicBezTo>
                  <a:cubicBezTo>
                    <a:pt x="19" y="2"/>
                    <a:pt x="1" y="12"/>
                    <a:pt x="1" y="39"/>
                  </a:cubicBezTo>
                  <a:cubicBezTo>
                    <a:pt x="1" y="58"/>
                    <a:pt x="19" y="76"/>
                    <a:pt x="38" y="76"/>
                  </a:cubicBezTo>
                  <a:cubicBezTo>
                    <a:pt x="65" y="76"/>
                    <a:pt x="84" y="58"/>
                    <a:pt x="84" y="39"/>
                  </a:cubicBezTo>
                  <a:cubicBezTo>
                    <a:pt x="84" y="17"/>
                    <a:pt x="71" y="0"/>
                    <a:pt x="5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1"/>
            <p:cNvSpPr/>
            <p:nvPr/>
          </p:nvSpPr>
          <p:spPr>
            <a:xfrm>
              <a:off x="3798375" y="4155425"/>
              <a:ext cx="26950" cy="475"/>
            </a:xfrm>
            <a:custGeom>
              <a:rect b="b" l="l" r="r" t="t"/>
              <a:pathLst>
                <a:path extrusionOk="0" h="19" w="1078">
                  <a:moveTo>
                    <a:pt x="534" y="0"/>
                  </a:moveTo>
                  <a:cubicBezTo>
                    <a:pt x="239" y="0"/>
                    <a:pt x="0" y="0"/>
                    <a:pt x="0" y="10"/>
                  </a:cubicBezTo>
                  <a:cubicBezTo>
                    <a:pt x="0" y="19"/>
                    <a:pt x="239" y="19"/>
                    <a:pt x="534" y="19"/>
                  </a:cubicBezTo>
                  <a:cubicBezTo>
                    <a:pt x="838" y="19"/>
                    <a:pt x="1077" y="10"/>
                    <a:pt x="1077" y="10"/>
                  </a:cubicBezTo>
                  <a:cubicBezTo>
                    <a:pt x="1077" y="0"/>
                    <a:pt x="838" y="0"/>
                    <a:pt x="5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1"/>
            <p:cNvSpPr/>
            <p:nvPr/>
          </p:nvSpPr>
          <p:spPr>
            <a:xfrm>
              <a:off x="3817700" y="41321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0" y="1"/>
                  </a:moveTo>
                  <a:cubicBezTo>
                    <a:pt x="0" y="1"/>
                    <a:pt x="0" y="212"/>
                    <a:pt x="0" y="470"/>
                  </a:cubicBezTo>
                  <a:cubicBezTo>
                    <a:pt x="0" y="728"/>
                    <a:pt x="0" y="940"/>
                    <a:pt x="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2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1"/>
            <p:cNvSpPr/>
            <p:nvPr/>
          </p:nvSpPr>
          <p:spPr>
            <a:xfrm>
              <a:off x="3812625" y="413792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38" y="1"/>
                  </a:moveTo>
                  <a:cubicBezTo>
                    <a:pt x="1" y="10"/>
                    <a:pt x="1" y="74"/>
                    <a:pt x="38" y="84"/>
                  </a:cubicBezTo>
                  <a:cubicBezTo>
                    <a:pt x="65" y="84"/>
                    <a:pt x="84" y="65"/>
                    <a:pt x="84" y="47"/>
                  </a:cubicBezTo>
                  <a:cubicBezTo>
                    <a:pt x="84" y="19"/>
                    <a:pt x="65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1"/>
            <p:cNvSpPr/>
            <p:nvPr/>
          </p:nvSpPr>
          <p:spPr>
            <a:xfrm>
              <a:off x="3812625" y="4146225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38" y="0"/>
                  </a:moveTo>
                  <a:cubicBezTo>
                    <a:pt x="1" y="9"/>
                    <a:pt x="1" y="65"/>
                    <a:pt x="38" y="74"/>
                  </a:cubicBezTo>
                  <a:cubicBezTo>
                    <a:pt x="65" y="74"/>
                    <a:pt x="84" y="55"/>
                    <a:pt x="84" y="37"/>
                  </a:cubicBezTo>
                  <a:cubicBezTo>
                    <a:pt x="84" y="19"/>
                    <a:pt x="65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1"/>
            <p:cNvSpPr/>
            <p:nvPr/>
          </p:nvSpPr>
          <p:spPr>
            <a:xfrm>
              <a:off x="3798375" y="413195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0" y="0"/>
                  </a:moveTo>
                  <a:cubicBezTo>
                    <a:pt x="0" y="10"/>
                    <a:pt x="239" y="10"/>
                    <a:pt x="534" y="10"/>
                  </a:cubicBezTo>
                  <a:cubicBezTo>
                    <a:pt x="838" y="10"/>
                    <a:pt x="1077" y="10"/>
                    <a:pt x="107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3805725" y="41084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" y="0"/>
                  </a:moveTo>
                  <a:cubicBezTo>
                    <a:pt x="1" y="0"/>
                    <a:pt x="1" y="212"/>
                    <a:pt x="1" y="470"/>
                  </a:cubicBezTo>
                  <a:cubicBezTo>
                    <a:pt x="1" y="728"/>
                    <a:pt x="1" y="939"/>
                    <a:pt x="1" y="939"/>
                  </a:cubicBezTo>
                  <a:cubicBezTo>
                    <a:pt x="10" y="939"/>
                    <a:pt x="10" y="728"/>
                    <a:pt x="10" y="470"/>
                  </a:cubicBezTo>
                  <a:cubicBezTo>
                    <a:pt x="10" y="212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1"/>
            <p:cNvSpPr/>
            <p:nvPr/>
          </p:nvSpPr>
          <p:spPr>
            <a:xfrm>
              <a:off x="3808950" y="4114450"/>
              <a:ext cx="2100" cy="1875"/>
            </a:xfrm>
            <a:custGeom>
              <a:rect b="b" l="l" r="r" t="t"/>
              <a:pathLst>
                <a:path extrusionOk="0" h="75" w="84">
                  <a:moveTo>
                    <a:pt x="37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56"/>
                    <a:pt x="19" y="74"/>
                    <a:pt x="37" y="74"/>
                  </a:cubicBezTo>
                  <a:cubicBezTo>
                    <a:pt x="83" y="65"/>
                    <a:pt x="83" y="10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1"/>
            <p:cNvSpPr/>
            <p:nvPr/>
          </p:nvSpPr>
          <p:spPr>
            <a:xfrm>
              <a:off x="3808950" y="4122500"/>
              <a:ext cx="2100" cy="1875"/>
            </a:xfrm>
            <a:custGeom>
              <a:rect b="b" l="l" r="r" t="t"/>
              <a:pathLst>
                <a:path extrusionOk="0" h="75" w="84">
                  <a:moveTo>
                    <a:pt x="37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56"/>
                    <a:pt x="19" y="75"/>
                    <a:pt x="37" y="75"/>
                  </a:cubicBezTo>
                  <a:cubicBezTo>
                    <a:pt x="83" y="75"/>
                    <a:pt x="83" y="10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1"/>
            <p:cNvSpPr/>
            <p:nvPr/>
          </p:nvSpPr>
          <p:spPr>
            <a:xfrm>
              <a:off x="3799975" y="4075325"/>
              <a:ext cx="6475" cy="11525"/>
            </a:xfrm>
            <a:custGeom>
              <a:rect b="b" l="l" r="r" t="t"/>
              <a:pathLst>
                <a:path extrusionOk="0" h="461" w="259">
                  <a:moveTo>
                    <a:pt x="258" y="1"/>
                  </a:moveTo>
                  <a:lnTo>
                    <a:pt x="258" y="1"/>
                  </a:lnTo>
                  <a:cubicBezTo>
                    <a:pt x="258" y="1"/>
                    <a:pt x="249" y="10"/>
                    <a:pt x="240" y="10"/>
                  </a:cubicBezTo>
                  <a:lnTo>
                    <a:pt x="212" y="28"/>
                  </a:lnTo>
                  <a:cubicBezTo>
                    <a:pt x="203" y="28"/>
                    <a:pt x="194" y="38"/>
                    <a:pt x="185" y="47"/>
                  </a:cubicBezTo>
                  <a:cubicBezTo>
                    <a:pt x="166" y="65"/>
                    <a:pt x="148" y="84"/>
                    <a:pt x="129" y="111"/>
                  </a:cubicBezTo>
                  <a:cubicBezTo>
                    <a:pt x="102" y="139"/>
                    <a:pt x="83" y="166"/>
                    <a:pt x="65" y="203"/>
                  </a:cubicBezTo>
                  <a:cubicBezTo>
                    <a:pt x="37" y="258"/>
                    <a:pt x="19" y="323"/>
                    <a:pt x="10" y="387"/>
                  </a:cubicBezTo>
                  <a:cubicBezTo>
                    <a:pt x="1" y="406"/>
                    <a:pt x="1" y="433"/>
                    <a:pt x="1" y="443"/>
                  </a:cubicBezTo>
                  <a:lnTo>
                    <a:pt x="1" y="461"/>
                  </a:lnTo>
                  <a:cubicBezTo>
                    <a:pt x="10" y="433"/>
                    <a:pt x="10" y="415"/>
                    <a:pt x="19" y="387"/>
                  </a:cubicBezTo>
                  <a:cubicBezTo>
                    <a:pt x="28" y="323"/>
                    <a:pt x="56" y="258"/>
                    <a:pt x="83" y="203"/>
                  </a:cubicBezTo>
                  <a:cubicBezTo>
                    <a:pt x="93" y="176"/>
                    <a:pt x="111" y="148"/>
                    <a:pt x="139" y="120"/>
                  </a:cubicBezTo>
                  <a:cubicBezTo>
                    <a:pt x="157" y="93"/>
                    <a:pt x="175" y="74"/>
                    <a:pt x="194" y="56"/>
                  </a:cubicBezTo>
                  <a:cubicBezTo>
                    <a:pt x="231" y="19"/>
                    <a:pt x="258" y="10"/>
                    <a:pt x="25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3808950" y="4074000"/>
              <a:ext cx="2100" cy="525"/>
            </a:xfrm>
            <a:custGeom>
              <a:rect b="b" l="l" r="r" t="t"/>
              <a:pathLst>
                <a:path extrusionOk="0" h="21" w="84">
                  <a:moveTo>
                    <a:pt x="71" y="1"/>
                  </a:moveTo>
                  <a:cubicBezTo>
                    <a:pt x="63" y="1"/>
                    <a:pt x="51" y="3"/>
                    <a:pt x="37" y="8"/>
                  </a:cubicBezTo>
                  <a:cubicBezTo>
                    <a:pt x="19" y="8"/>
                    <a:pt x="1" y="17"/>
                    <a:pt x="1" y="17"/>
                  </a:cubicBezTo>
                  <a:cubicBezTo>
                    <a:pt x="1" y="17"/>
                    <a:pt x="9" y="21"/>
                    <a:pt x="22" y="21"/>
                  </a:cubicBezTo>
                  <a:cubicBezTo>
                    <a:pt x="29" y="21"/>
                    <a:pt x="37" y="20"/>
                    <a:pt x="47" y="17"/>
                  </a:cubicBezTo>
                  <a:cubicBezTo>
                    <a:pt x="65" y="17"/>
                    <a:pt x="83" y="8"/>
                    <a:pt x="83" y="8"/>
                  </a:cubicBezTo>
                  <a:cubicBezTo>
                    <a:pt x="83" y="3"/>
                    <a:pt x="79" y="1"/>
                    <a:pt x="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3868800" y="4072350"/>
              <a:ext cx="27175" cy="105425"/>
            </a:xfrm>
            <a:custGeom>
              <a:rect b="b" l="l" r="r" t="t"/>
              <a:pathLst>
                <a:path extrusionOk="0" h="4217" w="1087">
                  <a:moveTo>
                    <a:pt x="543" y="0"/>
                  </a:moveTo>
                  <a:cubicBezTo>
                    <a:pt x="240" y="0"/>
                    <a:pt x="0" y="249"/>
                    <a:pt x="0" y="543"/>
                  </a:cubicBezTo>
                  <a:lnTo>
                    <a:pt x="0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3868800" y="4072350"/>
              <a:ext cx="27175" cy="105425"/>
            </a:xfrm>
            <a:custGeom>
              <a:rect b="b" l="l" r="r" t="t"/>
              <a:pathLst>
                <a:path extrusionOk="0" h="4217" w="1087">
                  <a:moveTo>
                    <a:pt x="543" y="0"/>
                  </a:moveTo>
                  <a:cubicBezTo>
                    <a:pt x="240" y="0"/>
                    <a:pt x="0" y="249"/>
                    <a:pt x="0" y="543"/>
                  </a:cubicBezTo>
                  <a:lnTo>
                    <a:pt x="0" y="4216"/>
                  </a:lnTo>
                  <a:lnTo>
                    <a:pt x="1087" y="4216"/>
                  </a:lnTo>
                  <a:lnTo>
                    <a:pt x="1087" y="543"/>
                  </a:lnTo>
                  <a:cubicBezTo>
                    <a:pt x="1087" y="249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3868800" y="4084300"/>
              <a:ext cx="26950" cy="375"/>
            </a:xfrm>
            <a:custGeom>
              <a:rect b="b" l="l" r="r" t="t"/>
              <a:pathLst>
                <a:path extrusionOk="0" h="15" w="1078">
                  <a:moveTo>
                    <a:pt x="543" y="1"/>
                  </a:moveTo>
                  <a:cubicBezTo>
                    <a:pt x="240" y="1"/>
                    <a:pt x="0" y="10"/>
                    <a:pt x="0" y="10"/>
                  </a:cubicBezTo>
                  <a:lnTo>
                    <a:pt x="543" y="10"/>
                  </a:lnTo>
                  <a:cubicBezTo>
                    <a:pt x="740" y="10"/>
                    <a:pt x="912" y="14"/>
                    <a:pt x="1004" y="14"/>
                  </a:cubicBezTo>
                  <a:cubicBezTo>
                    <a:pt x="1051" y="14"/>
                    <a:pt x="1077" y="13"/>
                    <a:pt x="1077" y="10"/>
                  </a:cubicBezTo>
                  <a:cubicBezTo>
                    <a:pt x="1077" y="1"/>
                    <a:pt x="838" y="1"/>
                    <a:pt x="5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1"/>
            <p:cNvSpPr/>
            <p:nvPr/>
          </p:nvSpPr>
          <p:spPr>
            <a:xfrm>
              <a:off x="3868800" y="4107775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543" y="1"/>
                  </a:moveTo>
                  <a:cubicBezTo>
                    <a:pt x="240" y="1"/>
                    <a:pt x="0" y="10"/>
                    <a:pt x="0" y="10"/>
                  </a:cubicBezTo>
                  <a:lnTo>
                    <a:pt x="1077" y="10"/>
                  </a:lnTo>
                  <a:cubicBezTo>
                    <a:pt x="1077" y="1"/>
                    <a:pt x="838" y="1"/>
                    <a:pt x="5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3876150" y="408452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1"/>
                  </a:moveTo>
                  <a:cubicBezTo>
                    <a:pt x="1" y="1"/>
                    <a:pt x="1" y="213"/>
                    <a:pt x="1" y="470"/>
                  </a:cubicBezTo>
                  <a:cubicBezTo>
                    <a:pt x="1" y="728"/>
                    <a:pt x="10" y="940"/>
                    <a:pt x="1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3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3879600" y="4090350"/>
              <a:ext cx="1875" cy="1925"/>
            </a:xfrm>
            <a:custGeom>
              <a:rect b="b" l="l" r="r" t="t"/>
              <a:pathLst>
                <a:path extrusionOk="0" h="77" w="75">
                  <a:moveTo>
                    <a:pt x="38" y="0"/>
                  </a:moveTo>
                  <a:cubicBezTo>
                    <a:pt x="19" y="0"/>
                    <a:pt x="1" y="12"/>
                    <a:pt x="1" y="35"/>
                  </a:cubicBezTo>
                  <a:cubicBezTo>
                    <a:pt x="1" y="63"/>
                    <a:pt x="19" y="76"/>
                    <a:pt x="38" y="76"/>
                  </a:cubicBezTo>
                  <a:cubicBezTo>
                    <a:pt x="56" y="76"/>
                    <a:pt x="75" y="63"/>
                    <a:pt x="75" y="35"/>
                  </a:cubicBezTo>
                  <a:cubicBezTo>
                    <a:pt x="75" y="12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1"/>
            <p:cNvSpPr/>
            <p:nvPr/>
          </p:nvSpPr>
          <p:spPr>
            <a:xfrm>
              <a:off x="3879600" y="4098450"/>
              <a:ext cx="1875" cy="1925"/>
            </a:xfrm>
            <a:custGeom>
              <a:rect b="b" l="l" r="r" t="t"/>
              <a:pathLst>
                <a:path extrusionOk="0" h="77" w="75">
                  <a:moveTo>
                    <a:pt x="38" y="1"/>
                  </a:moveTo>
                  <a:cubicBezTo>
                    <a:pt x="19" y="1"/>
                    <a:pt x="1" y="15"/>
                    <a:pt x="1" y="42"/>
                  </a:cubicBezTo>
                  <a:cubicBezTo>
                    <a:pt x="1" y="65"/>
                    <a:pt x="19" y="77"/>
                    <a:pt x="38" y="77"/>
                  </a:cubicBezTo>
                  <a:cubicBezTo>
                    <a:pt x="56" y="77"/>
                    <a:pt x="75" y="65"/>
                    <a:pt x="75" y="42"/>
                  </a:cubicBezTo>
                  <a:cubicBezTo>
                    <a:pt x="75" y="15"/>
                    <a:pt x="56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1"/>
            <p:cNvSpPr/>
            <p:nvPr/>
          </p:nvSpPr>
          <p:spPr>
            <a:xfrm>
              <a:off x="3868800" y="4155425"/>
              <a:ext cx="26950" cy="475"/>
            </a:xfrm>
            <a:custGeom>
              <a:rect b="b" l="l" r="r" t="t"/>
              <a:pathLst>
                <a:path extrusionOk="0" h="19" w="1078">
                  <a:moveTo>
                    <a:pt x="543" y="0"/>
                  </a:moveTo>
                  <a:cubicBezTo>
                    <a:pt x="240" y="0"/>
                    <a:pt x="0" y="10"/>
                    <a:pt x="0" y="10"/>
                  </a:cubicBezTo>
                  <a:cubicBezTo>
                    <a:pt x="0" y="10"/>
                    <a:pt x="240" y="19"/>
                    <a:pt x="543" y="19"/>
                  </a:cubicBezTo>
                  <a:cubicBezTo>
                    <a:pt x="838" y="19"/>
                    <a:pt x="1077" y="19"/>
                    <a:pt x="1077" y="10"/>
                  </a:cubicBezTo>
                  <a:cubicBezTo>
                    <a:pt x="1077" y="0"/>
                    <a:pt x="838" y="0"/>
                    <a:pt x="5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3876150" y="41321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1"/>
                  </a:moveTo>
                  <a:cubicBezTo>
                    <a:pt x="1" y="1"/>
                    <a:pt x="1" y="212"/>
                    <a:pt x="1" y="470"/>
                  </a:cubicBezTo>
                  <a:cubicBezTo>
                    <a:pt x="1" y="728"/>
                    <a:pt x="10" y="940"/>
                    <a:pt x="10" y="940"/>
                  </a:cubicBezTo>
                  <a:cubicBezTo>
                    <a:pt x="10" y="940"/>
                    <a:pt x="10" y="728"/>
                    <a:pt x="10" y="470"/>
                  </a:cubicBezTo>
                  <a:cubicBezTo>
                    <a:pt x="10" y="212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3879600" y="4138150"/>
              <a:ext cx="2025" cy="1400"/>
            </a:xfrm>
            <a:custGeom>
              <a:rect b="b" l="l" r="r" t="t"/>
              <a:pathLst>
                <a:path extrusionOk="0" h="56" w="81">
                  <a:moveTo>
                    <a:pt x="38" y="1"/>
                  </a:moveTo>
                  <a:cubicBezTo>
                    <a:pt x="10" y="1"/>
                    <a:pt x="1" y="10"/>
                    <a:pt x="1" y="38"/>
                  </a:cubicBezTo>
                  <a:cubicBezTo>
                    <a:pt x="1" y="51"/>
                    <a:pt x="6" y="55"/>
                    <a:pt x="13" y="55"/>
                  </a:cubicBezTo>
                  <a:cubicBezTo>
                    <a:pt x="36" y="55"/>
                    <a:pt x="80" y="1"/>
                    <a:pt x="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3879600" y="4146225"/>
              <a:ext cx="2025" cy="1375"/>
            </a:xfrm>
            <a:custGeom>
              <a:rect b="b" l="l" r="r" t="t"/>
              <a:pathLst>
                <a:path extrusionOk="0" h="55" w="81">
                  <a:moveTo>
                    <a:pt x="38" y="0"/>
                  </a:moveTo>
                  <a:cubicBezTo>
                    <a:pt x="10" y="0"/>
                    <a:pt x="1" y="19"/>
                    <a:pt x="1" y="37"/>
                  </a:cubicBezTo>
                  <a:cubicBezTo>
                    <a:pt x="1" y="50"/>
                    <a:pt x="6" y="55"/>
                    <a:pt x="13" y="55"/>
                  </a:cubicBezTo>
                  <a:cubicBezTo>
                    <a:pt x="36" y="55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3868800" y="4131950"/>
              <a:ext cx="26950" cy="250"/>
            </a:xfrm>
            <a:custGeom>
              <a:rect b="b" l="l" r="r" t="t"/>
              <a:pathLst>
                <a:path extrusionOk="0" h="10" w="1078">
                  <a:moveTo>
                    <a:pt x="0" y="0"/>
                  </a:moveTo>
                  <a:cubicBezTo>
                    <a:pt x="0" y="10"/>
                    <a:pt x="240" y="10"/>
                    <a:pt x="543" y="10"/>
                  </a:cubicBezTo>
                  <a:cubicBezTo>
                    <a:pt x="838" y="10"/>
                    <a:pt x="1077" y="0"/>
                    <a:pt x="107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3888125" y="4108475"/>
              <a:ext cx="250" cy="23500"/>
            </a:xfrm>
            <a:custGeom>
              <a:rect b="b" l="l" r="r" t="t"/>
              <a:pathLst>
                <a:path extrusionOk="0" h="940" w="10">
                  <a:moveTo>
                    <a:pt x="10" y="0"/>
                  </a:moveTo>
                  <a:cubicBezTo>
                    <a:pt x="0" y="0"/>
                    <a:pt x="0" y="212"/>
                    <a:pt x="0" y="470"/>
                  </a:cubicBezTo>
                  <a:cubicBezTo>
                    <a:pt x="0" y="728"/>
                    <a:pt x="10" y="939"/>
                    <a:pt x="10" y="939"/>
                  </a:cubicBezTo>
                  <a:cubicBezTo>
                    <a:pt x="10" y="939"/>
                    <a:pt x="10" y="728"/>
                    <a:pt x="10" y="470"/>
                  </a:cubicBezTo>
                  <a:cubicBezTo>
                    <a:pt x="10" y="2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3883000" y="4114450"/>
              <a:ext cx="2150" cy="1475"/>
            </a:xfrm>
            <a:custGeom>
              <a:rect b="b" l="l" r="r" t="t"/>
              <a:pathLst>
                <a:path extrusionOk="0" h="59" w="86">
                  <a:moveTo>
                    <a:pt x="49" y="1"/>
                  </a:moveTo>
                  <a:cubicBezTo>
                    <a:pt x="0" y="1"/>
                    <a:pt x="47" y="59"/>
                    <a:pt x="72" y="59"/>
                  </a:cubicBezTo>
                  <a:cubicBezTo>
                    <a:pt x="80" y="59"/>
                    <a:pt x="86" y="53"/>
                    <a:pt x="86" y="38"/>
                  </a:cubicBezTo>
                  <a:cubicBezTo>
                    <a:pt x="86" y="19"/>
                    <a:pt x="67" y="1"/>
                    <a:pt x="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3883175" y="4122575"/>
              <a:ext cx="2100" cy="1750"/>
            </a:xfrm>
            <a:custGeom>
              <a:rect b="b" l="l" r="r" t="t"/>
              <a:pathLst>
                <a:path extrusionOk="0" h="70" w="84">
                  <a:moveTo>
                    <a:pt x="39" y="0"/>
                  </a:moveTo>
                  <a:cubicBezTo>
                    <a:pt x="21" y="0"/>
                    <a:pt x="5" y="12"/>
                    <a:pt x="5" y="35"/>
                  </a:cubicBezTo>
                  <a:cubicBezTo>
                    <a:pt x="1" y="58"/>
                    <a:pt x="21" y="69"/>
                    <a:pt x="42" y="69"/>
                  </a:cubicBezTo>
                  <a:cubicBezTo>
                    <a:pt x="63" y="69"/>
                    <a:pt x="83" y="58"/>
                    <a:pt x="79" y="35"/>
                  </a:cubicBezTo>
                  <a:cubicBezTo>
                    <a:pt x="74" y="12"/>
                    <a:pt x="56" y="0"/>
                    <a:pt x="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1"/>
            <p:cNvSpPr/>
            <p:nvPr/>
          </p:nvSpPr>
          <p:spPr>
            <a:xfrm>
              <a:off x="3887675" y="4075325"/>
              <a:ext cx="6450" cy="11525"/>
            </a:xfrm>
            <a:custGeom>
              <a:rect b="b" l="l" r="r" t="t"/>
              <a:pathLst>
                <a:path extrusionOk="0" h="461" w="2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8" y="19"/>
                    <a:pt x="65" y="47"/>
                  </a:cubicBezTo>
                  <a:cubicBezTo>
                    <a:pt x="83" y="65"/>
                    <a:pt x="101" y="84"/>
                    <a:pt x="120" y="111"/>
                  </a:cubicBezTo>
                  <a:cubicBezTo>
                    <a:pt x="147" y="139"/>
                    <a:pt x="166" y="166"/>
                    <a:pt x="175" y="203"/>
                  </a:cubicBezTo>
                  <a:cubicBezTo>
                    <a:pt x="203" y="258"/>
                    <a:pt x="230" y="314"/>
                    <a:pt x="239" y="378"/>
                  </a:cubicBezTo>
                  <a:cubicBezTo>
                    <a:pt x="249" y="406"/>
                    <a:pt x="249" y="433"/>
                    <a:pt x="258" y="461"/>
                  </a:cubicBezTo>
                  <a:cubicBezTo>
                    <a:pt x="258" y="461"/>
                    <a:pt x="258" y="452"/>
                    <a:pt x="258" y="433"/>
                  </a:cubicBezTo>
                  <a:cubicBezTo>
                    <a:pt x="258" y="424"/>
                    <a:pt x="249" y="406"/>
                    <a:pt x="249" y="378"/>
                  </a:cubicBezTo>
                  <a:cubicBezTo>
                    <a:pt x="239" y="314"/>
                    <a:pt x="221" y="249"/>
                    <a:pt x="193" y="194"/>
                  </a:cubicBezTo>
                  <a:cubicBezTo>
                    <a:pt x="175" y="157"/>
                    <a:pt x="157" y="130"/>
                    <a:pt x="138" y="102"/>
                  </a:cubicBezTo>
                  <a:cubicBezTo>
                    <a:pt x="111" y="84"/>
                    <a:pt x="92" y="56"/>
                    <a:pt x="74" y="38"/>
                  </a:cubicBezTo>
                  <a:lnTo>
                    <a:pt x="46" y="19"/>
                  </a:lnTo>
                  <a:lnTo>
                    <a:pt x="18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1"/>
            <p:cNvSpPr/>
            <p:nvPr/>
          </p:nvSpPr>
          <p:spPr>
            <a:xfrm>
              <a:off x="3883300" y="4074175"/>
              <a:ext cx="1850" cy="350"/>
            </a:xfrm>
            <a:custGeom>
              <a:rect b="b" l="l" r="r" t="t"/>
              <a:pathLst>
                <a:path extrusionOk="0" h="14" w="74">
                  <a:moveTo>
                    <a:pt x="0" y="1"/>
                  </a:moveTo>
                  <a:cubicBezTo>
                    <a:pt x="0" y="1"/>
                    <a:pt x="9" y="10"/>
                    <a:pt x="37" y="10"/>
                  </a:cubicBezTo>
                  <a:cubicBezTo>
                    <a:pt x="49" y="10"/>
                    <a:pt x="62" y="14"/>
                    <a:pt x="68" y="14"/>
                  </a:cubicBezTo>
                  <a:cubicBezTo>
                    <a:pt x="72" y="14"/>
                    <a:pt x="74" y="13"/>
                    <a:pt x="74" y="10"/>
                  </a:cubicBezTo>
                  <a:cubicBezTo>
                    <a:pt x="74" y="10"/>
                    <a:pt x="55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1"/>
            <p:cNvSpPr/>
            <p:nvPr/>
          </p:nvSpPr>
          <p:spPr>
            <a:xfrm>
              <a:off x="3825300" y="4032750"/>
              <a:ext cx="43750" cy="174025"/>
            </a:xfrm>
            <a:custGeom>
              <a:rect b="b" l="l" r="r" t="t"/>
              <a:pathLst>
                <a:path extrusionOk="0" h="6961" w="1750">
                  <a:moveTo>
                    <a:pt x="783" y="1"/>
                  </a:moveTo>
                  <a:cubicBezTo>
                    <a:pt x="681" y="1"/>
                    <a:pt x="599" y="56"/>
                    <a:pt x="553" y="139"/>
                  </a:cubicBezTo>
                  <a:lnTo>
                    <a:pt x="175" y="857"/>
                  </a:lnTo>
                  <a:cubicBezTo>
                    <a:pt x="55" y="1068"/>
                    <a:pt x="0" y="1308"/>
                    <a:pt x="0" y="1547"/>
                  </a:cubicBezTo>
                  <a:lnTo>
                    <a:pt x="0" y="6537"/>
                  </a:lnTo>
                  <a:lnTo>
                    <a:pt x="663" y="6960"/>
                  </a:lnTo>
                  <a:lnTo>
                    <a:pt x="1123" y="6960"/>
                  </a:lnTo>
                  <a:lnTo>
                    <a:pt x="1749" y="6537"/>
                  </a:lnTo>
                  <a:lnTo>
                    <a:pt x="1749" y="1575"/>
                  </a:lnTo>
                  <a:cubicBezTo>
                    <a:pt x="1749" y="1345"/>
                    <a:pt x="1694" y="1114"/>
                    <a:pt x="1593" y="912"/>
                  </a:cubicBezTo>
                  <a:lnTo>
                    <a:pt x="1206" y="139"/>
                  </a:lnTo>
                  <a:cubicBezTo>
                    <a:pt x="1160" y="56"/>
                    <a:pt x="1068" y="1"/>
                    <a:pt x="9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1"/>
            <p:cNvSpPr/>
            <p:nvPr/>
          </p:nvSpPr>
          <p:spPr>
            <a:xfrm>
              <a:off x="3783400" y="4111700"/>
              <a:ext cx="41925" cy="74350"/>
            </a:xfrm>
            <a:custGeom>
              <a:rect b="b" l="l" r="r" t="t"/>
              <a:pathLst>
                <a:path extrusionOk="0" h="2974" w="1677">
                  <a:moveTo>
                    <a:pt x="1676" y="0"/>
                  </a:moveTo>
                  <a:cubicBezTo>
                    <a:pt x="1676" y="0"/>
                    <a:pt x="1400" y="1188"/>
                    <a:pt x="700" y="1713"/>
                  </a:cubicBezTo>
                  <a:cubicBezTo>
                    <a:pt x="295" y="2007"/>
                    <a:pt x="38" y="2467"/>
                    <a:pt x="1" y="2974"/>
                  </a:cubicBezTo>
                  <a:lnTo>
                    <a:pt x="1676" y="2974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1"/>
            <p:cNvSpPr/>
            <p:nvPr/>
          </p:nvSpPr>
          <p:spPr>
            <a:xfrm>
              <a:off x="3869025" y="4111700"/>
              <a:ext cx="41900" cy="74350"/>
            </a:xfrm>
            <a:custGeom>
              <a:rect b="b" l="l" r="r" t="t"/>
              <a:pathLst>
                <a:path extrusionOk="0" h="2974" w="1676">
                  <a:moveTo>
                    <a:pt x="0" y="0"/>
                  </a:moveTo>
                  <a:lnTo>
                    <a:pt x="0" y="2974"/>
                  </a:lnTo>
                  <a:lnTo>
                    <a:pt x="1676" y="2974"/>
                  </a:lnTo>
                  <a:cubicBezTo>
                    <a:pt x="1639" y="2467"/>
                    <a:pt x="1381" y="2007"/>
                    <a:pt x="976" y="1713"/>
                  </a:cubicBezTo>
                  <a:cubicBezTo>
                    <a:pt x="277" y="11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1"/>
            <p:cNvSpPr/>
            <p:nvPr/>
          </p:nvSpPr>
          <p:spPr>
            <a:xfrm>
              <a:off x="3783400" y="4111700"/>
              <a:ext cx="41925" cy="74350"/>
            </a:xfrm>
            <a:custGeom>
              <a:rect b="b" l="l" r="r" t="t"/>
              <a:pathLst>
                <a:path extrusionOk="0" h="2974" w="1677">
                  <a:moveTo>
                    <a:pt x="1676" y="0"/>
                  </a:moveTo>
                  <a:cubicBezTo>
                    <a:pt x="1676" y="0"/>
                    <a:pt x="1400" y="1188"/>
                    <a:pt x="700" y="1713"/>
                  </a:cubicBezTo>
                  <a:cubicBezTo>
                    <a:pt x="295" y="2007"/>
                    <a:pt x="38" y="2467"/>
                    <a:pt x="1" y="2974"/>
                  </a:cubicBezTo>
                  <a:lnTo>
                    <a:pt x="1676" y="2974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3869025" y="4111700"/>
              <a:ext cx="41900" cy="74350"/>
            </a:xfrm>
            <a:custGeom>
              <a:rect b="b" l="l" r="r" t="t"/>
              <a:pathLst>
                <a:path extrusionOk="0" h="2974" w="1676">
                  <a:moveTo>
                    <a:pt x="0" y="0"/>
                  </a:moveTo>
                  <a:lnTo>
                    <a:pt x="0" y="2974"/>
                  </a:lnTo>
                  <a:lnTo>
                    <a:pt x="1676" y="2974"/>
                  </a:lnTo>
                  <a:cubicBezTo>
                    <a:pt x="1639" y="2467"/>
                    <a:pt x="1381" y="2007"/>
                    <a:pt x="976" y="1713"/>
                  </a:cubicBezTo>
                  <a:cubicBezTo>
                    <a:pt x="277" y="11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3828275" y="4079700"/>
              <a:ext cx="500" cy="41225"/>
            </a:xfrm>
            <a:custGeom>
              <a:rect b="b" l="l" r="r" t="t"/>
              <a:pathLst>
                <a:path extrusionOk="0" h="1649" w="20">
                  <a:moveTo>
                    <a:pt x="10" y="1"/>
                  </a:moveTo>
                  <a:cubicBezTo>
                    <a:pt x="1" y="1"/>
                    <a:pt x="1" y="369"/>
                    <a:pt x="1" y="829"/>
                  </a:cubicBezTo>
                  <a:cubicBezTo>
                    <a:pt x="1" y="1280"/>
                    <a:pt x="10" y="1648"/>
                    <a:pt x="10" y="1648"/>
                  </a:cubicBezTo>
                  <a:cubicBezTo>
                    <a:pt x="10" y="1648"/>
                    <a:pt x="19" y="1280"/>
                    <a:pt x="19" y="829"/>
                  </a:cubicBezTo>
                  <a:cubicBezTo>
                    <a:pt x="19" y="369"/>
                    <a:pt x="19" y="1"/>
                    <a:pt x="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3828750" y="4067500"/>
              <a:ext cx="250" cy="3700"/>
            </a:xfrm>
            <a:custGeom>
              <a:rect b="b" l="l" r="r" t="t"/>
              <a:pathLst>
                <a:path extrusionOk="0" h="148" w="10">
                  <a:moveTo>
                    <a:pt x="0" y="1"/>
                  </a:moveTo>
                  <a:cubicBezTo>
                    <a:pt x="0" y="1"/>
                    <a:pt x="0" y="37"/>
                    <a:pt x="0" y="74"/>
                  </a:cubicBezTo>
                  <a:cubicBezTo>
                    <a:pt x="0" y="120"/>
                    <a:pt x="0" y="148"/>
                    <a:pt x="0" y="148"/>
                  </a:cubicBezTo>
                  <a:cubicBezTo>
                    <a:pt x="10" y="148"/>
                    <a:pt x="10" y="120"/>
                    <a:pt x="10" y="74"/>
                  </a:cubicBezTo>
                  <a:cubicBezTo>
                    <a:pt x="10" y="37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3829200" y="4035750"/>
              <a:ext cx="13150" cy="25575"/>
            </a:xfrm>
            <a:custGeom>
              <a:rect b="b" l="l" r="r" t="t"/>
              <a:pathLst>
                <a:path extrusionOk="0" h="1023" w="526">
                  <a:moveTo>
                    <a:pt x="525" y="0"/>
                  </a:moveTo>
                  <a:cubicBezTo>
                    <a:pt x="525" y="0"/>
                    <a:pt x="397" y="221"/>
                    <a:pt x="258" y="507"/>
                  </a:cubicBezTo>
                  <a:cubicBezTo>
                    <a:pt x="120" y="792"/>
                    <a:pt x="1" y="1022"/>
                    <a:pt x="1" y="1022"/>
                  </a:cubicBezTo>
                  <a:cubicBezTo>
                    <a:pt x="10" y="1022"/>
                    <a:pt x="130" y="792"/>
                    <a:pt x="268" y="516"/>
                  </a:cubicBezTo>
                  <a:cubicBezTo>
                    <a:pt x="415" y="231"/>
                    <a:pt x="525" y="0"/>
                    <a:pt x="5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3787075" y="4131475"/>
              <a:ext cx="33650" cy="51350"/>
            </a:xfrm>
            <a:custGeom>
              <a:rect b="b" l="l" r="r" t="t"/>
              <a:pathLst>
                <a:path extrusionOk="0" h="2054" w="1346">
                  <a:moveTo>
                    <a:pt x="1345" y="1"/>
                  </a:moveTo>
                  <a:cubicBezTo>
                    <a:pt x="1336" y="10"/>
                    <a:pt x="1336" y="19"/>
                    <a:pt x="1336" y="38"/>
                  </a:cubicBezTo>
                  <a:cubicBezTo>
                    <a:pt x="1336" y="47"/>
                    <a:pt x="1336" y="56"/>
                    <a:pt x="1327" y="75"/>
                  </a:cubicBezTo>
                  <a:cubicBezTo>
                    <a:pt x="1299" y="157"/>
                    <a:pt x="1262" y="240"/>
                    <a:pt x="1216" y="323"/>
                  </a:cubicBezTo>
                  <a:cubicBezTo>
                    <a:pt x="1152" y="443"/>
                    <a:pt x="1069" y="544"/>
                    <a:pt x="977" y="645"/>
                  </a:cubicBezTo>
                  <a:cubicBezTo>
                    <a:pt x="876" y="765"/>
                    <a:pt x="756" y="876"/>
                    <a:pt x="627" y="995"/>
                  </a:cubicBezTo>
                  <a:cubicBezTo>
                    <a:pt x="498" y="1106"/>
                    <a:pt x="388" y="1225"/>
                    <a:pt x="286" y="1363"/>
                  </a:cubicBezTo>
                  <a:cubicBezTo>
                    <a:pt x="250" y="1419"/>
                    <a:pt x="213" y="1483"/>
                    <a:pt x="176" y="1548"/>
                  </a:cubicBezTo>
                  <a:cubicBezTo>
                    <a:pt x="148" y="1603"/>
                    <a:pt x="121" y="1658"/>
                    <a:pt x="93" y="1713"/>
                  </a:cubicBezTo>
                  <a:cubicBezTo>
                    <a:pt x="56" y="1796"/>
                    <a:pt x="29" y="1888"/>
                    <a:pt x="10" y="1971"/>
                  </a:cubicBezTo>
                  <a:cubicBezTo>
                    <a:pt x="1" y="1999"/>
                    <a:pt x="1" y="2026"/>
                    <a:pt x="1" y="2054"/>
                  </a:cubicBezTo>
                  <a:cubicBezTo>
                    <a:pt x="1" y="2036"/>
                    <a:pt x="1" y="2017"/>
                    <a:pt x="10" y="1980"/>
                  </a:cubicBezTo>
                  <a:cubicBezTo>
                    <a:pt x="47" y="1833"/>
                    <a:pt x="102" y="1686"/>
                    <a:pt x="185" y="1557"/>
                  </a:cubicBezTo>
                  <a:cubicBezTo>
                    <a:pt x="222" y="1492"/>
                    <a:pt x="259" y="1437"/>
                    <a:pt x="296" y="1373"/>
                  </a:cubicBezTo>
                  <a:cubicBezTo>
                    <a:pt x="397" y="1244"/>
                    <a:pt x="507" y="1115"/>
                    <a:pt x="627" y="1004"/>
                  </a:cubicBezTo>
                  <a:cubicBezTo>
                    <a:pt x="756" y="894"/>
                    <a:pt x="885" y="774"/>
                    <a:pt x="986" y="664"/>
                  </a:cubicBezTo>
                  <a:cubicBezTo>
                    <a:pt x="1078" y="563"/>
                    <a:pt x="1161" y="452"/>
                    <a:pt x="1225" y="332"/>
                  </a:cubicBezTo>
                  <a:cubicBezTo>
                    <a:pt x="1271" y="259"/>
                    <a:pt x="1308" y="176"/>
                    <a:pt x="1336" y="84"/>
                  </a:cubicBezTo>
                  <a:cubicBezTo>
                    <a:pt x="1336" y="65"/>
                    <a:pt x="1336" y="56"/>
                    <a:pt x="1345" y="38"/>
                  </a:cubicBezTo>
                  <a:lnTo>
                    <a:pt x="1345" y="1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3835650" y="4059450"/>
              <a:ext cx="23050" cy="15900"/>
            </a:xfrm>
            <a:custGeom>
              <a:rect b="b" l="l" r="r" t="t"/>
              <a:pathLst>
                <a:path extrusionOk="0" h="636" w="922">
                  <a:moveTo>
                    <a:pt x="314" y="0"/>
                  </a:moveTo>
                  <a:cubicBezTo>
                    <a:pt x="139" y="0"/>
                    <a:pt x="0" y="148"/>
                    <a:pt x="0" y="323"/>
                  </a:cubicBezTo>
                  <a:cubicBezTo>
                    <a:pt x="0" y="498"/>
                    <a:pt x="139" y="636"/>
                    <a:pt x="314" y="636"/>
                  </a:cubicBezTo>
                  <a:lnTo>
                    <a:pt x="608" y="636"/>
                  </a:lnTo>
                  <a:cubicBezTo>
                    <a:pt x="783" y="636"/>
                    <a:pt x="921" y="498"/>
                    <a:pt x="921" y="323"/>
                  </a:cubicBezTo>
                  <a:cubicBezTo>
                    <a:pt x="921" y="148"/>
                    <a:pt x="783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3825300" y="4191550"/>
              <a:ext cx="43750" cy="15225"/>
            </a:xfrm>
            <a:custGeom>
              <a:rect b="b" l="l" r="r" t="t"/>
              <a:pathLst>
                <a:path extrusionOk="0" h="609" w="1750">
                  <a:moveTo>
                    <a:pt x="0" y="1"/>
                  </a:moveTo>
                  <a:lnTo>
                    <a:pt x="0" y="176"/>
                  </a:lnTo>
                  <a:lnTo>
                    <a:pt x="663" y="608"/>
                  </a:lnTo>
                  <a:lnTo>
                    <a:pt x="1123" y="608"/>
                  </a:lnTo>
                  <a:lnTo>
                    <a:pt x="1749" y="176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1"/>
            <p:cNvSpPr/>
            <p:nvPr/>
          </p:nvSpPr>
          <p:spPr>
            <a:xfrm>
              <a:off x="3841400" y="3865200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3" y="16"/>
                    <a:pt x="369" y="15"/>
                    <a:pt x="356" y="15"/>
                  </a:cubicBezTo>
                  <a:cubicBezTo>
                    <a:pt x="276" y="15"/>
                    <a:pt x="195" y="60"/>
                    <a:pt x="148" y="139"/>
                  </a:cubicBezTo>
                  <a:cubicBezTo>
                    <a:pt x="102" y="23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30"/>
                    <a:pt x="562" y="1510"/>
                  </a:cubicBezTo>
                  <a:cubicBezTo>
                    <a:pt x="617" y="1253"/>
                    <a:pt x="645" y="986"/>
                    <a:pt x="645" y="728"/>
                  </a:cubicBezTo>
                  <a:cubicBezTo>
                    <a:pt x="654" y="590"/>
                    <a:pt x="636" y="452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3841400" y="3865200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3" y="16"/>
                    <a:pt x="369" y="15"/>
                    <a:pt x="356" y="15"/>
                  </a:cubicBezTo>
                  <a:cubicBezTo>
                    <a:pt x="276" y="15"/>
                    <a:pt x="195" y="60"/>
                    <a:pt x="148" y="139"/>
                  </a:cubicBezTo>
                  <a:cubicBezTo>
                    <a:pt x="102" y="23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30"/>
                    <a:pt x="562" y="1510"/>
                  </a:cubicBezTo>
                  <a:cubicBezTo>
                    <a:pt x="617" y="1253"/>
                    <a:pt x="645" y="986"/>
                    <a:pt x="645" y="728"/>
                  </a:cubicBezTo>
                  <a:cubicBezTo>
                    <a:pt x="654" y="590"/>
                    <a:pt x="636" y="452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1"/>
            <p:cNvSpPr/>
            <p:nvPr/>
          </p:nvSpPr>
          <p:spPr>
            <a:xfrm>
              <a:off x="3846225" y="3870025"/>
              <a:ext cx="7400" cy="39150"/>
            </a:xfrm>
            <a:custGeom>
              <a:rect b="b" l="l" r="r" t="t"/>
              <a:pathLst>
                <a:path extrusionOk="0" h="1566" w="296">
                  <a:moveTo>
                    <a:pt x="148" y="1"/>
                  </a:moveTo>
                  <a:cubicBezTo>
                    <a:pt x="65" y="1"/>
                    <a:pt x="1" y="341"/>
                    <a:pt x="1" y="783"/>
                  </a:cubicBezTo>
                  <a:cubicBezTo>
                    <a:pt x="1" y="1225"/>
                    <a:pt x="65" y="1566"/>
                    <a:pt x="148" y="1566"/>
                  </a:cubicBezTo>
                  <a:cubicBezTo>
                    <a:pt x="231" y="1566"/>
                    <a:pt x="296" y="1216"/>
                    <a:pt x="296" y="783"/>
                  </a:cubicBezTo>
                  <a:cubicBezTo>
                    <a:pt x="296" y="351"/>
                    <a:pt x="231" y="1"/>
                    <a:pt x="1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1"/>
            <p:cNvSpPr/>
            <p:nvPr/>
          </p:nvSpPr>
          <p:spPr>
            <a:xfrm>
              <a:off x="3841400" y="3967625"/>
              <a:ext cx="16375" cy="44225"/>
            </a:xfrm>
            <a:custGeom>
              <a:rect b="b" l="l" r="r" t="t"/>
              <a:pathLst>
                <a:path extrusionOk="0" h="1769" w="655">
                  <a:moveTo>
                    <a:pt x="387" y="0"/>
                  </a:moveTo>
                  <a:lnTo>
                    <a:pt x="397" y="9"/>
                  </a:lnTo>
                  <a:cubicBezTo>
                    <a:pt x="383" y="7"/>
                    <a:pt x="370" y="6"/>
                    <a:pt x="357" y="6"/>
                  </a:cubicBezTo>
                  <a:cubicBezTo>
                    <a:pt x="270" y="6"/>
                    <a:pt x="188" y="57"/>
                    <a:pt x="148" y="129"/>
                  </a:cubicBezTo>
                  <a:cubicBezTo>
                    <a:pt x="102" y="221"/>
                    <a:pt x="84" y="322"/>
                    <a:pt x="74" y="424"/>
                  </a:cubicBezTo>
                  <a:cubicBezTo>
                    <a:pt x="37" y="801"/>
                    <a:pt x="1" y="1206"/>
                    <a:pt x="148" y="1574"/>
                  </a:cubicBezTo>
                  <a:cubicBezTo>
                    <a:pt x="183" y="1663"/>
                    <a:pt x="253" y="1768"/>
                    <a:pt x="364" y="1768"/>
                  </a:cubicBezTo>
                  <a:cubicBezTo>
                    <a:pt x="369" y="1768"/>
                    <a:pt x="373" y="1768"/>
                    <a:pt x="378" y="1768"/>
                  </a:cubicBezTo>
                  <a:cubicBezTo>
                    <a:pt x="489" y="1759"/>
                    <a:pt x="544" y="1620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89"/>
                    <a:pt x="636" y="451"/>
                    <a:pt x="608" y="322"/>
                  </a:cubicBezTo>
                  <a:cubicBezTo>
                    <a:pt x="571" y="194"/>
                    <a:pt x="498" y="74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1"/>
            <p:cNvSpPr/>
            <p:nvPr/>
          </p:nvSpPr>
          <p:spPr>
            <a:xfrm>
              <a:off x="3841400" y="3967625"/>
              <a:ext cx="16375" cy="44225"/>
            </a:xfrm>
            <a:custGeom>
              <a:rect b="b" l="l" r="r" t="t"/>
              <a:pathLst>
                <a:path extrusionOk="0" h="1769" w="655">
                  <a:moveTo>
                    <a:pt x="387" y="0"/>
                  </a:moveTo>
                  <a:lnTo>
                    <a:pt x="397" y="9"/>
                  </a:lnTo>
                  <a:cubicBezTo>
                    <a:pt x="383" y="7"/>
                    <a:pt x="370" y="6"/>
                    <a:pt x="357" y="6"/>
                  </a:cubicBezTo>
                  <a:cubicBezTo>
                    <a:pt x="270" y="6"/>
                    <a:pt x="188" y="57"/>
                    <a:pt x="148" y="129"/>
                  </a:cubicBezTo>
                  <a:cubicBezTo>
                    <a:pt x="102" y="221"/>
                    <a:pt x="84" y="322"/>
                    <a:pt x="74" y="424"/>
                  </a:cubicBezTo>
                  <a:cubicBezTo>
                    <a:pt x="37" y="801"/>
                    <a:pt x="1" y="1206"/>
                    <a:pt x="148" y="1574"/>
                  </a:cubicBezTo>
                  <a:cubicBezTo>
                    <a:pt x="183" y="1663"/>
                    <a:pt x="253" y="1768"/>
                    <a:pt x="364" y="1768"/>
                  </a:cubicBezTo>
                  <a:cubicBezTo>
                    <a:pt x="369" y="1768"/>
                    <a:pt x="373" y="1768"/>
                    <a:pt x="378" y="1768"/>
                  </a:cubicBezTo>
                  <a:cubicBezTo>
                    <a:pt x="489" y="1759"/>
                    <a:pt x="544" y="1620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89"/>
                    <a:pt x="636" y="451"/>
                    <a:pt x="608" y="322"/>
                  </a:cubicBezTo>
                  <a:cubicBezTo>
                    <a:pt x="571" y="194"/>
                    <a:pt x="498" y="74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1"/>
            <p:cNvSpPr/>
            <p:nvPr/>
          </p:nvSpPr>
          <p:spPr>
            <a:xfrm>
              <a:off x="3846225" y="3972225"/>
              <a:ext cx="7400" cy="39150"/>
            </a:xfrm>
            <a:custGeom>
              <a:rect b="b" l="l" r="r" t="t"/>
              <a:pathLst>
                <a:path extrusionOk="0" h="1566" w="296">
                  <a:moveTo>
                    <a:pt x="148" y="0"/>
                  </a:moveTo>
                  <a:cubicBezTo>
                    <a:pt x="65" y="0"/>
                    <a:pt x="1" y="350"/>
                    <a:pt x="1" y="783"/>
                  </a:cubicBezTo>
                  <a:cubicBezTo>
                    <a:pt x="1" y="1216"/>
                    <a:pt x="65" y="1565"/>
                    <a:pt x="148" y="1565"/>
                  </a:cubicBezTo>
                  <a:cubicBezTo>
                    <a:pt x="231" y="1565"/>
                    <a:pt x="296" y="1216"/>
                    <a:pt x="296" y="783"/>
                  </a:cubicBezTo>
                  <a:cubicBezTo>
                    <a:pt x="296" y="350"/>
                    <a:pt x="231" y="0"/>
                    <a:pt x="1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1"/>
            <p:cNvSpPr/>
            <p:nvPr/>
          </p:nvSpPr>
          <p:spPr>
            <a:xfrm>
              <a:off x="3841400" y="3763475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2" y="16"/>
                    <a:pt x="367" y="15"/>
                    <a:pt x="352" y="15"/>
                  </a:cubicBezTo>
                  <a:cubicBezTo>
                    <a:pt x="267" y="15"/>
                    <a:pt x="187" y="60"/>
                    <a:pt x="148" y="138"/>
                  </a:cubicBezTo>
                  <a:cubicBezTo>
                    <a:pt x="102" y="22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21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90"/>
                    <a:pt x="636" y="451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3841400" y="3763475"/>
              <a:ext cx="16375" cy="44450"/>
            </a:xfrm>
            <a:custGeom>
              <a:rect b="b" l="l" r="r" t="t"/>
              <a:pathLst>
                <a:path extrusionOk="0" h="1778" w="655">
                  <a:moveTo>
                    <a:pt x="387" y="0"/>
                  </a:moveTo>
                  <a:lnTo>
                    <a:pt x="397" y="19"/>
                  </a:lnTo>
                  <a:cubicBezTo>
                    <a:pt x="382" y="16"/>
                    <a:pt x="367" y="15"/>
                    <a:pt x="352" y="15"/>
                  </a:cubicBezTo>
                  <a:cubicBezTo>
                    <a:pt x="267" y="15"/>
                    <a:pt x="187" y="60"/>
                    <a:pt x="148" y="138"/>
                  </a:cubicBezTo>
                  <a:cubicBezTo>
                    <a:pt x="102" y="221"/>
                    <a:pt x="84" y="323"/>
                    <a:pt x="74" y="424"/>
                  </a:cubicBezTo>
                  <a:cubicBezTo>
                    <a:pt x="37" y="811"/>
                    <a:pt x="1" y="1206"/>
                    <a:pt x="148" y="1575"/>
                  </a:cubicBezTo>
                  <a:cubicBezTo>
                    <a:pt x="183" y="1672"/>
                    <a:pt x="253" y="1778"/>
                    <a:pt x="364" y="1778"/>
                  </a:cubicBezTo>
                  <a:cubicBezTo>
                    <a:pt x="369" y="1778"/>
                    <a:pt x="373" y="1778"/>
                    <a:pt x="378" y="1777"/>
                  </a:cubicBezTo>
                  <a:cubicBezTo>
                    <a:pt x="489" y="1759"/>
                    <a:pt x="544" y="1621"/>
                    <a:pt x="562" y="1510"/>
                  </a:cubicBezTo>
                  <a:cubicBezTo>
                    <a:pt x="617" y="1252"/>
                    <a:pt x="645" y="985"/>
                    <a:pt x="645" y="718"/>
                  </a:cubicBezTo>
                  <a:cubicBezTo>
                    <a:pt x="654" y="590"/>
                    <a:pt x="636" y="451"/>
                    <a:pt x="608" y="323"/>
                  </a:cubicBezTo>
                  <a:cubicBezTo>
                    <a:pt x="571" y="194"/>
                    <a:pt x="498" y="83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1"/>
            <p:cNvSpPr/>
            <p:nvPr/>
          </p:nvSpPr>
          <p:spPr>
            <a:xfrm>
              <a:off x="3846225" y="3768075"/>
              <a:ext cx="7400" cy="39375"/>
            </a:xfrm>
            <a:custGeom>
              <a:rect b="b" l="l" r="r" t="t"/>
              <a:pathLst>
                <a:path extrusionOk="0" h="1575" w="296">
                  <a:moveTo>
                    <a:pt x="148" y="1"/>
                  </a:moveTo>
                  <a:cubicBezTo>
                    <a:pt x="65" y="1"/>
                    <a:pt x="1" y="350"/>
                    <a:pt x="1" y="783"/>
                  </a:cubicBezTo>
                  <a:cubicBezTo>
                    <a:pt x="1" y="1216"/>
                    <a:pt x="65" y="1575"/>
                    <a:pt x="148" y="1575"/>
                  </a:cubicBezTo>
                  <a:cubicBezTo>
                    <a:pt x="231" y="1575"/>
                    <a:pt x="296" y="1225"/>
                    <a:pt x="296" y="783"/>
                  </a:cubicBezTo>
                  <a:cubicBezTo>
                    <a:pt x="296" y="350"/>
                    <a:pt x="231" y="1"/>
                    <a:pt x="1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1"/>
            <p:cNvSpPr/>
            <p:nvPr/>
          </p:nvSpPr>
          <p:spPr>
            <a:xfrm>
              <a:off x="3446450" y="3730100"/>
              <a:ext cx="159075" cy="16375"/>
            </a:xfrm>
            <a:custGeom>
              <a:rect b="b" l="l" r="r" t="t"/>
              <a:pathLst>
                <a:path extrusionOk="0" h="655" w="6363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6040" y="654"/>
                  </a:lnTo>
                  <a:cubicBezTo>
                    <a:pt x="6215" y="654"/>
                    <a:pt x="6362" y="507"/>
                    <a:pt x="6362" y="332"/>
                  </a:cubicBezTo>
                  <a:cubicBezTo>
                    <a:pt x="6362" y="148"/>
                    <a:pt x="6215" y="1"/>
                    <a:pt x="60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1"/>
            <p:cNvSpPr/>
            <p:nvPr/>
          </p:nvSpPr>
          <p:spPr>
            <a:xfrm>
              <a:off x="3446450" y="3730100"/>
              <a:ext cx="96000" cy="16375"/>
            </a:xfrm>
            <a:custGeom>
              <a:rect b="b" l="l" r="r" t="t"/>
              <a:pathLst>
                <a:path extrusionOk="0" h="655" w="3840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3840" y="654"/>
                  </a:lnTo>
                  <a:lnTo>
                    <a:pt x="384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1"/>
            <p:cNvSpPr/>
            <p:nvPr/>
          </p:nvSpPr>
          <p:spPr>
            <a:xfrm>
              <a:off x="3446450" y="3754725"/>
              <a:ext cx="159075" cy="16375"/>
            </a:xfrm>
            <a:custGeom>
              <a:rect b="b" l="l" r="r" t="t"/>
              <a:pathLst>
                <a:path extrusionOk="0" h="655" w="6363">
                  <a:moveTo>
                    <a:pt x="332" y="1"/>
                  </a:moveTo>
                  <a:cubicBezTo>
                    <a:pt x="148" y="1"/>
                    <a:pt x="1" y="148"/>
                    <a:pt x="1" y="323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6040" y="654"/>
                  </a:lnTo>
                  <a:cubicBezTo>
                    <a:pt x="6215" y="654"/>
                    <a:pt x="6362" y="507"/>
                    <a:pt x="6362" y="323"/>
                  </a:cubicBezTo>
                  <a:cubicBezTo>
                    <a:pt x="6362" y="148"/>
                    <a:pt x="6215" y="1"/>
                    <a:pt x="60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3446450" y="3754725"/>
              <a:ext cx="50450" cy="16375"/>
            </a:xfrm>
            <a:custGeom>
              <a:rect b="b" l="l" r="r" t="t"/>
              <a:pathLst>
                <a:path extrusionOk="0" h="655" w="2018">
                  <a:moveTo>
                    <a:pt x="332" y="1"/>
                  </a:moveTo>
                  <a:cubicBezTo>
                    <a:pt x="148" y="1"/>
                    <a:pt x="1" y="148"/>
                    <a:pt x="1" y="323"/>
                  </a:cubicBezTo>
                  <a:cubicBezTo>
                    <a:pt x="1" y="507"/>
                    <a:pt x="148" y="654"/>
                    <a:pt x="332" y="654"/>
                  </a:cubicBezTo>
                  <a:lnTo>
                    <a:pt x="2017" y="654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3449225" y="3691100"/>
              <a:ext cx="32000" cy="24300"/>
            </a:xfrm>
            <a:custGeom>
              <a:rect b="b" l="l" r="r" t="t"/>
              <a:pathLst>
                <a:path extrusionOk="0" h="972" w="1280">
                  <a:moveTo>
                    <a:pt x="309" y="0"/>
                  </a:moveTo>
                  <a:cubicBezTo>
                    <a:pt x="163" y="0"/>
                    <a:pt x="35" y="105"/>
                    <a:pt x="19" y="253"/>
                  </a:cubicBezTo>
                  <a:cubicBezTo>
                    <a:pt x="0" y="410"/>
                    <a:pt x="56" y="566"/>
                    <a:pt x="175" y="677"/>
                  </a:cubicBezTo>
                  <a:cubicBezTo>
                    <a:pt x="313" y="796"/>
                    <a:pt x="461" y="888"/>
                    <a:pt x="626" y="971"/>
                  </a:cubicBezTo>
                  <a:cubicBezTo>
                    <a:pt x="820" y="898"/>
                    <a:pt x="985" y="787"/>
                    <a:pt x="1124" y="640"/>
                  </a:cubicBezTo>
                  <a:cubicBezTo>
                    <a:pt x="1243" y="483"/>
                    <a:pt x="1280" y="235"/>
                    <a:pt x="1142" y="97"/>
                  </a:cubicBezTo>
                  <a:cubicBezTo>
                    <a:pt x="1080" y="35"/>
                    <a:pt x="997" y="4"/>
                    <a:pt x="913" y="4"/>
                  </a:cubicBezTo>
                  <a:cubicBezTo>
                    <a:pt x="885" y="4"/>
                    <a:pt x="857" y="7"/>
                    <a:pt x="829" y="14"/>
                  </a:cubicBezTo>
                  <a:cubicBezTo>
                    <a:pt x="718" y="51"/>
                    <a:pt x="636" y="143"/>
                    <a:pt x="608" y="262"/>
                  </a:cubicBezTo>
                  <a:cubicBezTo>
                    <a:pt x="571" y="143"/>
                    <a:pt x="479" y="51"/>
                    <a:pt x="359" y="5"/>
                  </a:cubicBezTo>
                  <a:cubicBezTo>
                    <a:pt x="342" y="2"/>
                    <a:pt x="325" y="0"/>
                    <a:pt x="30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3487425" y="3691100"/>
              <a:ext cx="32025" cy="24300"/>
            </a:xfrm>
            <a:custGeom>
              <a:rect b="b" l="l" r="r" t="t"/>
              <a:pathLst>
                <a:path extrusionOk="0" h="972" w="1281">
                  <a:moveTo>
                    <a:pt x="311" y="0"/>
                  </a:moveTo>
                  <a:cubicBezTo>
                    <a:pt x="172" y="0"/>
                    <a:pt x="44" y="105"/>
                    <a:pt x="19" y="253"/>
                  </a:cubicBezTo>
                  <a:cubicBezTo>
                    <a:pt x="1" y="410"/>
                    <a:pt x="65" y="566"/>
                    <a:pt x="185" y="677"/>
                  </a:cubicBezTo>
                  <a:cubicBezTo>
                    <a:pt x="314" y="796"/>
                    <a:pt x="470" y="888"/>
                    <a:pt x="627" y="971"/>
                  </a:cubicBezTo>
                  <a:lnTo>
                    <a:pt x="636" y="971"/>
                  </a:lnTo>
                  <a:cubicBezTo>
                    <a:pt x="820" y="898"/>
                    <a:pt x="995" y="787"/>
                    <a:pt x="1133" y="640"/>
                  </a:cubicBezTo>
                  <a:cubicBezTo>
                    <a:pt x="1262" y="483"/>
                    <a:pt x="1280" y="235"/>
                    <a:pt x="1142" y="97"/>
                  </a:cubicBezTo>
                  <a:cubicBezTo>
                    <a:pt x="1080" y="35"/>
                    <a:pt x="997" y="4"/>
                    <a:pt x="913" y="4"/>
                  </a:cubicBezTo>
                  <a:cubicBezTo>
                    <a:pt x="885" y="4"/>
                    <a:pt x="857" y="7"/>
                    <a:pt x="829" y="14"/>
                  </a:cubicBezTo>
                  <a:cubicBezTo>
                    <a:pt x="719" y="51"/>
                    <a:pt x="636" y="143"/>
                    <a:pt x="617" y="262"/>
                  </a:cubicBezTo>
                  <a:cubicBezTo>
                    <a:pt x="571" y="143"/>
                    <a:pt x="479" y="51"/>
                    <a:pt x="360" y="5"/>
                  </a:cubicBezTo>
                  <a:cubicBezTo>
                    <a:pt x="343" y="2"/>
                    <a:pt x="327" y="0"/>
                    <a:pt x="31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3525625" y="3691100"/>
              <a:ext cx="32025" cy="24300"/>
            </a:xfrm>
            <a:custGeom>
              <a:rect b="b" l="l" r="r" t="t"/>
              <a:pathLst>
                <a:path extrusionOk="0" h="972" w="1281">
                  <a:moveTo>
                    <a:pt x="920" y="0"/>
                  </a:moveTo>
                  <a:cubicBezTo>
                    <a:pt x="778" y="0"/>
                    <a:pt x="641" y="97"/>
                    <a:pt x="618" y="262"/>
                  </a:cubicBezTo>
                  <a:cubicBezTo>
                    <a:pt x="572" y="143"/>
                    <a:pt x="480" y="51"/>
                    <a:pt x="360" y="5"/>
                  </a:cubicBezTo>
                  <a:cubicBezTo>
                    <a:pt x="348" y="3"/>
                    <a:pt x="337" y="3"/>
                    <a:pt x="326" y="3"/>
                  </a:cubicBezTo>
                  <a:cubicBezTo>
                    <a:pt x="181" y="3"/>
                    <a:pt x="45" y="108"/>
                    <a:pt x="19" y="253"/>
                  </a:cubicBezTo>
                  <a:cubicBezTo>
                    <a:pt x="1" y="410"/>
                    <a:pt x="65" y="566"/>
                    <a:pt x="185" y="677"/>
                  </a:cubicBezTo>
                  <a:cubicBezTo>
                    <a:pt x="323" y="796"/>
                    <a:pt x="470" y="888"/>
                    <a:pt x="636" y="971"/>
                  </a:cubicBezTo>
                  <a:cubicBezTo>
                    <a:pt x="820" y="898"/>
                    <a:pt x="995" y="787"/>
                    <a:pt x="1124" y="640"/>
                  </a:cubicBezTo>
                  <a:cubicBezTo>
                    <a:pt x="1253" y="483"/>
                    <a:pt x="1280" y="235"/>
                    <a:pt x="1142" y="97"/>
                  </a:cubicBezTo>
                  <a:cubicBezTo>
                    <a:pt x="1080" y="31"/>
                    <a:pt x="999" y="0"/>
                    <a:pt x="9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3565450" y="3691100"/>
              <a:ext cx="31775" cy="24300"/>
            </a:xfrm>
            <a:custGeom>
              <a:rect b="b" l="l" r="r" t="t"/>
              <a:pathLst>
                <a:path extrusionOk="0" h="972" w="1271">
                  <a:moveTo>
                    <a:pt x="912" y="0"/>
                  </a:moveTo>
                  <a:cubicBezTo>
                    <a:pt x="773" y="0"/>
                    <a:pt x="638" y="97"/>
                    <a:pt x="608" y="262"/>
                  </a:cubicBezTo>
                  <a:cubicBezTo>
                    <a:pt x="562" y="143"/>
                    <a:pt x="470" y="51"/>
                    <a:pt x="350" y="5"/>
                  </a:cubicBezTo>
                  <a:cubicBezTo>
                    <a:pt x="339" y="3"/>
                    <a:pt x="327" y="3"/>
                    <a:pt x="316" y="3"/>
                  </a:cubicBezTo>
                  <a:cubicBezTo>
                    <a:pt x="172" y="3"/>
                    <a:pt x="36" y="108"/>
                    <a:pt x="19" y="253"/>
                  </a:cubicBezTo>
                  <a:cubicBezTo>
                    <a:pt x="0" y="410"/>
                    <a:pt x="56" y="566"/>
                    <a:pt x="175" y="677"/>
                  </a:cubicBezTo>
                  <a:cubicBezTo>
                    <a:pt x="313" y="796"/>
                    <a:pt x="461" y="888"/>
                    <a:pt x="626" y="971"/>
                  </a:cubicBezTo>
                  <a:cubicBezTo>
                    <a:pt x="811" y="898"/>
                    <a:pt x="986" y="787"/>
                    <a:pt x="1124" y="640"/>
                  </a:cubicBezTo>
                  <a:cubicBezTo>
                    <a:pt x="1243" y="483"/>
                    <a:pt x="1271" y="235"/>
                    <a:pt x="1133" y="97"/>
                  </a:cubicBezTo>
                  <a:cubicBezTo>
                    <a:pt x="1070" y="31"/>
                    <a:pt x="991" y="0"/>
                    <a:pt x="9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3576950" y="3863600"/>
              <a:ext cx="12700" cy="12675"/>
            </a:xfrm>
            <a:custGeom>
              <a:rect b="b" l="l" r="r" t="t"/>
              <a:pathLst>
                <a:path extrusionOk="0" h="507" w="508">
                  <a:moveTo>
                    <a:pt x="249" y="0"/>
                  </a:moveTo>
                  <a:lnTo>
                    <a:pt x="222" y="64"/>
                  </a:lnTo>
                  <a:cubicBezTo>
                    <a:pt x="185" y="129"/>
                    <a:pt x="130" y="184"/>
                    <a:pt x="65" y="221"/>
                  </a:cubicBezTo>
                  <a:lnTo>
                    <a:pt x="1" y="258"/>
                  </a:lnTo>
                  <a:lnTo>
                    <a:pt x="65" y="285"/>
                  </a:lnTo>
                  <a:cubicBezTo>
                    <a:pt x="130" y="322"/>
                    <a:pt x="185" y="378"/>
                    <a:pt x="222" y="442"/>
                  </a:cubicBezTo>
                  <a:lnTo>
                    <a:pt x="249" y="506"/>
                  </a:lnTo>
                  <a:lnTo>
                    <a:pt x="286" y="442"/>
                  </a:lnTo>
                  <a:cubicBezTo>
                    <a:pt x="323" y="378"/>
                    <a:pt x="378" y="322"/>
                    <a:pt x="443" y="285"/>
                  </a:cubicBezTo>
                  <a:lnTo>
                    <a:pt x="507" y="258"/>
                  </a:lnTo>
                  <a:lnTo>
                    <a:pt x="443" y="221"/>
                  </a:lnTo>
                  <a:cubicBezTo>
                    <a:pt x="378" y="184"/>
                    <a:pt x="323" y="129"/>
                    <a:pt x="286" y="64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4022525" y="4014100"/>
              <a:ext cx="12700" cy="12925"/>
            </a:xfrm>
            <a:custGeom>
              <a:rect b="b" l="l" r="r" t="t"/>
              <a:pathLst>
                <a:path extrusionOk="0" h="517" w="508">
                  <a:moveTo>
                    <a:pt x="249" y="1"/>
                  </a:moveTo>
                  <a:lnTo>
                    <a:pt x="222" y="65"/>
                  </a:lnTo>
                  <a:cubicBezTo>
                    <a:pt x="185" y="130"/>
                    <a:pt x="130" y="185"/>
                    <a:pt x="65" y="222"/>
                  </a:cubicBezTo>
                  <a:lnTo>
                    <a:pt x="1" y="259"/>
                  </a:lnTo>
                  <a:lnTo>
                    <a:pt x="65" y="295"/>
                  </a:lnTo>
                  <a:cubicBezTo>
                    <a:pt x="130" y="332"/>
                    <a:pt x="185" y="388"/>
                    <a:pt x="222" y="452"/>
                  </a:cubicBezTo>
                  <a:lnTo>
                    <a:pt x="249" y="516"/>
                  </a:lnTo>
                  <a:lnTo>
                    <a:pt x="286" y="452"/>
                  </a:lnTo>
                  <a:cubicBezTo>
                    <a:pt x="323" y="388"/>
                    <a:pt x="378" y="332"/>
                    <a:pt x="443" y="295"/>
                  </a:cubicBezTo>
                  <a:lnTo>
                    <a:pt x="507" y="259"/>
                  </a:lnTo>
                  <a:lnTo>
                    <a:pt x="443" y="222"/>
                  </a:lnTo>
                  <a:cubicBezTo>
                    <a:pt x="378" y="185"/>
                    <a:pt x="323" y="130"/>
                    <a:pt x="286" y="65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3758775" y="3925725"/>
              <a:ext cx="18900" cy="18675"/>
            </a:xfrm>
            <a:custGeom>
              <a:rect b="b" l="l" r="r" t="t"/>
              <a:pathLst>
                <a:path extrusionOk="0" h="747" w="756">
                  <a:moveTo>
                    <a:pt x="378" y="1"/>
                  </a:moveTo>
                  <a:lnTo>
                    <a:pt x="323" y="93"/>
                  </a:lnTo>
                  <a:cubicBezTo>
                    <a:pt x="277" y="185"/>
                    <a:pt x="194" y="268"/>
                    <a:pt x="93" y="323"/>
                  </a:cubicBezTo>
                  <a:lnTo>
                    <a:pt x="1" y="378"/>
                  </a:lnTo>
                  <a:lnTo>
                    <a:pt x="93" y="424"/>
                  </a:lnTo>
                  <a:cubicBezTo>
                    <a:pt x="194" y="479"/>
                    <a:pt x="277" y="562"/>
                    <a:pt x="323" y="654"/>
                  </a:cubicBezTo>
                  <a:lnTo>
                    <a:pt x="378" y="746"/>
                  </a:lnTo>
                  <a:lnTo>
                    <a:pt x="433" y="654"/>
                  </a:lnTo>
                  <a:cubicBezTo>
                    <a:pt x="479" y="562"/>
                    <a:pt x="562" y="479"/>
                    <a:pt x="663" y="424"/>
                  </a:cubicBezTo>
                  <a:lnTo>
                    <a:pt x="756" y="378"/>
                  </a:lnTo>
                  <a:lnTo>
                    <a:pt x="663" y="323"/>
                  </a:lnTo>
                  <a:cubicBezTo>
                    <a:pt x="562" y="268"/>
                    <a:pt x="479" y="185"/>
                    <a:pt x="433" y="93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4104000" y="4107775"/>
              <a:ext cx="18675" cy="18675"/>
            </a:xfrm>
            <a:custGeom>
              <a:rect b="b" l="l" r="r" t="t"/>
              <a:pathLst>
                <a:path extrusionOk="0" h="747" w="747">
                  <a:moveTo>
                    <a:pt x="378" y="1"/>
                  </a:moveTo>
                  <a:lnTo>
                    <a:pt x="323" y="93"/>
                  </a:lnTo>
                  <a:cubicBezTo>
                    <a:pt x="268" y="185"/>
                    <a:pt x="185" y="268"/>
                    <a:pt x="93" y="323"/>
                  </a:cubicBezTo>
                  <a:lnTo>
                    <a:pt x="1" y="369"/>
                  </a:lnTo>
                  <a:lnTo>
                    <a:pt x="93" y="424"/>
                  </a:lnTo>
                  <a:cubicBezTo>
                    <a:pt x="194" y="479"/>
                    <a:pt x="268" y="553"/>
                    <a:pt x="323" y="654"/>
                  </a:cubicBezTo>
                  <a:lnTo>
                    <a:pt x="378" y="746"/>
                  </a:lnTo>
                  <a:lnTo>
                    <a:pt x="424" y="654"/>
                  </a:lnTo>
                  <a:cubicBezTo>
                    <a:pt x="480" y="553"/>
                    <a:pt x="562" y="479"/>
                    <a:pt x="655" y="424"/>
                  </a:cubicBezTo>
                  <a:lnTo>
                    <a:pt x="747" y="369"/>
                  </a:lnTo>
                  <a:lnTo>
                    <a:pt x="655" y="323"/>
                  </a:lnTo>
                  <a:cubicBezTo>
                    <a:pt x="562" y="268"/>
                    <a:pt x="480" y="185"/>
                    <a:pt x="424" y="93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3596050" y="4210200"/>
              <a:ext cx="5800" cy="5550"/>
            </a:xfrm>
            <a:custGeom>
              <a:rect b="b" l="l" r="r" t="t"/>
              <a:pathLst>
                <a:path extrusionOk="0" h="222" w="232">
                  <a:moveTo>
                    <a:pt x="121" y="0"/>
                  </a:moveTo>
                  <a:lnTo>
                    <a:pt x="102" y="28"/>
                  </a:lnTo>
                  <a:cubicBezTo>
                    <a:pt x="84" y="56"/>
                    <a:pt x="65" y="74"/>
                    <a:pt x="38" y="93"/>
                  </a:cubicBezTo>
                  <a:lnTo>
                    <a:pt x="1" y="111"/>
                  </a:lnTo>
                  <a:lnTo>
                    <a:pt x="38" y="129"/>
                  </a:lnTo>
                  <a:cubicBezTo>
                    <a:pt x="65" y="139"/>
                    <a:pt x="84" y="166"/>
                    <a:pt x="102" y="194"/>
                  </a:cubicBezTo>
                  <a:lnTo>
                    <a:pt x="121" y="221"/>
                  </a:lnTo>
                  <a:lnTo>
                    <a:pt x="139" y="194"/>
                  </a:lnTo>
                  <a:cubicBezTo>
                    <a:pt x="148" y="166"/>
                    <a:pt x="176" y="139"/>
                    <a:pt x="203" y="129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76" y="83"/>
                    <a:pt x="148" y="56"/>
                    <a:pt x="139" y="28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1"/>
            <p:cNvSpPr/>
            <p:nvPr/>
          </p:nvSpPr>
          <p:spPr>
            <a:xfrm>
              <a:off x="3685600" y="406152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11" y="0"/>
                  </a:moveTo>
                  <a:lnTo>
                    <a:pt x="92" y="28"/>
                  </a:lnTo>
                  <a:cubicBezTo>
                    <a:pt x="83" y="56"/>
                    <a:pt x="55" y="83"/>
                    <a:pt x="28" y="102"/>
                  </a:cubicBezTo>
                  <a:lnTo>
                    <a:pt x="0" y="111"/>
                  </a:lnTo>
                  <a:lnTo>
                    <a:pt x="28" y="129"/>
                  </a:lnTo>
                  <a:cubicBezTo>
                    <a:pt x="55" y="148"/>
                    <a:pt x="83" y="175"/>
                    <a:pt x="92" y="203"/>
                  </a:cubicBezTo>
                  <a:lnTo>
                    <a:pt x="111" y="230"/>
                  </a:lnTo>
                  <a:lnTo>
                    <a:pt x="129" y="203"/>
                  </a:lnTo>
                  <a:cubicBezTo>
                    <a:pt x="147" y="175"/>
                    <a:pt x="166" y="148"/>
                    <a:pt x="203" y="129"/>
                  </a:cubicBezTo>
                  <a:lnTo>
                    <a:pt x="230" y="111"/>
                  </a:lnTo>
                  <a:lnTo>
                    <a:pt x="203" y="102"/>
                  </a:lnTo>
                  <a:cubicBezTo>
                    <a:pt x="166" y="83"/>
                    <a:pt x="147" y="56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1"/>
            <p:cNvSpPr/>
            <p:nvPr/>
          </p:nvSpPr>
          <p:spPr>
            <a:xfrm>
              <a:off x="3982250" y="421502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20" y="1"/>
                  </a:moveTo>
                  <a:lnTo>
                    <a:pt x="102" y="28"/>
                  </a:lnTo>
                  <a:cubicBezTo>
                    <a:pt x="84" y="65"/>
                    <a:pt x="65" y="84"/>
                    <a:pt x="28" y="102"/>
                  </a:cubicBezTo>
                  <a:lnTo>
                    <a:pt x="1" y="120"/>
                  </a:lnTo>
                  <a:lnTo>
                    <a:pt x="28" y="139"/>
                  </a:lnTo>
                  <a:cubicBezTo>
                    <a:pt x="65" y="148"/>
                    <a:pt x="84" y="176"/>
                    <a:pt x="102" y="203"/>
                  </a:cubicBezTo>
                  <a:lnTo>
                    <a:pt x="120" y="231"/>
                  </a:lnTo>
                  <a:lnTo>
                    <a:pt x="130" y="203"/>
                  </a:lnTo>
                  <a:cubicBezTo>
                    <a:pt x="148" y="176"/>
                    <a:pt x="176" y="148"/>
                    <a:pt x="203" y="139"/>
                  </a:cubicBezTo>
                  <a:lnTo>
                    <a:pt x="231" y="120"/>
                  </a:lnTo>
                  <a:lnTo>
                    <a:pt x="203" y="102"/>
                  </a:lnTo>
                  <a:cubicBezTo>
                    <a:pt x="176" y="84"/>
                    <a:pt x="148" y="65"/>
                    <a:pt x="130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1"/>
            <p:cNvSpPr/>
            <p:nvPr/>
          </p:nvSpPr>
          <p:spPr>
            <a:xfrm>
              <a:off x="3950725" y="3939300"/>
              <a:ext cx="5775" cy="5800"/>
            </a:xfrm>
            <a:custGeom>
              <a:rect b="b" l="l" r="r" t="t"/>
              <a:pathLst>
                <a:path extrusionOk="0" h="232" w="231">
                  <a:moveTo>
                    <a:pt x="120" y="1"/>
                  </a:moveTo>
                  <a:lnTo>
                    <a:pt x="102" y="28"/>
                  </a:lnTo>
                  <a:cubicBezTo>
                    <a:pt x="83" y="56"/>
                    <a:pt x="65" y="84"/>
                    <a:pt x="28" y="93"/>
                  </a:cubicBezTo>
                  <a:lnTo>
                    <a:pt x="1" y="111"/>
                  </a:lnTo>
                  <a:lnTo>
                    <a:pt x="28" y="130"/>
                  </a:lnTo>
                  <a:cubicBezTo>
                    <a:pt x="65" y="148"/>
                    <a:pt x="83" y="167"/>
                    <a:pt x="102" y="194"/>
                  </a:cubicBezTo>
                  <a:lnTo>
                    <a:pt x="120" y="231"/>
                  </a:lnTo>
                  <a:lnTo>
                    <a:pt x="129" y="194"/>
                  </a:lnTo>
                  <a:cubicBezTo>
                    <a:pt x="148" y="167"/>
                    <a:pt x="175" y="148"/>
                    <a:pt x="203" y="130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75" y="84"/>
                    <a:pt x="148" y="56"/>
                    <a:pt x="129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1"/>
            <p:cNvSpPr/>
            <p:nvPr/>
          </p:nvSpPr>
          <p:spPr>
            <a:xfrm>
              <a:off x="4214025" y="3989475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20" y="1"/>
                  </a:moveTo>
                  <a:lnTo>
                    <a:pt x="102" y="28"/>
                  </a:lnTo>
                  <a:cubicBezTo>
                    <a:pt x="83" y="65"/>
                    <a:pt x="56" y="84"/>
                    <a:pt x="28" y="102"/>
                  </a:cubicBezTo>
                  <a:lnTo>
                    <a:pt x="0" y="120"/>
                  </a:lnTo>
                  <a:lnTo>
                    <a:pt x="28" y="139"/>
                  </a:lnTo>
                  <a:cubicBezTo>
                    <a:pt x="56" y="148"/>
                    <a:pt x="83" y="176"/>
                    <a:pt x="102" y="203"/>
                  </a:cubicBezTo>
                  <a:lnTo>
                    <a:pt x="120" y="231"/>
                  </a:lnTo>
                  <a:lnTo>
                    <a:pt x="129" y="203"/>
                  </a:lnTo>
                  <a:cubicBezTo>
                    <a:pt x="148" y="176"/>
                    <a:pt x="175" y="148"/>
                    <a:pt x="203" y="139"/>
                  </a:cubicBezTo>
                  <a:lnTo>
                    <a:pt x="231" y="120"/>
                  </a:lnTo>
                  <a:lnTo>
                    <a:pt x="203" y="102"/>
                  </a:lnTo>
                  <a:cubicBezTo>
                    <a:pt x="175" y="84"/>
                    <a:pt x="148" y="65"/>
                    <a:pt x="129" y="2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1"/>
            <p:cNvSpPr/>
            <p:nvPr/>
          </p:nvSpPr>
          <p:spPr>
            <a:xfrm>
              <a:off x="3722875" y="3847950"/>
              <a:ext cx="5550" cy="5775"/>
            </a:xfrm>
            <a:custGeom>
              <a:rect b="b" l="l" r="r" t="t"/>
              <a:pathLst>
                <a:path extrusionOk="0" h="231" w="222">
                  <a:moveTo>
                    <a:pt x="111" y="0"/>
                  </a:moveTo>
                  <a:lnTo>
                    <a:pt x="93" y="28"/>
                  </a:lnTo>
                  <a:cubicBezTo>
                    <a:pt x="83" y="55"/>
                    <a:pt x="56" y="83"/>
                    <a:pt x="28" y="101"/>
                  </a:cubicBezTo>
                  <a:lnTo>
                    <a:pt x="0" y="120"/>
                  </a:lnTo>
                  <a:lnTo>
                    <a:pt x="28" y="129"/>
                  </a:lnTo>
                  <a:cubicBezTo>
                    <a:pt x="56" y="147"/>
                    <a:pt x="83" y="175"/>
                    <a:pt x="93" y="203"/>
                  </a:cubicBezTo>
                  <a:lnTo>
                    <a:pt x="111" y="230"/>
                  </a:lnTo>
                  <a:lnTo>
                    <a:pt x="129" y="203"/>
                  </a:lnTo>
                  <a:cubicBezTo>
                    <a:pt x="139" y="175"/>
                    <a:pt x="166" y="147"/>
                    <a:pt x="194" y="129"/>
                  </a:cubicBezTo>
                  <a:lnTo>
                    <a:pt x="221" y="120"/>
                  </a:lnTo>
                  <a:lnTo>
                    <a:pt x="194" y="101"/>
                  </a:lnTo>
                  <a:cubicBezTo>
                    <a:pt x="166" y="83"/>
                    <a:pt x="139" y="55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1"/>
            <p:cNvSpPr/>
            <p:nvPr/>
          </p:nvSpPr>
          <p:spPr>
            <a:xfrm>
              <a:off x="3556475" y="3804900"/>
              <a:ext cx="5775" cy="5775"/>
            </a:xfrm>
            <a:custGeom>
              <a:rect b="b" l="l" r="r" t="t"/>
              <a:pathLst>
                <a:path extrusionOk="0" h="231" w="231">
                  <a:moveTo>
                    <a:pt x="111" y="0"/>
                  </a:moveTo>
                  <a:lnTo>
                    <a:pt x="102" y="28"/>
                  </a:lnTo>
                  <a:cubicBezTo>
                    <a:pt x="83" y="56"/>
                    <a:pt x="56" y="83"/>
                    <a:pt x="28" y="93"/>
                  </a:cubicBezTo>
                  <a:lnTo>
                    <a:pt x="0" y="111"/>
                  </a:lnTo>
                  <a:lnTo>
                    <a:pt x="28" y="129"/>
                  </a:lnTo>
                  <a:cubicBezTo>
                    <a:pt x="56" y="139"/>
                    <a:pt x="83" y="166"/>
                    <a:pt x="102" y="194"/>
                  </a:cubicBezTo>
                  <a:lnTo>
                    <a:pt x="111" y="231"/>
                  </a:lnTo>
                  <a:lnTo>
                    <a:pt x="129" y="194"/>
                  </a:lnTo>
                  <a:cubicBezTo>
                    <a:pt x="148" y="166"/>
                    <a:pt x="166" y="139"/>
                    <a:pt x="203" y="129"/>
                  </a:cubicBezTo>
                  <a:lnTo>
                    <a:pt x="231" y="111"/>
                  </a:lnTo>
                  <a:lnTo>
                    <a:pt x="203" y="93"/>
                  </a:lnTo>
                  <a:cubicBezTo>
                    <a:pt x="166" y="83"/>
                    <a:pt x="148" y="56"/>
                    <a:pt x="129" y="28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1"/>
            <p:cNvSpPr/>
            <p:nvPr/>
          </p:nvSpPr>
          <p:spPr>
            <a:xfrm>
              <a:off x="3688350" y="4193625"/>
              <a:ext cx="12925" cy="12675"/>
            </a:xfrm>
            <a:custGeom>
              <a:rect b="b" l="l" r="r" t="t"/>
              <a:pathLst>
                <a:path extrusionOk="0" h="507" w="517">
                  <a:moveTo>
                    <a:pt x="258" y="1"/>
                  </a:moveTo>
                  <a:lnTo>
                    <a:pt x="222" y="65"/>
                  </a:lnTo>
                  <a:cubicBezTo>
                    <a:pt x="185" y="130"/>
                    <a:pt x="129" y="185"/>
                    <a:pt x="65" y="222"/>
                  </a:cubicBezTo>
                  <a:lnTo>
                    <a:pt x="1" y="258"/>
                  </a:lnTo>
                  <a:lnTo>
                    <a:pt x="65" y="286"/>
                  </a:lnTo>
                  <a:cubicBezTo>
                    <a:pt x="129" y="323"/>
                    <a:pt x="185" y="378"/>
                    <a:pt x="222" y="443"/>
                  </a:cubicBezTo>
                  <a:lnTo>
                    <a:pt x="258" y="507"/>
                  </a:lnTo>
                  <a:lnTo>
                    <a:pt x="295" y="443"/>
                  </a:lnTo>
                  <a:cubicBezTo>
                    <a:pt x="332" y="378"/>
                    <a:pt x="387" y="323"/>
                    <a:pt x="452" y="286"/>
                  </a:cubicBezTo>
                  <a:lnTo>
                    <a:pt x="516" y="258"/>
                  </a:lnTo>
                  <a:lnTo>
                    <a:pt x="452" y="222"/>
                  </a:lnTo>
                  <a:cubicBezTo>
                    <a:pt x="387" y="185"/>
                    <a:pt x="332" y="130"/>
                    <a:pt x="295" y="65"/>
                  </a:cubicBezTo>
                  <a:lnTo>
                    <a:pt x="25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1"/>
            <p:cNvSpPr/>
            <p:nvPr/>
          </p:nvSpPr>
          <p:spPr>
            <a:xfrm>
              <a:off x="4204825" y="4082925"/>
              <a:ext cx="12675" cy="12925"/>
            </a:xfrm>
            <a:custGeom>
              <a:rect b="b" l="l" r="r" t="t"/>
              <a:pathLst>
                <a:path extrusionOk="0" h="517" w="507">
                  <a:moveTo>
                    <a:pt x="258" y="0"/>
                  </a:moveTo>
                  <a:lnTo>
                    <a:pt x="221" y="65"/>
                  </a:lnTo>
                  <a:cubicBezTo>
                    <a:pt x="184" y="129"/>
                    <a:pt x="129" y="185"/>
                    <a:pt x="65" y="221"/>
                  </a:cubicBezTo>
                  <a:lnTo>
                    <a:pt x="0" y="258"/>
                  </a:lnTo>
                  <a:lnTo>
                    <a:pt x="65" y="295"/>
                  </a:lnTo>
                  <a:cubicBezTo>
                    <a:pt x="129" y="332"/>
                    <a:pt x="184" y="387"/>
                    <a:pt x="221" y="452"/>
                  </a:cubicBezTo>
                  <a:lnTo>
                    <a:pt x="258" y="516"/>
                  </a:lnTo>
                  <a:lnTo>
                    <a:pt x="286" y="452"/>
                  </a:lnTo>
                  <a:cubicBezTo>
                    <a:pt x="322" y="387"/>
                    <a:pt x="378" y="332"/>
                    <a:pt x="442" y="295"/>
                  </a:cubicBezTo>
                  <a:lnTo>
                    <a:pt x="507" y="258"/>
                  </a:lnTo>
                  <a:lnTo>
                    <a:pt x="442" y="221"/>
                  </a:lnTo>
                  <a:cubicBezTo>
                    <a:pt x="378" y="185"/>
                    <a:pt x="322" y="129"/>
                    <a:pt x="286" y="6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1"/>
            <p:cNvSpPr/>
            <p:nvPr/>
          </p:nvSpPr>
          <p:spPr>
            <a:xfrm>
              <a:off x="3731150" y="3736775"/>
              <a:ext cx="12700" cy="12675"/>
            </a:xfrm>
            <a:custGeom>
              <a:rect b="b" l="l" r="r" t="t"/>
              <a:pathLst>
                <a:path extrusionOk="0" h="507" w="508">
                  <a:moveTo>
                    <a:pt x="249" y="0"/>
                  </a:moveTo>
                  <a:lnTo>
                    <a:pt x="213" y="65"/>
                  </a:lnTo>
                  <a:cubicBezTo>
                    <a:pt x="176" y="129"/>
                    <a:pt x="130" y="185"/>
                    <a:pt x="65" y="221"/>
                  </a:cubicBezTo>
                  <a:lnTo>
                    <a:pt x="1" y="249"/>
                  </a:lnTo>
                  <a:lnTo>
                    <a:pt x="65" y="286"/>
                  </a:lnTo>
                  <a:cubicBezTo>
                    <a:pt x="130" y="323"/>
                    <a:pt x="185" y="378"/>
                    <a:pt x="222" y="442"/>
                  </a:cubicBezTo>
                  <a:lnTo>
                    <a:pt x="249" y="507"/>
                  </a:lnTo>
                  <a:lnTo>
                    <a:pt x="286" y="442"/>
                  </a:lnTo>
                  <a:cubicBezTo>
                    <a:pt x="323" y="378"/>
                    <a:pt x="378" y="323"/>
                    <a:pt x="443" y="286"/>
                  </a:cubicBezTo>
                  <a:lnTo>
                    <a:pt x="507" y="249"/>
                  </a:lnTo>
                  <a:lnTo>
                    <a:pt x="443" y="221"/>
                  </a:lnTo>
                  <a:cubicBezTo>
                    <a:pt x="378" y="185"/>
                    <a:pt x="323" y="129"/>
                    <a:pt x="286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1"/>
            <p:cNvSpPr/>
            <p:nvPr/>
          </p:nvSpPr>
          <p:spPr>
            <a:xfrm>
              <a:off x="3417000" y="3834900"/>
              <a:ext cx="249050" cy="358575"/>
            </a:xfrm>
            <a:custGeom>
              <a:rect b="b" l="l" r="r" t="t"/>
              <a:pathLst>
                <a:path extrusionOk="0" h="14343" w="9962">
                  <a:moveTo>
                    <a:pt x="3077" y="1"/>
                  </a:moveTo>
                  <a:cubicBezTo>
                    <a:pt x="2493" y="1"/>
                    <a:pt x="1896" y="216"/>
                    <a:pt x="1372" y="458"/>
                  </a:cubicBezTo>
                  <a:cubicBezTo>
                    <a:pt x="930" y="679"/>
                    <a:pt x="470" y="881"/>
                    <a:pt x="0" y="1047"/>
                  </a:cubicBezTo>
                  <a:lnTo>
                    <a:pt x="0" y="3643"/>
                  </a:lnTo>
                  <a:cubicBezTo>
                    <a:pt x="910" y="2964"/>
                    <a:pt x="1999" y="2617"/>
                    <a:pt x="3093" y="2617"/>
                  </a:cubicBezTo>
                  <a:cubicBezTo>
                    <a:pt x="3883" y="2617"/>
                    <a:pt x="4675" y="2798"/>
                    <a:pt x="5405" y="3164"/>
                  </a:cubicBezTo>
                  <a:cubicBezTo>
                    <a:pt x="7154" y="4039"/>
                    <a:pt x="8258" y="5834"/>
                    <a:pt x="8258" y="7786"/>
                  </a:cubicBezTo>
                  <a:cubicBezTo>
                    <a:pt x="8258" y="9737"/>
                    <a:pt x="7154" y="11523"/>
                    <a:pt x="5405" y="12398"/>
                  </a:cubicBezTo>
                  <a:cubicBezTo>
                    <a:pt x="4673" y="12770"/>
                    <a:pt x="3877" y="12953"/>
                    <a:pt x="3085" y="12953"/>
                  </a:cubicBezTo>
                  <a:cubicBezTo>
                    <a:pt x="1993" y="12953"/>
                    <a:pt x="907" y="12606"/>
                    <a:pt x="0" y="11928"/>
                  </a:cubicBezTo>
                  <a:lnTo>
                    <a:pt x="0" y="13751"/>
                  </a:lnTo>
                  <a:cubicBezTo>
                    <a:pt x="313" y="13945"/>
                    <a:pt x="654" y="14092"/>
                    <a:pt x="1013" y="14184"/>
                  </a:cubicBezTo>
                  <a:cubicBezTo>
                    <a:pt x="1387" y="14291"/>
                    <a:pt x="1784" y="14343"/>
                    <a:pt x="2181" y="14343"/>
                  </a:cubicBezTo>
                  <a:cubicBezTo>
                    <a:pt x="2947" y="14343"/>
                    <a:pt x="3715" y="14149"/>
                    <a:pt x="4327" y="13779"/>
                  </a:cubicBezTo>
                  <a:cubicBezTo>
                    <a:pt x="4880" y="13457"/>
                    <a:pt x="5312" y="12996"/>
                    <a:pt x="5938" y="12766"/>
                  </a:cubicBezTo>
                  <a:cubicBezTo>
                    <a:pt x="6831" y="12416"/>
                    <a:pt x="7964" y="12591"/>
                    <a:pt x="8783" y="12149"/>
                  </a:cubicBezTo>
                  <a:cubicBezTo>
                    <a:pt x="9649" y="11680"/>
                    <a:pt x="9833" y="10713"/>
                    <a:pt x="9704" y="9885"/>
                  </a:cubicBezTo>
                  <a:cubicBezTo>
                    <a:pt x="9575" y="9056"/>
                    <a:pt x="9216" y="8237"/>
                    <a:pt x="9326" y="7417"/>
                  </a:cubicBezTo>
                  <a:cubicBezTo>
                    <a:pt x="9428" y="6607"/>
                    <a:pt x="9962" y="5825"/>
                    <a:pt x="9741" y="5033"/>
                  </a:cubicBezTo>
                  <a:cubicBezTo>
                    <a:pt x="9538" y="4324"/>
                    <a:pt x="8774" y="3809"/>
                    <a:pt x="8010" y="3422"/>
                  </a:cubicBezTo>
                  <a:cubicBezTo>
                    <a:pt x="7237" y="3035"/>
                    <a:pt x="6380" y="2713"/>
                    <a:pt x="5800" y="2161"/>
                  </a:cubicBezTo>
                  <a:cubicBezTo>
                    <a:pt x="5064" y="1452"/>
                    <a:pt x="4742" y="384"/>
                    <a:pt x="3655" y="80"/>
                  </a:cubicBezTo>
                  <a:cubicBezTo>
                    <a:pt x="3466" y="25"/>
                    <a:pt x="3272" y="1"/>
                    <a:pt x="30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1"/>
            <p:cNvSpPr/>
            <p:nvPr/>
          </p:nvSpPr>
          <p:spPr>
            <a:xfrm>
              <a:off x="3902850" y="3669350"/>
              <a:ext cx="374725" cy="231000"/>
            </a:xfrm>
            <a:custGeom>
              <a:rect b="b" l="l" r="r" t="t"/>
              <a:pathLst>
                <a:path extrusionOk="0" h="9240" w="14989">
                  <a:moveTo>
                    <a:pt x="378" y="0"/>
                  </a:moveTo>
                  <a:cubicBezTo>
                    <a:pt x="10" y="1455"/>
                    <a:pt x="1" y="2974"/>
                    <a:pt x="351" y="4437"/>
                  </a:cubicBezTo>
                  <a:cubicBezTo>
                    <a:pt x="977" y="4474"/>
                    <a:pt x="1584" y="4612"/>
                    <a:pt x="2173" y="4824"/>
                  </a:cubicBezTo>
                  <a:cubicBezTo>
                    <a:pt x="3987" y="5542"/>
                    <a:pt x="4447" y="6555"/>
                    <a:pt x="6427" y="8525"/>
                  </a:cubicBezTo>
                  <a:cubicBezTo>
                    <a:pt x="6955" y="9051"/>
                    <a:pt x="7492" y="9239"/>
                    <a:pt x="8035" y="9239"/>
                  </a:cubicBezTo>
                  <a:cubicBezTo>
                    <a:pt x="9397" y="9239"/>
                    <a:pt x="10805" y="8058"/>
                    <a:pt x="12246" y="8058"/>
                  </a:cubicBezTo>
                  <a:cubicBezTo>
                    <a:pt x="12384" y="8058"/>
                    <a:pt x="12521" y="8069"/>
                    <a:pt x="12659" y="8092"/>
                  </a:cubicBezTo>
                  <a:cubicBezTo>
                    <a:pt x="13432" y="8230"/>
                    <a:pt x="14252" y="8553"/>
                    <a:pt x="14988" y="8921"/>
                  </a:cubicBezTo>
                  <a:lnTo>
                    <a:pt x="14988" y="4253"/>
                  </a:lnTo>
                  <a:cubicBezTo>
                    <a:pt x="14711" y="4184"/>
                    <a:pt x="14435" y="4155"/>
                    <a:pt x="14160" y="4155"/>
                  </a:cubicBezTo>
                  <a:cubicBezTo>
                    <a:pt x="12484" y="4155"/>
                    <a:pt x="10826" y="5255"/>
                    <a:pt x="9087" y="5358"/>
                  </a:cubicBezTo>
                  <a:cubicBezTo>
                    <a:pt x="9009" y="5362"/>
                    <a:pt x="8931" y="5364"/>
                    <a:pt x="8854" y="5364"/>
                  </a:cubicBezTo>
                  <a:cubicBezTo>
                    <a:pt x="7676" y="5364"/>
                    <a:pt x="6546" y="4908"/>
                    <a:pt x="5699" y="4078"/>
                  </a:cubicBezTo>
                  <a:cubicBezTo>
                    <a:pt x="4816" y="3204"/>
                    <a:pt x="4346" y="2007"/>
                    <a:pt x="3610" y="1004"/>
                  </a:cubicBezTo>
                  <a:cubicBezTo>
                    <a:pt x="3333" y="626"/>
                    <a:pt x="3002" y="285"/>
                    <a:pt x="261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1"/>
            <p:cNvSpPr/>
            <p:nvPr/>
          </p:nvSpPr>
          <p:spPr>
            <a:xfrm>
              <a:off x="4271800" y="3669350"/>
              <a:ext cx="5550" cy="925"/>
            </a:xfrm>
            <a:custGeom>
              <a:rect b="b" l="l" r="r" t="t"/>
              <a:pathLst>
                <a:path extrusionOk="0" h="37" w="222">
                  <a:moveTo>
                    <a:pt x="0" y="0"/>
                  </a:moveTo>
                  <a:lnTo>
                    <a:pt x="111" y="9"/>
                  </a:lnTo>
                  <a:lnTo>
                    <a:pt x="221" y="3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1"/>
            <p:cNvSpPr/>
            <p:nvPr/>
          </p:nvSpPr>
          <p:spPr>
            <a:xfrm>
              <a:off x="4107925" y="3669350"/>
              <a:ext cx="148700" cy="29050"/>
            </a:xfrm>
            <a:custGeom>
              <a:rect b="b" l="l" r="r" t="t"/>
              <a:pathLst>
                <a:path extrusionOk="0" h="1162" w="5948">
                  <a:moveTo>
                    <a:pt x="0" y="0"/>
                  </a:moveTo>
                  <a:cubicBezTo>
                    <a:pt x="138" y="138"/>
                    <a:pt x="286" y="285"/>
                    <a:pt x="442" y="442"/>
                  </a:cubicBezTo>
                  <a:cubicBezTo>
                    <a:pt x="970" y="973"/>
                    <a:pt x="1507" y="1162"/>
                    <a:pt x="2052" y="1162"/>
                  </a:cubicBezTo>
                  <a:cubicBezTo>
                    <a:pt x="3313" y="1162"/>
                    <a:pt x="4617" y="148"/>
                    <a:pt x="59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1"/>
            <p:cNvSpPr/>
            <p:nvPr/>
          </p:nvSpPr>
          <p:spPr>
            <a:xfrm>
              <a:off x="3968225" y="3669350"/>
              <a:ext cx="309125" cy="134100"/>
            </a:xfrm>
            <a:custGeom>
              <a:rect b="b" l="l" r="r" t="t"/>
              <a:pathLst>
                <a:path extrusionOk="0" h="5364" w="12365">
                  <a:moveTo>
                    <a:pt x="0" y="0"/>
                  </a:moveTo>
                  <a:cubicBezTo>
                    <a:pt x="387" y="276"/>
                    <a:pt x="718" y="617"/>
                    <a:pt x="995" y="1004"/>
                  </a:cubicBezTo>
                  <a:cubicBezTo>
                    <a:pt x="1731" y="2007"/>
                    <a:pt x="2201" y="3204"/>
                    <a:pt x="3084" y="4078"/>
                  </a:cubicBezTo>
                  <a:cubicBezTo>
                    <a:pt x="3932" y="4900"/>
                    <a:pt x="5063" y="5364"/>
                    <a:pt x="6243" y="5364"/>
                  </a:cubicBezTo>
                  <a:cubicBezTo>
                    <a:pt x="6319" y="5364"/>
                    <a:pt x="6396" y="5362"/>
                    <a:pt x="6472" y="5358"/>
                  </a:cubicBezTo>
                  <a:cubicBezTo>
                    <a:pt x="8216" y="5255"/>
                    <a:pt x="9878" y="4149"/>
                    <a:pt x="11552" y="4149"/>
                  </a:cubicBezTo>
                  <a:cubicBezTo>
                    <a:pt x="11822" y="4149"/>
                    <a:pt x="12093" y="4178"/>
                    <a:pt x="12364" y="4244"/>
                  </a:cubicBezTo>
                  <a:lnTo>
                    <a:pt x="12364" y="37"/>
                  </a:lnTo>
                  <a:lnTo>
                    <a:pt x="12263" y="9"/>
                  </a:lnTo>
                  <a:lnTo>
                    <a:pt x="12143" y="0"/>
                  </a:lnTo>
                  <a:lnTo>
                    <a:pt x="11536" y="0"/>
                  </a:lnTo>
                  <a:cubicBezTo>
                    <a:pt x="10204" y="142"/>
                    <a:pt x="8899" y="1160"/>
                    <a:pt x="7636" y="1160"/>
                  </a:cubicBezTo>
                  <a:cubicBezTo>
                    <a:pt x="7093" y="1160"/>
                    <a:pt x="6557" y="971"/>
                    <a:pt x="6030" y="442"/>
                  </a:cubicBezTo>
                  <a:cubicBezTo>
                    <a:pt x="5874" y="285"/>
                    <a:pt x="5726" y="138"/>
                    <a:pt x="55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1"/>
            <p:cNvSpPr/>
            <p:nvPr/>
          </p:nvSpPr>
          <p:spPr>
            <a:xfrm>
              <a:off x="3968225" y="3669350"/>
              <a:ext cx="309125" cy="134100"/>
            </a:xfrm>
            <a:custGeom>
              <a:rect b="b" l="l" r="r" t="t"/>
              <a:pathLst>
                <a:path extrusionOk="0" h="5364" w="12365">
                  <a:moveTo>
                    <a:pt x="0" y="0"/>
                  </a:moveTo>
                  <a:cubicBezTo>
                    <a:pt x="387" y="276"/>
                    <a:pt x="718" y="617"/>
                    <a:pt x="995" y="1004"/>
                  </a:cubicBezTo>
                  <a:cubicBezTo>
                    <a:pt x="1731" y="2007"/>
                    <a:pt x="2201" y="3204"/>
                    <a:pt x="3084" y="4078"/>
                  </a:cubicBezTo>
                  <a:cubicBezTo>
                    <a:pt x="3932" y="4900"/>
                    <a:pt x="5063" y="5364"/>
                    <a:pt x="6243" y="5364"/>
                  </a:cubicBezTo>
                  <a:cubicBezTo>
                    <a:pt x="6319" y="5364"/>
                    <a:pt x="6396" y="5362"/>
                    <a:pt x="6472" y="5358"/>
                  </a:cubicBezTo>
                  <a:cubicBezTo>
                    <a:pt x="8216" y="5255"/>
                    <a:pt x="9878" y="4149"/>
                    <a:pt x="11552" y="4149"/>
                  </a:cubicBezTo>
                  <a:cubicBezTo>
                    <a:pt x="11822" y="4149"/>
                    <a:pt x="12093" y="4178"/>
                    <a:pt x="12364" y="4244"/>
                  </a:cubicBezTo>
                  <a:lnTo>
                    <a:pt x="12364" y="37"/>
                  </a:lnTo>
                  <a:lnTo>
                    <a:pt x="12263" y="9"/>
                  </a:lnTo>
                  <a:lnTo>
                    <a:pt x="12143" y="0"/>
                  </a:lnTo>
                  <a:lnTo>
                    <a:pt x="11536" y="0"/>
                  </a:lnTo>
                  <a:cubicBezTo>
                    <a:pt x="10204" y="142"/>
                    <a:pt x="8899" y="1160"/>
                    <a:pt x="7636" y="1160"/>
                  </a:cubicBezTo>
                  <a:cubicBezTo>
                    <a:pt x="7093" y="1160"/>
                    <a:pt x="6557" y="971"/>
                    <a:pt x="6030" y="442"/>
                  </a:cubicBezTo>
                  <a:cubicBezTo>
                    <a:pt x="5874" y="285"/>
                    <a:pt x="5726" y="138"/>
                    <a:pt x="5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1"/>
            <p:cNvSpPr/>
            <p:nvPr/>
          </p:nvSpPr>
          <p:spPr>
            <a:xfrm>
              <a:off x="3911600" y="3780275"/>
              <a:ext cx="365750" cy="173350"/>
            </a:xfrm>
            <a:custGeom>
              <a:rect b="b" l="l" r="r" t="t"/>
              <a:pathLst>
                <a:path extrusionOk="0" h="6934" w="14630">
                  <a:moveTo>
                    <a:pt x="1" y="0"/>
                  </a:moveTo>
                  <a:cubicBezTo>
                    <a:pt x="746" y="3038"/>
                    <a:pt x="3002" y="5487"/>
                    <a:pt x="5975" y="6472"/>
                  </a:cubicBezTo>
                  <a:cubicBezTo>
                    <a:pt x="6910" y="6782"/>
                    <a:pt x="7874" y="6933"/>
                    <a:pt x="8831" y="6933"/>
                  </a:cubicBezTo>
                  <a:cubicBezTo>
                    <a:pt x="10919" y="6933"/>
                    <a:pt x="12975" y="6213"/>
                    <a:pt x="14629" y="4843"/>
                  </a:cubicBezTo>
                  <a:lnTo>
                    <a:pt x="14629" y="4484"/>
                  </a:lnTo>
                  <a:cubicBezTo>
                    <a:pt x="13893" y="4116"/>
                    <a:pt x="13073" y="3793"/>
                    <a:pt x="12300" y="3655"/>
                  </a:cubicBezTo>
                  <a:cubicBezTo>
                    <a:pt x="12163" y="3632"/>
                    <a:pt x="12026" y="3621"/>
                    <a:pt x="11889" y="3621"/>
                  </a:cubicBezTo>
                  <a:cubicBezTo>
                    <a:pt x="10452" y="3621"/>
                    <a:pt x="9042" y="4802"/>
                    <a:pt x="7681" y="4802"/>
                  </a:cubicBezTo>
                  <a:cubicBezTo>
                    <a:pt x="7138" y="4802"/>
                    <a:pt x="6603" y="4614"/>
                    <a:pt x="6077" y="4088"/>
                  </a:cubicBezTo>
                  <a:cubicBezTo>
                    <a:pt x="4106" y="2118"/>
                    <a:pt x="3646" y="1105"/>
                    <a:pt x="1814" y="387"/>
                  </a:cubicBezTo>
                  <a:cubicBezTo>
                    <a:pt x="1234" y="175"/>
                    <a:pt x="617" y="37"/>
                    <a:pt x="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1"/>
            <p:cNvSpPr/>
            <p:nvPr/>
          </p:nvSpPr>
          <p:spPr>
            <a:xfrm>
              <a:off x="3417000" y="3900450"/>
              <a:ext cx="206250" cy="258325"/>
            </a:xfrm>
            <a:custGeom>
              <a:rect b="b" l="l" r="r" t="t"/>
              <a:pathLst>
                <a:path extrusionOk="0" h="10333" w="8250">
                  <a:moveTo>
                    <a:pt x="3075" y="1"/>
                  </a:moveTo>
                  <a:cubicBezTo>
                    <a:pt x="1987" y="1"/>
                    <a:pt x="906" y="344"/>
                    <a:pt x="0" y="1021"/>
                  </a:cubicBezTo>
                  <a:lnTo>
                    <a:pt x="0" y="9306"/>
                  </a:lnTo>
                  <a:cubicBezTo>
                    <a:pt x="910" y="9986"/>
                    <a:pt x="1996" y="10332"/>
                    <a:pt x="3087" y="10332"/>
                  </a:cubicBezTo>
                  <a:cubicBezTo>
                    <a:pt x="3875" y="10332"/>
                    <a:pt x="4666" y="10152"/>
                    <a:pt x="5395" y="9785"/>
                  </a:cubicBezTo>
                  <a:cubicBezTo>
                    <a:pt x="7144" y="8901"/>
                    <a:pt x="8249" y="7115"/>
                    <a:pt x="8249" y="5164"/>
                  </a:cubicBezTo>
                  <a:cubicBezTo>
                    <a:pt x="8249" y="3212"/>
                    <a:pt x="7144" y="1426"/>
                    <a:pt x="5395" y="551"/>
                  </a:cubicBezTo>
                  <a:cubicBezTo>
                    <a:pt x="4662" y="183"/>
                    <a:pt x="3867" y="1"/>
                    <a:pt x="307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1"/>
            <p:cNvSpPr/>
            <p:nvPr/>
          </p:nvSpPr>
          <p:spPr>
            <a:xfrm>
              <a:off x="4068100" y="4152450"/>
              <a:ext cx="209250" cy="90675"/>
            </a:xfrm>
            <a:custGeom>
              <a:rect b="b" l="l" r="r" t="t"/>
              <a:pathLst>
                <a:path extrusionOk="0" h="3627" w="8370">
                  <a:moveTo>
                    <a:pt x="4965" y="0"/>
                  </a:moveTo>
                  <a:cubicBezTo>
                    <a:pt x="2791" y="0"/>
                    <a:pt x="780" y="1438"/>
                    <a:pt x="1" y="3627"/>
                  </a:cubicBezTo>
                  <a:lnTo>
                    <a:pt x="8369" y="3627"/>
                  </a:lnTo>
                  <a:lnTo>
                    <a:pt x="8369" y="1353"/>
                  </a:lnTo>
                  <a:cubicBezTo>
                    <a:pt x="7752" y="764"/>
                    <a:pt x="6988" y="350"/>
                    <a:pt x="6160" y="147"/>
                  </a:cubicBezTo>
                  <a:cubicBezTo>
                    <a:pt x="5760" y="48"/>
                    <a:pt x="5360" y="0"/>
                    <a:pt x="496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3911600" y="3780275"/>
              <a:ext cx="365750" cy="173350"/>
            </a:xfrm>
            <a:custGeom>
              <a:rect b="b" l="l" r="r" t="t"/>
              <a:pathLst>
                <a:path extrusionOk="0" h="6934" w="14630">
                  <a:moveTo>
                    <a:pt x="1" y="0"/>
                  </a:moveTo>
                  <a:cubicBezTo>
                    <a:pt x="746" y="3038"/>
                    <a:pt x="3002" y="5487"/>
                    <a:pt x="5975" y="6472"/>
                  </a:cubicBezTo>
                  <a:cubicBezTo>
                    <a:pt x="6910" y="6782"/>
                    <a:pt x="7874" y="6933"/>
                    <a:pt x="8831" y="6933"/>
                  </a:cubicBezTo>
                  <a:cubicBezTo>
                    <a:pt x="10919" y="6933"/>
                    <a:pt x="12975" y="6213"/>
                    <a:pt x="14629" y="4843"/>
                  </a:cubicBezTo>
                  <a:lnTo>
                    <a:pt x="14629" y="4484"/>
                  </a:lnTo>
                  <a:cubicBezTo>
                    <a:pt x="13893" y="4116"/>
                    <a:pt x="13073" y="3793"/>
                    <a:pt x="12300" y="3655"/>
                  </a:cubicBezTo>
                  <a:cubicBezTo>
                    <a:pt x="12163" y="3632"/>
                    <a:pt x="12026" y="3621"/>
                    <a:pt x="11889" y="3621"/>
                  </a:cubicBezTo>
                  <a:cubicBezTo>
                    <a:pt x="10452" y="3621"/>
                    <a:pt x="9042" y="4802"/>
                    <a:pt x="7681" y="4802"/>
                  </a:cubicBezTo>
                  <a:cubicBezTo>
                    <a:pt x="7138" y="4802"/>
                    <a:pt x="6603" y="4614"/>
                    <a:pt x="6077" y="4088"/>
                  </a:cubicBezTo>
                  <a:cubicBezTo>
                    <a:pt x="4106" y="2118"/>
                    <a:pt x="3646" y="1105"/>
                    <a:pt x="1814" y="387"/>
                  </a:cubicBezTo>
                  <a:cubicBezTo>
                    <a:pt x="1234" y="175"/>
                    <a:pt x="617" y="3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4212400" y="4249775"/>
              <a:ext cx="35950" cy="4400"/>
            </a:xfrm>
            <a:custGeom>
              <a:rect b="b" l="l" r="r" t="t"/>
              <a:pathLst>
                <a:path extrusionOk="0" h="176" w="1438">
                  <a:moveTo>
                    <a:pt x="1" y="1"/>
                  </a:moveTo>
                  <a:lnTo>
                    <a:pt x="1" y="176"/>
                  </a:lnTo>
                  <a:lnTo>
                    <a:pt x="1437" y="17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1"/>
            <p:cNvSpPr/>
            <p:nvPr/>
          </p:nvSpPr>
          <p:spPr>
            <a:xfrm>
              <a:off x="4060750" y="3698800"/>
              <a:ext cx="14050" cy="18900"/>
            </a:xfrm>
            <a:custGeom>
              <a:rect b="b" l="l" r="r" t="t"/>
              <a:pathLst>
                <a:path extrusionOk="0" h="756" w="562">
                  <a:moveTo>
                    <a:pt x="295" y="0"/>
                  </a:moveTo>
                  <a:cubicBezTo>
                    <a:pt x="101" y="0"/>
                    <a:pt x="19" y="102"/>
                    <a:pt x="19" y="212"/>
                  </a:cubicBezTo>
                  <a:cubicBezTo>
                    <a:pt x="19" y="488"/>
                    <a:pt x="460" y="378"/>
                    <a:pt x="460" y="553"/>
                  </a:cubicBezTo>
                  <a:cubicBezTo>
                    <a:pt x="460" y="617"/>
                    <a:pt x="405" y="673"/>
                    <a:pt x="276" y="673"/>
                  </a:cubicBezTo>
                  <a:cubicBezTo>
                    <a:pt x="193" y="673"/>
                    <a:pt x="101" y="636"/>
                    <a:pt x="37" y="580"/>
                  </a:cubicBezTo>
                  <a:lnTo>
                    <a:pt x="0" y="663"/>
                  </a:lnTo>
                  <a:cubicBezTo>
                    <a:pt x="74" y="728"/>
                    <a:pt x="175" y="755"/>
                    <a:pt x="276" y="755"/>
                  </a:cubicBezTo>
                  <a:cubicBezTo>
                    <a:pt x="470" y="755"/>
                    <a:pt x="562" y="663"/>
                    <a:pt x="562" y="544"/>
                  </a:cubicBezTo>
                  <a:cubicBezTo>
                    <a:pt x="562" y="277"/>
                    <a:pt x="111" y="387"/>
                    <a:pt x="111" y="212"/>
                  </a:cubicBezTo>
                  <a:cubicBezTo>
                    <a:pt x="111" y="148"/>
                    <a:pt x="166" y="93"/>
                    <a:pt x="295" y="93"/>
                  </a:cubicBezTo>
                  <a:cubicBezTo>
                    <a:pt x="359" y="93"/>
                    <a:pt x="433" y="120"/>
                    <a:pt x="488" y="157"/>
                  </a:cubicBezTo>
                  <a:lnTo>
                    <a:pt x="525" y="74"/>
                  </a:lnTo>
                  <a:cubicBezTo>
                    <a:pt x="460" y="28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1"/>
            <p:cNvSpPr/>
            <p:nvPr/>
          </p:nvSpPr>
          <p:spPr>
            <a:xfrm>
              <a:off x="4077075" y="3699000"/>
              <a:ext cx="16825" cy="18725"/>
            </a:xfrm>
            <a:custGeom>
              <a:rect b="b" l="l" r="r" t="t"/>
              <a:pathLst>
                <a:path extrusionOk="0" h="749" w="673">
                  <a:moveTo>
                    <a:pt x="422" y="1"/>
                  </a:moveTo>
                  <a:cubicBezTo>
                    <a:pt x="414" y="1"/>
                    <a:pt x="405" y="1"/>
                    <a:pt x="397" y="2"/>
                  </a:cubicBezTo>
                  <a:cubicBezTo>
                    <a:pt x="391" y="1"/>
                    <a:pt x="385" y="1"/>
                    <a:pt x="379" y="1"/>
                  </a:cubicBezTo>
                  <a:cubicBezTo>
                    <a:pt x="167" y="1"/>
                    <a:pt x="1" y="164"/>
                    <a:pt x="1" y="379"/>
                  </a:cubicBezTo>
                  <a:cubicBezTo>
                    <a:pt x="1" y="585"/>
                    <a:pt x="166" y="748"/>
                    <a:pt x="371" y="748"/>
                  </a:cubicBezTo>
                  <a:cubicBezTo>
                    <a:pt x="376" y="748"/>
                    <a:pt x="382" y="748"/>
                    <a:pt x="387" y="747"/>
                  </a:cubicBezTo>
                  <a:cubicBezTo>
                    <a:pt x="397" y="748"/>
                    <a:pt x="406" y="749"/>
                    <a:pt x="415" y="749"/>
                  </a:cubicBezTo>
                  <a:cubicBezTo>
                    <a:pt x="515" y="749"/>
                    <a:pt x="605" y="704"/>
                    <a:pt x="673" y="637"/>
                  </a:cubicBezTo>
                  <a:lnTo>
                    <a:pt x="599" y="572"/>
                  </a:lnTo>
                  <a:cubicBezTo>
                    <a:pt x="553" y="628"/>
                    <a:pt x="470" y="655"/>
                    <a:pt x="397" y="655"/>
                  </a:cubicBezTo>
                  <a:cubicBezTo>
                    <a:pt x="388" y="656"/>
                    <a:pt x="379" y="656"/>
                    <a:pt x="371" y="656"/>
                  </a:cubicBezTo>
                  <a:cubicBezTo>
                    <a:pt x="0" y="656"/>
                    <a:pt x="0" y="93"/>
                    <a:pt x="371" y="93"/>
                  </a:cubicBezTo>
                  <a:cubicBezTo>
                    <a:pt x="379" y="93"/>
                    <a:pt x="388" y="93"/>
                    <a:pt x="397" y="94"/>
                  </a:cubicBezTo>
                  <a:cubicBezTo>
                    <a:pt x="470" y="94"/>
                    <a:pt x="553" y="121"/>
                    <a:pt x="599" y="177"/>
                  </a:cubicBezTo>
                  <a:lnTo>
                    <a:pt x="673" y="112"/>
                  </a:lnTo>
                  <a:cubicBezTo>
                    <a:pt x="605" y="45"/>
                    <a:pt x="51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4095575" y="3698175"/>
              <a:ext cx="22950" cy="19525"/>
            </a:xfrm>
            <a:custGeom>
              <a:rect b="b" l="l" r="r" t="t"/>
              <a:pathLst>
                <a:path extrusionOk="0" h="781" w="918">
                  <a:moveTo>
                    <a:pt x="388" y="120"/>
                  </a:moveTo>
                  <a:cubicBezTo>
                    <a:pt x="537" y="120"/>
                    <a:pt x="679" y="236"/>
                    <a:pt x="679" y="412"/>
                  </a:cubicBezTo>
                  <a:cubicBezTo>
                    <a:pt x="687" y="563"/>
                    <a:pt x="567" y="689"/>
                    <a:pt x="410" y="689"/>
                  </a:cubicBezTo>
                  <a:cubicBezTo>
                    <a:pt x="404" y="689"/>
                    <a:pt x="399" y="689"/>
                    <a:pt x="393" y="688"/>
                  </a:cubicBezTo>
                  <a:cubicBezTo>
                    <a:pt x="145" y="688"/>
                    <a:pt x="16" y="385"/>
                    <a:pt x="191" y="200"/>
                  </a:cubicBezTo>
                  <a:cubicBezTo>
                    <a:pt x="249" y="145"/>
                    <a:pt x="319" y="120"/>
                    <a:pt x="388" y="120"/>
                  </a:cubicBezTo>
                  <a:close/>
                  <a:moveTo>
                    <a:pt x="401" y="0"/>
                  </a:moveTo>
                  <a:cubicBezTo>
                    <a:pt x="195" y="0"/>
                    <a:pt x="0" y="165"/>
                    <a:pt x="6" y="412"/>
                  </a:cubicBezTo>
                  <a:cubicBezTo>
                    <a:pt x="6" y="618"/>
                    <a:pt x="172" y="781"/>
                    <a:pt x="376" y="781"/>
                  </a:cubicBezTo>
                  <a:cubicBezTo>
                    <a:pt x="382" y="781"/>
                    <a:pt x="387" y="781"/>
                    <a:pt x="393" y="780"/>
                  </a:cubicBezTo>
                  <a:cubicBezTo>
                    <a:pt x="743" y="780"/>
                    <a:pt x="918" y="357"/>
                    <a:pt x="669" y="108"/>
                  </a:cubicBezTo>
                  <a:cubicBezTo>
                    <a:pt x="589" y="34"/>
                    <a:pt x="494" y="0"/>
                    <a:pt x="40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1"/>
            <p:cNvSpPr/>
            <p:nvPr/>
          </p:nvSpPr>
          <p:spPr>
            <a:xfrm>
              <a:off x="4119425" y="3699025"/>
              <a:ext cx="15000" cy="18450"/>
            </a:xfrm>
            <a:custGeom>
              <a:rect b="b" l="l" r="r" t="t"/>
              <a:pathLst>
                <a:path extrusionOk="0" h="738" w="600">
                  <a:moveTo>
                    <a:pt x="277" y="102"/>
                  </a:moveTo>
                  <a:cubicBezTo>
                    <a:pt x="415" y="102"/>
                    <a:pt x="479" y="157"/>
                    <a:pt x="479" y="268"/>
                  </a:cubicBezTo>
                  <a:cubicBezTo>
                    <a:pt x="479" y="369"/>
                    <a:pt x="406" y="433"/>
                    <a:pt x="277" y="433"/>
                  </a:cubicBezTo>
                  <a:lnTo>
                    <a:pt x="102" y="433"/>
                  </a:lnTo>
                  <a:lnTo>
                    <a:pt x="102" y="102"/>
                  </a:lnTo>
                  <a:close/>
                  <a:moveTo>
                    <a:pt x="1" y="1"/>
                  </a:moveTo>
                  <a:lnTo>
                    <a:pt x="1" y="737"/>
                  </a:lnTo>
                  <a:lnTo>
                    <a:pt x="102" y="737"/>
                  </a:lnTo>
                  <a:lnTo>
                    <a:pt x="102" y="507"/>
                  </a:lnTo>
                  <a:lnTo>
                    <a:pt x="323" y="507"/>
                  </a:lnTo>
                  <a:lnTo>
                    <a:pt x="479" y="737"/>
                  </a:lnTo>
                  <a:lnTo>
                    <a:pt x="599" y="737"/>
                  </a:lnTo>
                  <a:lnTo>
                    <a:pt x="424" y="489"/>
                  </a:lnTo>
                  <a:cubicBezTo>
                    <a:pt x="525" y="452"/>
                    <a:pt x="590" y="360"/>
                    <a:pt x="590" y="258"/>
                  </a:cubicBezTo>
                  <a:cubicBezTo>
                    <a:pt x="590" y="93"/>
                    <a:pt x="470" y="1"/>
                    <a:pt x="2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4138300" y="3699250"/>
              <a:ext cx="13375" cy="18225"/>
            </a:xfrm>
            <a:custGeom>
              <a:rect b="b" l="l" r="r" t="t"/>
              <a:pathLst>
                <a:path extrusionOk="0" h="729" w="535">
                  <a:moveTo>
                    <a:pt x="1" y="1"/>
                  </a:moveTo>
                  <a:lnTo>
                    <a:pt x="1" y="728"/>
                  </a:lnTo>
                  <a:lnTo>
                    <a:pt x="535" y="728"/>
                  </a:lnTo>
                  <a:lnTo>
                    <a:pt x="535" y="645"/>
                  </a:lnTo>
                  <a:lnTo>
                    <a:pt x="102" y="645"/>
                  </a:lnTo>
                  <a:lnTo>
                    <a:pt x="102" y="406"/>
                  </a:lnTo>
                  <a:lnTo>
                    <a:pt x="470" y="406"/>
                  </a:lnTo>
                  <a:lnTo>
                    <a:pt x="470" y="323"/>
                  </a:lnTo>
                  <a:lnTo>
                    <a:pt x="102" y="323"/>
                  </a:lnTo>
                  <a:lnTo>
                    <a:pt x="102" y="93"/>
                  </a:lnTo>
                  <a:lnTo>
                    <a:pt x="516" y="9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4161325" y="3699025"/>
              <a:ext cx="14975" cy="18675"/>
            </a:xfrm>
            <a:custGeom>
              <a:rect b="b" l="l" r="r" t="t"/>
              <a:pathLst>
                <a:path extrusionOk="0" h="747" w="599">
                  <a:moveTo>
                    <a:pt x="304" y="93"/>
                  </a:moveTo>
                  <a:cubicBezTo>
                    <a:pt x="414" y="93"/>
                    <a:pt x="497" y="185"/>
                    <a:pt x="497" y="378"/>
                  </a:cubicBezTo>
                  <a:cubicBezTo>
                    <a:pt x="497" y="562"/>
                    <a:pt x="424" y="654"/>
                    <a:pt x="304" y="654"/>
                  </a:cubicBezTo>
                  <a:cubicBezTo>
                    <a:pt x="184" y="654"/>
                    <a:pt x="111" y="562"/>
                    <a:pt x="111" y="378"/>
                  </a:cubicBezTo>
                  <a:cubicBezTo>
                    <a:pt x="111" y="185"/>
                    <a:pt x="194" y="93"/>
                    <a:pt x="304" y="93"/>
                  </a:cubicBezTo>
                  <a:close/>
                  <a:moveTo>
                    <a:pt x="304" y="1"/>
                  </a:moveTo>
                  <a:cubicBezTo>
                    <a:pt x="129" y="1"/>
                    <a:pt x="0" y="139"/>
                    <a:pt x="0" y="378"/>
                  </a:cubicBezTo>
                  <a:cubicBezTo>
                    <a:pt x="0" y="617"/>
                    <a:pt x="138" y="746"/>
                    <a:pt x="304" y="746"/>
                  </a:cubicBezTo>
                  <a:cubicBezTo>
                    <a:pt x="479" y="746"/>
                    <a:pt x="599" y="608"/>
                    <a:pt x="599" y="378"/>
                  </a:cubicBezTo>
                  <a:cubicBezTo>
                    <a:pt x="599" y="139"/>
                    <a:pt x="479" y="1"/>
                    <a:pt x="3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4178800" y="3699025"/>
              <a:ext cx="15000" cy="18675"/>
            </a:xfrm>
            <a:custGeom>
              <a:rect b="b" l="l" r="r" t="t"/>
              <a:pathLst>
                <a:path extrusionOk="0" h="747" w="600">
                  <a:moveTo>
                    <a:pt x="305" y="93"/>
                  </a:moveTo>
                  <a:cubicBezTo>
                    <a:pt x="415" y="93"/>
                    <a:pt x="498" y="185"/>
                    <a:pt x="498" y="378"/>
                  </a:cubicBezTo>
                  <a:cubicBezTo>
                    <a:pt x="498" y="562"/>
                    <a:pt x="415" y="654"/>
                    <a:pt x="305" y="654"/>
                  </a:cubicBezTo>
                  <a:cubicBezTo>
                    <a:pt x="185" y="654"/>
                    <a:pt x="111" y="562"/>
                    <a:pt x="111" y="378"/>
                  </a:cubicBezTo>
                  <a:cubicBezTo>
                    <a:pt x="111" y="185"/>
                    <a:pt x="185" y="93"/>
                    <a:pt x="305" y="93"/>
                  </a:cubicBezTo>
                  <a:close/>
                  <a:moveTo>
                    <a:pt x="305" y="1"/>
                  </a:moveTo>
                  <a:cubicBezTo>
                    <a:pt x="130" y="1"/>
                    <a:pt x="1" y="139"/>
                    <a:pt x="1" y="378"/>
                  </a:cubicBezTo>
                  <a:cubicBezTo>
                    <a:pt x="1" y="617"/>
                    <a:pt x="130" y="746"/>
                    <a:pt x="305" y="746"/>
                  </a:cubicBezTo>
                  <a:cubicBezTo>
                    <a:pt x="480" y="746"/>
                    <a:pt x="599" y="608"/>
                    <a:pt x="599" y="378"/>
                  </a:cubicBezTo>
                  <a:cubicBezTo>
                    <a:pt x="599" y="139"/>
                    <a:pt x="480" y="1"/>
                    <a:pt x="30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4195150" y="3699250"/>
              <a:ext cx="6925" cy="18225"/>
            </a:xfrm>
            <a:custGeom>
              <a:rect b="b" l="l" r="r" t="t"/>
              <a:pathLst>
                <a:path extrusionOk="0" h="729" w="277">
                  <a:moveTo>
                    <a:pt x="1" y="1"/>
                  </a:moveTo>
                  <a:lnTo>
                    <a:pt x="1" y="93"/>
                  </a:lnTo>
                  <a:lnTo>
                    <a:pt x="166" y="93"/>
                  </a:lnTo>
                  <a:lnTo>
                    <a:pt x="166" y="728"/>
                  </a:lnTo>
                  <a:lnTo>
                    <a:pt x="277" y="72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1"/>
            <p:cNvSpPr/>
            <p:nvPr/>
          </p:nvSpPr>
          <p:spPr>
            <a:xfrm>
              <a:off x="4205050" y="3698800"/>
              <a:ext cx="13825" cy="18675"/>
            </a:xfrm>
            <a:custGeom>
              <a:rect b="b" l="l" r="r" t="t"/>
              <a:pathLst>
                <a:path extrusionOk="0" h="747" w="553">
                  <a:moveTo>
                    <a:pt x="267" y="0"/>
                  </a:moveTo>
                  <a:cubicBezTo>
                    <a:pt x="166" y="0"/>
                    <a:pt x="74" y="47"/>
                    <a:pt x="0" y="120"/>
                  </a:cubicBezTo>
                  <a:lnTo>
                    <a:pt x="74" y="185"/>
                  </a:lnTo>
                  <a:cubicBezTo>
                    <a:pt x="115" y="135"/>
                    <a:pt x="179" y="100"/>
                    <a:pt x="238" y="100"/>
                  </a:cubicBezTo>
                  <a:cubicBezTo>
                    <a:pt x="245" y="100"/>
                    <a:pt x="252" y="101"/>
                    <a:pt x="258" y="102"/>
                  </a:cubicBezTo>
                  <a:cubicBezTo>
                    <a:pt x="369" y="102"/>
                    <a:pt x="415" y="148"/>
                    <a:pt x="415" y="221"/>
                  </a:cubicBezTo>
                  <a:cubicBezTo>
                    <a:pt x="415" y="267"/>
                    <a:pt x="405" y="313"/>
                    <a:pt x="323" y="387"/>
                  </a:cubicBezTo>
                  <a:lnTo>
                    <a:pt x="28" y="682"/>
                  </a:lnTo>
                  <a:lnTo>
                    <a:pt x="28" y="746"/>
                  </a:lnTo>
                  <a:lnTo>
                    <a:pt x="553" y="746"/>
                  </a:lnTo>
                  <a:lnTo>
                    <a:pt x="553" y="663"/>
                  </a:lnTo>
                  <a:lnTo>
                    <a:pt x="175" y="654"/>
                  </a:lnTo>
                  <a:lnTo>
                    <a:pt x="405" y="442"/>
                  </a:lnTo>
                  <a:cubicBezTo>
                    <a:pt x="479" y="387"/>
                    <a:pt x="525" y="304"/>
                    <a:pt x="525" y="212"/>
                  </a:cubicBezTo>
                  <a:cubicBezTo>
                    <a:pt x="525" y="83"/>
                    <a:pt x="424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1"/>
            <p:cNvSpPr/>
            <p:nvPr/>
          </p:nvSpPr>
          <p:spPr>
            <a:xfrm>
              <a:off x="4220225" y="3699250"/>
              <a:ext cx="16375" cy="18225"/>
            </a:xfrm>
            <a:custGeom>
              <a:rect b="b" l="l" r="r" t="t"/>
              <a:pathLst>
                <a:path extrusionOk="0" h="729" w="655">
                  <a:moveTo>
                    <a:pt x="378" y="1"/>
                  </a:moveTo>
                  <a:lnTo>
                    <a:pt x="1" y="480"/>
                  </a:lnTo>
                  <a:lnTo>
                    <a:pt x="1" y="553"/>
                  </a:lnTo>
                  <a:lnTo>
                    <a:pt x="406" y="553"/>
                  </a:lnTo>
                  <a:lnTo>
                    <a:pt x="406" y="728"/>
                  </a:lnTo>
                  <a:lnTo>
                    <a:pt x="517" y="728"/>
                  </a:lnTo>
                  <a:lnTo>
                    <a:pt x="517" y="553"/>
                  </a:lnTo>
                  <a:lnTo>
                    <a:pt x="655" y="553"/>
                  </a:lnTo>
                  <a:lnTo>
                    <a:pt x="655" y="461"/>
                  </a:lnTo>
                  <a:lnTo>
                    <a:pt x="517" y="461"/>
                  </a:lnTo>
                  <a:lnTo>
                    <a:pt x="517" y="305"/>
                  </a:lnTo>
                  <a:lnTo>
                    <a:pt x="415" y="305"/>
                  </a:lnTo>
                  <a:lnTo>
                    <a:pt x="415" y="461"/>
                  </a:lnTo>
                  <a:lnTo>
                    <a:pt x="139" y="461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4237725" y="3699250"/>
              <a:ext cx="16375" cy="18225"/>
            </a:xfrm>
            <a:custGeom>
              <a:rect b="b" l="l" r="r" t="t"/>
              <a:pathLst>
                <a:path extrusionOk="0" h="729" w="655">
                  <a:moveTo>
                    <a:pt x="378" y="1"/>
                  </a:moveTo>
                  <a:lnTo>
                    <a:pt x="1" y="480"/>
                  </a:lnTo>
                  <a:lnTo>
                    <a:pt x="1" y="553"/>
                  </a:lnTo>
                  <a:lnTo>
                    <a:pt x="415" y="553"/>
                  </a:lnTo>
                  <a:lnTo>
                    <a:pt x="415" y="728"/>
                  </a:lnTo>
                  <a:lnTo>
                    <a:pt x="516" y="728"/>
                  </a:lnTo>
                  <a:lnTo>
                    <a:pt x="516" y="553"/>
                  </a:lnTo>
                  <a:lnTo>
                    <a:pt x="654" y="553"/>
                  </a:lnTo>
                  <a:lnTo>
                    <a:pt x="654" y="461"/>
                  </a:lnTo>
                  <a:lnTo>
                    <a:pt x="516" y="461"/>
                  </a:lnTo>
                  <a:lnTo>
                    <a:pt x="516" y="305"/>
                  </a:lnTo>
                  <a:lnTo>
                    <a:pt x="415" y="305"/>
                  </a:lnTo>
                  <a:lnTo>
                    <a:pt x="415" y="461"/>
                  </a:lnTo>
                  <a:lnTo>
                    <a:pt x="139" y="46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3918975" y="4733325"/>
              <a:ext cx="61475" cy="15850"/>
            </a:xfrm>
            <a:custGeom>
              <a:rect b="b" l="l" r="r" t="t"/>
              <a:pathLst>
                <a:path extrusionOk="0" h="634" w="2459">
                  <a:moveTo>
                    <a:pt x="0" y="1"/>
                  </a:moveTo>
                  <a:cubicBezTo>
                    <a:pt x="0" y="314"/>
                    <a:pt x="230" y="572"/>
                    <a:pt x="543" y="599"/>
                  </a:cubicBezTo>
                  <a:cubicBezTo>
                    <a:pt x="769" y="622"/>
                    <a:pt x="997" y="634"/>
                    <a:pt x="1226" y="634"/>
                  </a:cubicBezTo>
                  <a:cubicBezTo>
                    <a:pt x="1455" y="634"/>
                    <a:pt x="1685" y="622"/>
                    <a:pt x="1915" y="599"/>
                  </a:cubicBezTo>
                  <a:cubicBezTo>
                    <a:pt x="2219" y="572"/>
                    <a:pt x="2458" y="314"/>
                    <a:pt x="24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3910675" y="4620800"/>
              <a:ext cx="78050" cy="126550"/>
            </a:xfrm>
            <a:custGeom>
              <a:rect b="b" l="l" r="r" t="t"/>
              <a:pathLst>
                <a:path extrusionOk="0" h="5062" w="3122">
                  <a:moveTo>
                    <a:pt x="608" y="0"/>
                  </a:moveTo>
                  <a:cubicBezTo>
                    <a:pt x="268" y="0"/>
                    <a:pt x="1" y="267"/>
                    <a:pt x="1" y="608"/>
                  </a:cubicBezTo>
                  <a:lnTo>
                    <a:pt x="1" y="4345"/>
                  </a:lnTo>
                  <a:cubicBezTo>
                    <a:pt x="1" y="4631"/>
                    <a:pt x="194" y="4879"/>
                    <a:pt x="479" y="4944"/>
                  </a:cubicBezTo>
                  <a:cubicBezTo>
                    <a:pt x="834" y="5022"/>
                    <a:pt x="1198" y="5061"/>
                    <a:pt x="1561" y="5061"/>
                  </a:cubicBezTo>
                  <a:cubicBezTo>
                    <a:pt x="1925" y="5061"/>
                    <a:pt x="2288" y="5022"/>
                    <a:pt x="2643" y="4944"/>
                  </a:cubicBezTo>
                  <a:cubicBezTo>
                    <a:pt x="2928" y="4879"/>
                    <a:pt x="3122" y="4631"/>
                    <a:pt x="3122" y="4345"/>
                  </a:cubicBezTo>
                  <a:lnTo>
                    <a:pt x="3122" y="608"/>
                  </a:lnTo>
                  <a:cubicBezTo>
                    <a:pt x="3122" y="267"/>
                    <a:pt x="2855" y="0"/>
                    <a:pt x="25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3912300" y="4618000"/>
              <a:ext cx="74825" cy="30000"/>
            </a:xfrm>
            <a:custGeom>
              <a:rect b="b" l="l" r="r" t="t"/>
              <a:pathLst>
                <a:path extrusionOk="0" h="1200" w="2993">
                  <a:moveTo>
                    <a:pt x="1512" y="1"/>
                  </a:moveTo>
                  <a:cubicBezTo>
                    <a:pt x="1188" y="1"/>
                    <a:pt x="863" y="28"/>
                    <a:pt x="543" y="85"/>
                  </a:cubicBezTo>
                  <a:cubicBezTo>
                    <a:pt x="286" y="149"/>
                    <a:pt x="92" y="250"/>
                    <a:pt x="46" y="407"/>
                  </a:cubicBezTo>
                  <a:cubicBezTo>
                    <a:pt x="0" y="563"/>
                    <a:pt x="120" y="757"/>
                    <a:pt x="378" y="922"/>
                  </a:cubicBezTo>
                  <a:cubicBezTo>
                    <a:pt x="721" y="1108"/>
                    <a:pt x="1100" y="1200"/>
                    <a:pt x="1479" y="1200"/>
                  </a:cubicBezTo>
                  <a:cubicBezTo>
                    <a:pt x="1871" y="1200"/>
                    <a:pt x="2263" y="1101"/>
                    <a:pt x="2615" y="904"/>
                  </a:cubicBezTo>
                  <a:cubicBezTo>
                    <a:pt x="2882" y="738"/>
                    <a:pt x="2992" y="545"/>
                    <a:pt x="2946" y="388"/>
                  </a:cubicBezTo>
                  <a:cubicBezTo>
                    <a:pt x="2900" y="223"/>
                    <a:pt x="2698" y="131"/>
                    <a:pt x="2440" y="75"/>
                  </a:cubicBezTo>
                  <a:cubicBezTo>
                    <a:pt x="2134" y="26"/>
                    <a:pt x="1823" y="1"/>
                    <a:pt x="1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1"/>
            <p:cNvSpPr/>
            <p:nvPr/>
          </p:nvSpPr>
          <p:spPr>
            <a:xfrm>
              <a:off x="3957625" y="4626075"/>
              <a:ext cx="22825" cy="8750"/>
            </a:xfrm>
            <a:custGeom>
              <a:rect b="b" l="l" r="r" t="t"/>
              <a:pathLst>
                <a:path extrusionOk="0" h="350" w="913">
                  <a:moveTo>
                    <a:pt x="535" y="1"/>
                  </a:moveTo>
                  <a:lnTo>
                    <a:pt x="562" y="10"/>
                  </a:lnTo>
                  <a:cubicBezTo>
                    <a:pt x="516" y="4"/>
                    <a:pt x="469" y="1"/>
                    <a:pt x="423" y="1"/>
                  </a:cubicBezTo>
                  <a:cubicBezTo>
                    <a:pt x="323" y="1"/>
                    <a:pt x="224" y="15"/>
                    <a:pt x="130" y="47"/>
                  </a:cubicBezTo>
                  <a:cubicBezTo>
                    <a:pt x="65" y="65"/>
                    <a:pt x="1" y="111"/>
                    <a:pt x="1" y="176"/>
                  </a:cubicBezTo>
                  <a:cubicBezTo>
                    <a:pt x="10" y="240"/>
                    <a:pt x="65" y="259"/>
                    <a:pt x="111" y="286"/>
                  </a:cubicBezTo>
                  <a:cubicBezTo>
                    <a:pt x="214" y="329"/>
                    <a:pt x="324" y="350"/>
                    <a:pt x="435" y="350"/>
                  </a:cubicBezTo>
                  <a:cubicBezTo>
                    <a:pt x="564" y="350"/>
                    <a:pt x="693" y="322"/>
                    <a:pt x="811" y="268"/>
                  </a:cubicBezTo>
                  <a:cubicBezTo>
                    <a:pt x="857" y="249"/>
                    <a:pt x="912" y="203"/>
                    <a:pt x="894" y="148"/>
                  </a:cubicBezTo>
                  <a:cubicBezTo>
                    <a:pt x="885" y="121"/>
                    <a:pt x="866" y="102"/>
                    <a:pt x="839" y="84"/>
                  </a:cubicBezTo>
                  <a:cubicBezTo>
                    <a:pt x="746" y="29"/>
                    <a:pt x="636" y="1"/>
                    <a:pt x="53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1"/>
            <p:cNvSpPr/>
            <p:nvPr/>
          </p:nvSpPr>
          <p:spPr>
            <a:xfrm>
              <a:off x="3913900" y="4661025"/>
              <a:ext cx="74825" cy="59075"/>
            </a:xfrm>
            <a:custGeom>
              <a:rect b="b" l="l" r="r" t="t"/>
              <a:pathLst>
                <a:path extrusionOk="0" h="2363" w="2993">
                  <a:moveTo>
                    <a:pt x="2044" y="39"/>
                  </a:moveTo>
                  <a:cubicBezTo>
                    <a:pt x="2100" y="39"/>
                    <a:pt x="2155" y="57"/>
                    <a:pt x="2192" y="104"/>
                  </a:cubicBezTo>
                  <a:cubicBezTo>
                    <a:pt x="2238" y="140"/>
                    <a:pt x="2275" y="186"/>
                    <a:pt x="2311" y="232"/>
                  </a:cubicBezTo>
                  <a:cubicBezTo>
                    <a:pt x="2385" y="343"/>
                    <a:pt x="2440" y="463"/>
                    <a:pt x="2459" y="591"/>
                  </a:cubicBezTo>
                  <a:cubicBezTo>
                    <a:pt x="2460" y="599"/>
                    <a:pt x="2462" y="607"/>
                    <a:pt x="2463" y="614"/>
                  </a:cubicBezTo>
                  <a:lnTo>
                    <a:pt x="2463" y="614"/>
                  </a:lnTo>
                  <a:cubicBezTo>
                    <a:pt x="2355" y="601"/>
                    <a:pt x="2251" y="563"/>
                    <a:pt x="2155" y="499"/>
                  </a:cubicBezTo>
                  <a:cubicBezTo>
                    <a:pt x="2081" y="453"/>
                    <a:pt x="2017" y="380"/>
                    <a:pt x="1971" y="288"/>
                  </a:cubicBezTo>
                  <a:cubicBezTo>
                    <a:pt x="1943" y="242"/>
                    <a:pt x="1943" y="196"/>
                    <a:pt x="1952" y="140"/>
                  </a:cubicBezTo>
                  <a:cubicBezTo>
                    <a:pt x="1962" y="94"/>
                    <a:pt x="1998" y="57"/>
                    <a:pt x="2044" y="39"/>
                  </a:cubicBezTo>
                  <a:close/>
                  <a:moveTo>
                    <a:pt x="1193" y="487"/>
                  </a:moveTo>
                  <a:cubicBezTo>
                    <a:pt x="1217" y="487"/>
                    <a:pt x="1237" y="493"/>
                    <a:pt x="1253" y="509"/>
                  </a:cubicBezTo>
                  <a:cubicBezTo>
                    <a:pt x="1289" y="545"/>
                    <a:pt x="1308" y="582"/>
                    <a:pt x="1326" y="628"/>
                  </a:cubicBezTo>
                  <a:cubicBezTo>
                    <a:pt x="1363" y="720"/>
                    <a:pt x="1382" y="812"/>
                    <a:pt x="1391" y="914"/>
                  </a:cubicBezTo>
                  <a:cubicBezTo>
                    <a:pt x="1415" y="1076"/>
                    <a:pt x="1411" y="1246"/>
                    <a:pt x="1378" y="1411"/>
                  </a:cubicBezTo>
                  <a:lnTo>
                    <a:pt x="1378" y="1411"/>
                  </a:lnTo>
                  <a:cubicBezTo>
                    <a:pt x="1350" y="1395"/>
                    <a:pt x="1323" y="1376"/>
                    <a:pt x="1299" y="1356"/>
                  </a:cubicBezTo>
                  <a:cubicBezTo>
                    <a:pt x="1170" y="1254"/>
                    <a:pt x="1078" y="1107"/>
                    <a:pt x="1032" y="941"/>
                  </a:cubicBezTo>
                  <a:cubicBezTo>
                    <a:pt x="1013" y="868"/>
                    <a:pt x="1013" y="776"/>
                    <a:pt x="1022" y="693"/>
                  </a:cubicBezTo>
                  <a:cubicBezTo>
                    <a:pt x="1022" y="619"/>
                    <a:pt x="1069" y="536"/>
                    <a:pt x="1133" y="499"/>
                  </a:cubicBezTo>
                  <a:cubicBezTo>
                    <a:pt x="1154" y="491"/>
                    <a:pt x="1174" y="487"/>
                    <a:pt x="1193" y="487"/>
                  </a:cubicBezTo>
                  <a:close/>
                  <a:moveTo>
                    <a:pt x="174" y="1099"/>
                  </a:moveTo>
                  <a:cubicBezTo>
                    <a:pt x="235" y="1243"/>
                    <a:pt x="258" y="1387"/>
                    <a:pt x="249" y="1540"/>
                  </a:cubicBezTo>
                  <a:cubicBezTo>
                    <a:pt x="249" y="1669"/>
                    <a:pt x="222" y="1788"/>
                    <a:pt x="185" y="1899"/>
                  </a:cubicBezTo>
                  <a:cubicBezTo>
                    <a:pt x="179" y="1915"/>
                    <a:pt x="173" y="1931"/>
                    <a:pt x="166" y="1947"/>
                  </a:cubicBezTo>
                  <a:lnTo>
                    <a:pt x="166" y="1947"/>
                  </a:lnTo>
                  <a:cubicBezTo>
                    <a:pt x="145" y="1902"/>
                    <a:pt x="126" y="1856"/>
                    <a:pt x="111" y="1807"/>
                  </a:cubicBezTo>
                  <a:cubicBezTo>
                    <a:pt x="41" y="1572"/>
                    <a:pt x="62" y="1320"/>
                    <a:pt x="174" y="1099"/>
                  </a:cubicBezTo>
                  <a:close/>
                  <a:moveTo>
                    <a:pt x="2088" y="0"/>
                  </a:moveTo>
                  <a:cubicBezTo>
                    <a:pt x="2079" y="0"/>
                    <a:pt x="2071" y="1"/>
                    <a:pt x="2063" y="2"/>
                  </a:cubicBezTo>
                  <a:cubicBezTo>
                    <a:pt x="1998" y="21"/>
                    <a:pt x="1943" y="67"/>
                    <a:pt x="1934" y="131"/>
                  </a:cubicBezTo>
                  <a:cubicBezTo>
                    <a:pt x="1925" y="196"/>
                    <a:pt x="1934" y="251"/>
                    <a:pt x="1962" y="306"/>
                  </a:cubicBezTo>
                  <a:cubicBezTo>
                    <a:pt x="2008" y="398"/>
                    <a:pt x="2072" y="481"/>
                    <a:pt x="2164" y="536"/>
                  </a:cubicBezTo>
                  <a:cubicBezTo>
                    <a:pt x="2256" y="597"/>
                    <a:pt x="2360" y="634"/>
                    <a:pt x="2468" y="647"/>
                  </a:cubicBezTo>
                  <a:lnTo>
                    <a:pt x="2468" y="647"/>
                  </a:lnTo>
                  <a:cubicBezTo>
                    <a:pt x="2483" y="766"/>
                    <a:pt x="2471" y="885"/>
                    <a:pt x="2431" y="997"/>
                  </a:cubicBezTo>
                  <a:cubicBezTo>
                    <a:pt x="2376" y="1135"/>
                    <a:pt x="2284" y="1254"/>
                    <a:pt x="2164" y="1346"/>
                  </a:cubicBezTo>
                  <a:cubicBezTo>
                    <a:pt x="2044" y="1438"/>
                    <a:pt x="1897" y="1484"/>
                    <a:pt x="1741" y="1494"/>
                  </a:cubicBezTo>
                  <a:cubicBezTo>
                    <a:pt x="1728" y="1494"/>
                    <a:pt x="1714" y="1495"/>
                    <a:pt x="1701" y="1495"/>
                  </a:cubicBezTo>
                  <a:cubicBezTo>
                    <a:pt x="1611" y="1495"/>
                    <a:pt x="1520" y="1477"/>
                    <a:pt x="1437" y="1441"/>
                  </a:cubicBezTo>
                  <a:lnTo>
                    <a:pt x="1437" y="1441"/>
                  </a:lnTo>
                  <a:cubicBezTo>
                    <a:pt x="1475" y="1262"/>
                    <a:pt x="1481" y="1083"/>
                    <a:pt x="1464" y="895"/>
                  </a:cubicBezTo>
                  <a:cubicBezTo>
                    <a:pt x="1446" y="794"/>
                    <a:pt x="1428" y="702"/>
                    <a:pt x="1391" y="601"/>
                  </a:cubicBezTo>
                  <a:cubicBezTo>
                    <a:pt x="1372" y="545"/>
                    <a:pt x="1345" y="499"/>
                    <a:pt x="1299" y="463"/>
                  </a:cubicBezTo>
                  <a:cubicBezTo>
                    <a:pt x="1271" y="440"/>
                    <a:pt x="1233" y="428"/>
                    <a:pt x="1195" y="428"/>
                  </a:cubicBezTo>
                  <a:cubicBezTo>
                    <a:pt x="1170" y="428"/>
                    <a:pt x="1146" y="433"/>
                    <a:pt x="1124" y="444"/>
                  </a:cubicBezTo>
                  <a:cubicBezTo>
                    <a:pt x="1041" y="490"/>
                    <a:pt x="986" y="582"/>
                    <a:pt x="986" y="684"/>
                  </a:cubicBezTo>
                  <a:cubicBezTo>
                    <a:pt x="967" y="776"/>
                    <a:pt x="976" y="868"/>
                    <a:pt x="995" y="960"/>
                  </a:cubicBezTo>
                  <a:cubicBezTo>
                    <a:pt x="1041" y="1135"/>
                    <a:pt x="1142" y="1291"/>
                    <a:pt x="1280" y="1402"/>
                  </a:cubicBezTo>
                  <a:cubicBezTo>
                    <a:pt x="1308" y="1424"/>
                    <a:pt x="1337" y="1444"/>
                    <a:pt x="1367" y="1461"/>
                  </a:cubicBezTo>
                  <a:lnTo>
                    <a:pt x="1367" y="1461"/>
                  </a:lnTo>
                  <a:cubicBezTo>
                    <a:pt x="1365" y="1466"/>
                    <a:pt x="1364" y="1471"/>
                    <a:pt x="1363" y="1475"/>
                  </a:cubicBezTo>
                  <a:cubicBezTo>
                    <a:pt x="1326" y="1650"/>
                    <a:pt x="1253" y="1825"/>
                    <a:pt x="1161" y="1972"/>
                  </a:cubicBezTo>
                  <a:cubicBezTo>
                    <a:pt x="1078" y="2120"/>
                    <a:pt x="940" y="2239"/>
                    <a:pt x="783" y="2295"/>
                  </a:cubicBezTo>
                  <a:cubicBezTo>
                    <a:pt x="747" y="2303"/>
                    <a:pt x="711" y="2307"/>
                    <a:pt x="675" y="2307"/>
                  </a:cubicBezTo>
                  <a:cubicBezTo>
                    <a:pt x="553" y="2307"/>
                    <a:pt x="434" y="2260"/>
                    <a:pt x="341" y="2175"/>
                  </a:cubicBezTo>
                  <a:cubicBezTo>
                    <a:pt x="274" y="2119"/>
                    <a:pt x="220" y="2049"/>
                    <a:pt x="178" y="1969"/>
                  </a:cubicBezTo>
                  <a:lnTo>
                    <a:pt x="178" y="1969"/>
                  </a:lnTo>
                  <a:cubicBezTo>
                    <a:pt x="187" y="1949"/>
                    <a:pt x="196" y="1929"/>
                    <a:pt x="203" y="1908"/>
                  </a:cubicBezTo>
                  <a:cubicBezTo>
                    <a:pt x="314" y="1632"/>
                    <a:pt x="314" y="1328"/>
                    <a:pt x="203" y="1052"/>
                  </a:cubicBezTo>
                  <a:lnTo>
                    <a:pt x="185" y="1015"/>
                  </a:lnTo>
                  <a:lnTo>
                    <a:pt x="166" y="1043"/>
                  </a:lnTo>
                  <a:cubicBezTo>
                    <a:pt x="28" y="1282"/>
                    <a:pt x="1" y="1567"/>
                    <a:pt x="74" y="1825"/>
                  </a:cubicBezTo>
                  <a:cubicBezTo>
                    <a:pt x="92" y="1886"/>
                    <a:pt x="115" y="1944"/>
                    <a:pt x="144" y="1998"/>
                  </a:cubicBezTo>
                  <a:lnTo>
                    <a:pt x="144" y="1998"/>
                  </a:lnTo>
                  <a:cubicBezTo>
                    <a:pt x="116" y="2061"/>
                    <a:pt x="83" y="2120"/>
                    <a:pt x="47" y="2175"/>
                  </a:cubicBezTo>
                  <a:cubicBezTo>
                    <a:pt x="87" y="2129"/>
                    <a:pt x="124" y="2075"/>
                    <a:pt x="155" y="2017"/>
                  </a:cubicBezTo>
                  <a:lnTo>
                    <a:pt x="155" y="2017"/>
                  </a:lnTo>
                  <a:cubicBezTo>
                    <a:pt x="199" y="2094"/>
                    <a:pt x="255" y="2164"/>
                    <a:pt x="323" y="2221"/>
                  </a:cubicBezTo>
                  <a:cubicBezTo>
                    <a:pt x="423" y="2314"/>
                    <a:pt x="550" y="2362"/>
                    <a:pt x="684" y="2362"/>
                  </a:cubicBezTo>
                  <a:cubicBezTo>
                    <a:pt x="723" y="2362"/>
                    <a:pt x="762" y="2358"/>
                    <a:pt x="802" y="2350"/>
                  </a:cubicBezTo>
                  <a:cubicBezTo>
                    <a:pt x="976" y="2285"/>
                    <a:pt x="1124" y="2166"/>
                    <a:pt x="1216" y="2000"/>
                  </a:cubicBezTo>
                  <a:cubicBezTo>
                    <a:pt x="1316" y="1846"/>
                    <a:pt x="1389" y="1674"/>
                    <a:pt x="1426" y="1493"/>
                  </a:cubicBezTo>
                  <a:lnTo>
                    <a:pt x="1426" y="1493"/>
                  </a:lnTo>
                  <a:cubicBezTo>
                    <a:pt x="1510" y="1531"/>
                    <a:pt x="1599" y="1552"/>
                    <a:pt x="1693" y="1552"/>
                  </a:cubicBezTo>
                  <a:cubicBezTo>
                    <a:pt x="1715" y="1552"/>
                    <a:pt x="1737" y="1551"/>
                    <a:pt x="1759" y="1549"/>
                  </a:cubicBezTo>
                  <a:cubicBezTo>
                    <a:pt x="1925" y="1549"/>
                    <a:pt x="2090" y="1484"/>
                    <a:pt x="2219" y="1392"/>
                  </a:cubicBezTo>
                  <a:cubicBezTo>
                    <a:pt x="2348" y="1300"/>
                    <a:pt x="2449" y="1171"/>
                    <a:pt x="2505" y="1015"/>
                  </a:cubicBezTo>
                  <a:cubicBezTo>
                    <a:pt x="2544" y="898"/>
                    <a:pt x="2556" y="775"/>
                    <a:pt x="2543" y="651"/>
                  </a:cubicBezTo>
                  <a:lnTo>
                    <a:pt x="2543" y="651"/>
                  </a:lnTo>
                  <a:cubicBezTo>
                    <a:pt x="2545" y="651"/>
                    <a:pt x="2548" y="651"/>
                    <a:pt x="2551" y="651"/>
                  </a:cubicBezTo>
                  <a:cubicBezTo>
                    <a:pt x="2578" y="651"/>
                    <a:pt x="2606" y="650"/>
                    <a:pt x="2634" y="647"/>
                  </a:cubicBezTo>
                  <a:cubicBezTo>
                    <a:pt x="2735" y="637"/>
                    <a:pt x="2827" y="601"/>
                    <a:pt x="2919" y="536"/>
                  </a:cubicBezTo>
                  <a:cubicBezTo>
                    <a:pt x="2947" y="518"/>
                    <a:pt x="2974" y="499"/>
                    <a:pt x="2993" y="472"/>
                  </a:cubicBezTo>
                  <a:lnTo>
                    <a:pt x="2993" y="472"/>
                  </a:lnTo>
                  <a:cubicBezTo>
                    <a:pt x="2993" y="472"/>
                    <a:pt x="2965" y="490"/>
                    <a:pt x="2882" y="527"/>
                  </a:cubicBezTo>
                  <a:cubicBezTo>
                    <a:pt x="2799" y="582"/>
                    <a:pt x="2707" y="610"/>
                    <a:pt x="2606" y="619"/>
                  </a:cubicBezTo>
                  <a:cubicBezTo>
                    <a:pt x="2590" y="620"/>
                    <a:pt x="2575" y="620"/>
                    <a:pt x="2559" y="620"/>
                  </a:cubicBezTo>
                  <a:cubicBezTo>
                    <a:pt x="2552" y="620"/>
                    <a:pt x="2546" y="620"/>
                    <a:pt x="2539" y="620"/>
                  </a:cubicBezTo>
                  <a:lnTo>
                    <a:pt x="2539" y="620"/>
                  </a:lnTo>
                  <a:cubicBezTo>
                    <a:pt x="2537" y="608"/>
                    <a:pt x="2535" y="595"/>
                    <a:pt x="2532" y="582"/>
                  </a:cubicBezTo>
                  <a:cubicBezTo>
                    <a:pt x="2505" y="453"/>
                    <a:pt x="2449" y="324"/>
                    <a:pt x="2376" y="214"/>
                  </a:cubicBezTo>
                  <a:cubicBezTo>
                    <a:pt x="2330" y="159"/>
                    <a:pt x="2293" y="113"/>
                    <a:pt x="2238" y="67"/>
                  </a:cubicBezTo>
                  <a:cubicBezTo>
                    <a:pt x="2198" y="27"/>
                    <a:pt x="2144" y="0"/>
                    <a:pt x="208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1"/>
            <p:cNvSpPr/>
            <p:nvPr/>
          </p:nvSpPr>
          <p:spPr>
            <a:xfrm>
              <a:off x="3239100" y="4525800"/>
              <a:ext cx="640775" cy="214900"/>
            </a:xfrm>
            <a:custGeom>
              <a:rect b="b" l="l" r="r" t="t"/>
              <a:pathLst>
                <a:path extrusionOk="0" h="8596" w="25631">
                  <a:moveTo>
                    <a:pt x="22368" y="1"/>
                  </a:moveTo>
                  <a:cubicBezTo>
                    <a:pt x="20761" y="1"/>
                    <a:pt x="19170" y="321"/>
                    <a:pt x="17694" y="955"/>
                  </a:cubicBezTo>
                  <a:cubicBezTo>
                    <a:pt x="15163" y="2033"/>
                    <a:pt x="11720" y="2778"/>
                    <a:pt x="11720" y="2778"/>
                  </a:cubicBezTo>
                  <a:cubicBezTo>
                    <a:pt x="11720" y="2778"/>
                    <a:pt x="5920" y="2548"/>
                    <a:pt x="3333" y="1195"/>
                  </a:cubicBezTo>
                  <a:cubicBezTo>
                    <a:pt x="2796" y="915"/>
                    <a:pt x="2340" y="826"/>
                    <a:pt x="1977" y="826"/>
                  </a:cubicBezTo>
                  <a:cubicBezTo>
                    <a:pt x="1337" y="826"/>
                    <a:pt x="985" y="1103"/>
                    <a:pt x="985" y="1103"/>
                  </a:cubicBezTo>
                  <a:cubicBezTo>
                    <a:pt x="985" y="1103"/>
                    <a:pt x="0" y="2235"/>
                    <a:pt x="608" y="3542"/>
                  </a:cubicBezTo>
                  <a:cubicBezTo>
                    <a:pt x="1225" y="4859"/>
                    <a:pt x="3618" y="6884"/>
                    <a:pt x="5441" y="7768"/>
                  </a:cubicBezTo>
                  <a:cubicBezTo>
                    <a:pt x="6840" y="8450"/>
                    <a:pt x="8621" y="8531"/>
                    <a:pt x="9384" y="8531"/>
                  </a:cubicBezTo>
                  <a:cubicBezTo>
                    <a:pt x="9620" y="8531"/>
                    <a:pt x="9759" y="8523"/>
                    <a:pt x="9759" y="8523"/>
                  </a:cubicBezTo>
                  <a:cubicBezTo>
                    <a:pt x="9759" y="8523"/>
                    <a:pt x="10865" y="8595"/>
                    <a:pt x="12034" y="8595"/>
                  </a:cubicBezTo>
                  <a:cubicBezTo>
                    <a:pt x="12584" y="8595"/>
                    <a:pt x="13148" y="8579"/>
                    <a:pt x="13616" y="8532"/>
                  </a:cubicBezTo>
                  <a:cubicBezTo>
                    <a:pt x="15071" y="8385"/>
                    <a:pt x="19711" y="6921"/>
                    <a:pt x="22675" y="4205"/>
                  </a:cubicBezTo>
                  <a:cubicBezTo>
                    <a:pt x="25630" y="1480"/>
                    <a:pt x="23844" y="72"/>
                    <a:pt x="23144" y="26"/>
                  </a:cubicBezTo>
                  <a:cubicBezTo>
                    <a:pt x="22886" y="9"/>
                    <a:pt x="22627" y="1"/>
                    <a:pt x="2236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1"/>
            <p:cNvSpPr/>
            <p:nvPr/>
          </p:nvSpPr>
          <p:spPr>
            <a:xfrm>
              <a:off x="3591675" y="4558650"/>
              <a:ext cx="142500" cy="48825"/>
            </a:xfrm>
            <a:custGeom>
              <a:rect b="b" l="l" r="r" t="t"/>
              <a:pathLst>
                <a:path extrusionOk="0" h="1953" w="5700">
                  <a:moveTo>
                    <a:pt x="5700" y="1"/>
                  </a:moveTo>
                  <a:cubicBezTo>
                    <a:pt x="5681" y="1"/>
                    <a:pt x="5663" y="10"/>
                    <a:pt x="5644" y="19"/>
                  </a:cubicBezTo>
                  <a:lnTo>
                    <a:pt x="5479" y="74"/>
                  </a:lnTo>
                  <a:lnTo>
                    <a:pt x="4871" y="304"/>
                  </a:lnTo>
                  <a:cubicBezTo>
                    <a:pt x="4355" y="488"/>
                    <a:pt x="3647" y="737"/>
                    <a:pt x="2855" y="995"/>
                  </a:cubicBezTo>
                  <a:lnTo>
                    <a:pt x="830" y="1658"/>
                  </a:lnTo>
                  <a:cubicBezTo>
                    <a:pt x="572" y="1750"/>
                    <a:pt x="360" y="1814"/>
                    <a:pt x="222" y="1869"/>
                  </a:cubicBezTo>
                  <a:lnTo>
                    <a:pt x="56" y="1925"/>
                  </a:lnTo>
                  <a:cubicBezTo>
                    <a:pt x="38" y="1934"/>
                    <a:pt x="19" y="1943"/>
                    <a:pt x="1" y="1952"/>
                  </a:cubicBezTo>
                  <a:cubicBezTo>
                    <a:pt x="19" y="1952"/>
                    <a:pt x="38" y="1952"/>
                    <a:pt x="56" y="1943"/>
                  </a:cubicBezTo>
                  <a:lnTo>
                    <a:pt x="222" y="1888"/>
                  </a:lnTo>
                  <a:lnTo>
                    <a:pt x="839" y="1694"/>
                  </a:lnTo>
                  <a:cubicBezTo>
                    <a:pt x="1363" y="1538"/>
                    <a:pt x="2082" y="1317"/>
                    <a:pt x="2873" y="1050"/>
                  </a:cubicBezTo>
                  <a:cubicBezTo>
                    <a:pt x="3665" y="792"/>
                    <a:pt x="4374" y="544"/>
                    <a:pt x="4880" y="341"/>
                  </a:cubicBezTo>
                  <a:cubicBezTo>
                    <a:pt x="5138" y="249"/>
                    <a:pt x="5341" y="166"/>
                    <a:pt x="5488" y="102"/>
                  </a:cubicBezTo>
                  <a:lnTo>
                    <a:pt x="5644" y="28"/>
                  </a:lnTo>
                  <a:cubicBezTo>
                    <a:pt x="5663" y="19"/>
                    <a:pt x="5681" y="10"/>
                    <a:pt x="5700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1"/>
            <p:cNvSpPr/>
            <p:nvPr/>
          </p:nvSpPr>
          <p:spPr>
            <a:xfrm>
              <a:off x="3433350" y="4667975"/>
              <a:ext cx="62375" cy="72975"/>
            </a:xfrm>
            <a:custGeom>
              <a:rect b="b" l="l" r="r" t="t"/>
              <a:pathLst>
                <a:path extrusionOk="0" h="2919" w="2495">
                  <a:moveTo>
                    <a:pt x="46" y="0"/>
                  </a:moveTo>
                  <a:cubicBezTo>
                    <a:pt x="46" y="0"/>
                    <a:pt x="37" y="19"/>
                    <a:pt x="37" y="46"/>
                  </a:cubicBezTo>
                  <a:cubicBezTo>
                    <a:pt x="28" y="83"/>
                    <a:pt x="19" y="120"/>
                    <a:pt x="19" y="157"/>
                  </a:cubicBezTo>
                  <a:cubicBezTo>
                    <a:pt x="0" y="304"/>
                    <a:pt x="9" y="452"/>
                    <a:pt x="37" y="599"/>
                  </a:cubicBezTo>
                  <a:cubicBezTo>
                    <a:pt x="129" y="1087"/>
                    <a:pt x="378" y="1529"/>
                    <a:pt x="737" y="1869"/>
                  </a:cubicBezTo>
                  <a:cubicBezTo>
                    <a:pt x="1096" y="2191"/>
                    <a:pt x="1501" y="2468"/>
                    <a:pt x="1943" y="2670"/>
                  </a:cubicBezTo>
                  <a:cubicBezTo>
                    <a:pt x="2118" y="2753"/>
                    <a:pt x="2246" y="2818"/>
                    <a:pt x="2348" y="2864"/>
                  </a:cubicBezTo>
                  <a:cubicBezTo>
                    <a:pt x="2394" y="2882"/>
                    <a:pt x="2440" y="2910"/>
                    <a:pt x="2495" y="2919"/>
                  </a:cubicBezTo>
                  <a:cubicBezTo>
                    <a:pt x="2449" y="2891"/>
                    <a:pt x="2403" y="2864"/>
                    <a:pt x="2357" y="2845"/>
                  </a:cubicBezTo>
                  <a:lnTo>
                    <a:pt x="1961" y="2643"/>
                  </a:lnTo>
                  <a:cubicBezTo>
                    <a:pt x="1538" y="2422"/>
                    <a:pt x="1132" y="2145"/>
                    <a:pt x="783" y="1823"/>
                  </a:cubicBezTo>
                  <a:cubicBezTo>
                    <a:pt x="433" y="1492"/>
                    <a:pt x="184" y="1068"/>
                    <a:pt x="74" y="599"/>
                  </a:cubicBezTo>
                  <a:cubicBezTo>
                    <a:pt x="46" y="396"/>
                    <a:pt x="37" y="203"/>
                    <a:pt x="4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1"/>
            <p:cNvSpPr/>
            <p:nvPr/>
          </p:nvSpPr>
          <p:spPr>
            <a:xfrm>
              <a:off x="3504700" y="4695600"/>
              <a:ext cx="98050" cy="42375"/>
            </a:xfrm>
            <a:custGeom>
              <a:rect b="b" l="l" r="r" t="t"/>
              <a:pathLst>
                <a:path extrusionOk="0" h="1695" w="3922">
                  <a:moveTo>
                    <a:pt x="2836" y="0"/>
                  </a:moveTo>
                  <a:lnTo>
                    <a:pt x="2753" y="19"/>
                  </a:lnTo>
                  <a:lnTo>
                    <a:pt x="37" y="635"/>
                  </a:lnTo>
                  <a:lnTo>
                    <a:pt x="0" y="645"/>
                  </a:lnTo>
                  <a:lnTo>
                    <a:pt x="18" y="672"/>
                  </a:lnTo>
                  <a:cubicBezTo>
                    <a:pt x="249" y="1040"/>
                    <a:pt x="580" y="1344"/>
                    <a:pt x="976" y="1538"/>
                  </a:cubicBezTo>
                  <a:cubicBezTo>
                    <a:pt x="1086" y="1593"/>
                    <a:pt x="1197" y="1630"/>
                    <a:pt x="1307" y="1666"/>
                  </a:cubicBezTo>
                  <a:cubicBezTo>
                    <a:pt x="1344" y="1676"/>
                    <a:pt x="1381" y="1694"/>
                    <a:pt x="1399" y="1694"/>
                  </a:cubicBezTo>
                  <a:lnTo>
                    <a:pt x="1427" y="1694"/>
                  </a:lnTo>
                  <a:cubicBezTo>
                    <a:pt x="1390" y="1676"/>
                    <a:pt x="1353" y="1657"/>
                    <a:pt x="1317" y="1648"/>
                  </a:cubicBezTo>
                  <a:cubicBezTo>
                    <a:pt x="1206" y="1611"/>
                    <a:pt x="1096" y="1565"/>
                    <a:pt x="994" y="1510"/>
                  </a:cubicBezTo>
                  <a:cubicBezTo>
                    <a:pt x="618" y="1313"/>
                    <a:pt x="302" y="1028"/>
                    <a:pt x="82" y="673"/>
                  </a:cubicBezTo>
                  <a:lnTo>
                    <a:pt x="82" y="673"/>
                  </a:lnTo>
                  <a:lnTo>
                    <a:pt x="2771" y="74"/>
                  </a:lnTo>
                  <a:lnTo>
                    <a:pt x="2849" y="56"/>
                  </a:lnTo>
                  <a:lnTo>
                    <a:pt x="2849" y="56"/>
                  </a:lnTo>
                  <a:cubicBezTo>
                    <a:pt x="3013" y="94"/>
                    <a:pt x="3177" y="176"/>
                    <a:pt x="3305" y="286"/>
                  </a:cubicBezTo>
                  <a:cubicBezTo>
                    <a:pt x="3434" y="396"/>
                    <a:pt x="3544" y="525"/>
                    <a:pt x="3627" y="672"/>
                  </a:cubicBezTo>
                  <a:cubicBezTo>
                    <a:pt x="3762" y="941"/>
                    <a:pt x="3852" y="1244"/>
                    <a:pt x="3874" y="1548"/>
                  </a:cubicBezTo>
                  <a:lnTo>
                    <a:pt x="3874" y="1548"/>
                  </a:lnTo>
                  <a:lnTo>
                    <a:pt x="2117" y="1648"/>
                  </a:lnTo>
                  <a:lnTo>
                    <a:pt x="1611" y="1676"/>
                  </a:lnTo>
                  <a:lnTo>
                    <a:pt x="1473" y="1685"/>
                  </a:lnTo>
                  <a:cubicBezTo>
                    <a:pt x="1464" y="1685"/>
                    <a:pt x="1445" y="1694"/>
                    <a:pt x="1427" y="1694"/>
                  </a:cubicBezTo>
                  <a:lnTo>
                    <a:pt x="1602" y="1694"/>
                  </a:lnTo>
                  <a:lnTo>
                    <a:pt x="2108" y="1676"/>
                  </a:lnTo>
                  <a:lnTo>
                    <a:pt x="3894" y="1593"/>
                  </a:lnTo>
                  <a:lnTo>
                    <a:pt x="3922" y="1593"/>
                  </a:lnTo>
                  <a:lnTo>
                    <a:pt x="3922" y="1565"/>
                  </a:lnTo>
                  <a:cubicBezTo>
                    <a:pt x="3903" y="1243"/>
                    <a:pt x="3821" y="930"/>
                    <a:pt x="3673" y="645"/>
                  </a:cubicBezTo>
                  <a:cubicBezTo>
                    <a:pt x="3508" y="322"/>
                    <a:pt x="3204" y="83"/>
                    <a:pt x="285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1"/>
            <p:cNvSpPr/>
            <p:nvPr/>
          </p:nvSpPr>
          <p:spPr>
            <a:xfrm>
              <a:off x="3361300" y="4693300"/>
              <a:ext cx="64475" cy="41900"/>
            </a:xfrm>
            <a:custGeom>
              <a:rect b="b" l="l" r="r" t="t"/>
              <a:pathLst>
                <a:path extrusionOk="0" h="1676" w="2579">
                  <a:moveTo>
                    <a:pt x="1" y="0"/>
                  </a:moveTo>
                  <a:lnTo>
                    <a:pt x="1" y="37"/>
                  </a:lnTo>
                  <a:cubicBezTo>
                    <a:pt x="19" y="184"/>
                    <a:pt x="47" y="332"/>
                    <a:pt x="83" y="479"/>
                  </a:cubicBezTo>
                  <a:cubicBezTo>
                    <a:pt x="111" y="589"/>
                    <a:pt x="157" y="700"/>
                    <a:pt x="222" y="792"/>
                  </a:cubicBezTo>
                  <a:cubicBezTo>
                    <a:pt x="258" y="856"/>
                    <a:pt x="304" y="921"/>
                    <a:pt x="360" y="976"/>
                  </a:cubicBezTo>
                  <a:cubicBezTo>
                    <a:pt x="396" y="1004"/>
                    <a:pt x="415" y="1022"/>
                    <a:pt x="415" y="1022"/>
                  </a:cubicBezTo>
                  <a:cubicBezTo>
                    <a:pt x="350" y="948"/>
                    <a:pt x="295" y="865"/>
                    <a:pt x="249" y="783"/>
                  </a:cubicBezTo>
                  <a:cubicBezTo>
                    <a:pt x="194" y="681"/>
                    <a:pt x="148" y="571"/>
                    <a:pt x="120" y="460"/>
                  </a:cubicBezTo>
                  <a:cubicBezTo>
                    <a:pt x="95" y="333"/>
                    <a:pt x="69" y="198"/>
                    <a:pt x="51" y="62"/>
                  </a:cubicBezTo>
                  <a:lnTo>
                    <a:pt x="51" y="62"/>
                  </a:lnTo>
                  <a:cubicBezTo>
                    <a:pt x="357" y="126"/>
                    <a:pt x="713" y="215"/>
                    <a:pt x="1087" y="304"/>
                  </a:cubicBezTo>
                  <a:lnTo>
                    <a:pt x="1716" y="466"/>
                  </a:lnTo>
                  <a:lnTo>
                    <a:pt x="1716" y="466"/>
                  </a:lnTo>
                  <a:cubicBezTo>
                    <a:pt x="1762" y="663"/>
                    <a:pt x="1826" y="851"/>
                    <a:pt x="1925" y="1031"/>
                  </a:cubicBezTo>
                  <a:cubicBezTo>
                    <a:pt x="1998" y="1178"/>
                    <a:pt x="2100" y="1307"/>
                    <a:pt x="2219" y="1418"/>
                  </a:cubicBezTo>
                  <a:cubicBezTo>
                    <a:pt x="2302" y="1491"/>
                    <a:pt x="2385" y="1565"/>
                    <a:pt x="2468" y="1620"/>
                  </a:cubicBezTo>
                  <a:cubicBezTo>
                    <a:pt x="2505" y="1639"/>
                    <a:pt x="2532" y="1657"/>
                    <a:pt x="2569" y="1676"/>
                  </a:cubicBezTo>
                  <a:cubicBezTo>
                    <a:pt x="2578" y="1666"/>
                    <a:pt x="2440" y="1584"/>
                    <a:pt x="2247" y="1399"/>
                  </a:cubicBezTo>
                  <a:cubicBezTo>
                    <a:pt x="2136" y="1280"/>
                    <a:pt x="2044" y="1151"/>
                    <a:pt x="1971" y="1013"/>
                  </a:cubicBezTo>
                  <a:cubicBezTo>
                    <a:pt x="1879" y="829"/>
                    <a:pt x="1814" y="635"/>
                    <a:pt x="1768" y="433"/>
                  </a:cubicBezTo>
                  <a:lnTo>
                    <a:pt x="1768" y="424"/>
                  </a:lnTo>
                  <a:lnTo>
                    <a:pt x="1759" y="424"/>
                  </a:lnTo>
                  <a:cubicBezTo>
                    <a:pt x="1556" y="368"/>
                    <a:pt x="1335" y="304"/>
                    <a:pt x="1105" y="249"/>
                  </a:cubicBezTo>
                  <a:cubicBezTo>
                    <a:pt x="719" y="147"/>
                    <a:pt x="350" y="65"/>
                    <a:pt x="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1"/>
            <p:cNvSpPr/>
            <p:nvPr/>
          </p:nvSpPr>
          <p:spPr>
            <a:xfrm>
              <a:off x="3611950" y="4343100"/>
              <a:ext cx="72525" cy="71100"/>
            </a:xfrm>
            <a:custGeom>
              <a:rect b="b" l="l" r="r" t="t"/>
              <a:pathLst>
                <a:path extrusionOk="0" h="2844" w="2901">
                  <a:moveTo>
                    <a:pt x="940" y="1"/>
                  </a:moveTo>
                  <a:cubicBezTo>
                    <a:pt x="437" y="1"/>
                    <a:pt x="0" y="61"/>
                    <a:pt x="0" y="61"/>
                  </a:cubicBezTo>
                  <a:lnTo>
                    <a:pt x="497" y="1451"/>
                  </a:lnTo>
                  <a:lnTo>
                    <a:pt x="1344" y="1451"/>
                  </a:lnTo>
                  <a:cubicBezTo>
                    <a:pt x="1344" y="1451"/>
                    <a:pt x="1686" y="2844"/>
                    <a:pt x="2258" y="2844"/>
                  </a:cubicBezTo>
                  <a:cubicBezTo>
                    <a:pt x="2272" y="2844"/>
                    <a:pt x="2287" y="2843"/>
                    <a:pt x="2302" y="2841"/>
                  </a:cubicBezTo>
                  <a:cubicBezTo>
                    <a:pt x="2900" y="2777"/>
                    <a:pt x="2790" y="834"/>
                    <a:pt x="2302" y="328"/>
                  </a:cubicBezTo>
                  <a:cubicBezTo>
                    <a:pt x="2053" y="65"/>
                    <a:pt x="1461" y="1"/>
                    <a:pt x="9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1"/>
            <p:cNvSpPr/>
            <p:nvPr/>
          </p:nvSpPr>
          <p:spPr>
            <a:xfrm>
              <a:off x="3634275" y="4334600"/>
              <a:ext cx="54550" cy="89675"/>
            </a:xfrm>
            <a:custGeom>
              <a:rect b="b" l="l" r="r" t="t"/>
              <a:pathLst>
                <a:path extrusionOk="0" h="3587" w="2182">
                  <a:moveTo>
                    <a:pt x="272" y="0"/>
                  </a:moveTo>
                  <a:cubicBezTo>
                    <a:pt x="160" y="0"/>
                    <a:pt x="77" y="145"/>
                    <a:pt x="147" y="263"/>
                  </a:cubicBezTo>
                  <a:cubicBezTo>
                    <a:pt x="221" y="428"/>
                    <a:pt x="267" y="603"/>
                    <a:pt x="295" y="778"/>
                  </a:cubicBezTo>
                  <a:cubicBezTo>
                    <a:pt x="322" y="926"/>
                    <a:pt x="332" y="1073"/>
                    <a:pt x="304" y="1220"/>
                  </a:cubicBezTo>
                  <a:cubicBezTo>
                    <a:pt x="285" y="1340"/>
                    <a:pt x="267" y="1450"/>
                    <a:pt x="249" y="1542"/>
                  </a:cubicBezTo>
                  <a:lnTo>
                    <a:pt x="203" y="1782"/>
                  </a:lnTo>
                  <a:lnTo>
                    <a:pt x="0" y="2417"/>
                  </a:lnTo>
                  <a:lnTo>
                    <a:pt x="1123" y="3586"/>
                  </a:lnTo>
                  <a:lnTo>
                    <a:pt x="1869" y="2767"/>
                  </a:lnTo>
                  <a:cubicBezTo>
                    <a:pt x="2016" y="2537"/>
                    <a:pt x="2118" y="2288"/>
                    <a:pt x="2164" y="2021"/>
                  </a:cubicBezTo>
                  <a:cubicBezTo>
                    <a:pt x="2182" y="1846"/>
                    <a:pt x="2173" y="1680"/>
                    <a:pt x="2127" y="1515"/>
                  </a:cubicBezTo>
                  <a:cubicBezTo>
                    <a:pt x="2173" y="1386"/>
                    <a:pt x="2164" y="1248"/>
                    <a:pt x="2108" y="1128"/>
                  </a:cubicBezTo>
                  <a:cubicBezTo>
                    <a:pt x="2062" y="1054"/>
                    <a:pt x="1989" y="1008"/>
                    <a:pt x="1906" y="999"/>
                  </a:cubicBezTo>
                  <a:cubicBezTo>
                    <a:pt x="2013" y="737"/>
                    <a:pt x="1866" y="564"/>
                    <a:pt x="1689" y="564"/>
                  </a:cubicBezTo>
                  <a:cubicBezTo>
                    <a:pt x="1592" y="564"/>
                    <a:pt x="1487" y="615"/>
                    <a:pt x="1409" y="732"/>
                  </a:cubicBezTo>
                  <a:cubicBezTo>
                    <a:pt x="1293" y="905"/>
                    <a:pt x="1045" y="1220"/>
                    <a:pt x="889" y="1220"/>
                  </a:cubicBezTo>
                  <a:cubicBezTo>
                    <a:pt x="820" y="1220"/>
                    <a:pt x="769" y="1159"/>
                    <a:pt x="755" y="999"/>
                  </a:cubicBezTo>
                  <a:cubicBezTo>
                    <a:pt x="700" y="465"/>
                    <a:pt x="470" y="69"/>
                    <a:pt x="332" y="14"/>
                  </a:cubicBezTo>
                  <a:cubicBezTo>
                    <a:pt x="311" y="5"/>
                    <a:pt x="291" y="0"/>
                    <a:pt x="27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1"/>
            <p:cNvSpPr/>
            <p:nvPr/>
          </p:nvSpPr>
          <p:spPr>
            <a:xfrm>
              <a:off x="3405500" y="4050800"/>
              <a:ext cx="75725" cy="174625"/>
            </a:xfrm>
            <a:custGeom>
              <a:rect b="b" l="l" r="r" t="t"/>
              <a:pathLst>
                <a:path extrusionOk="0" h="6985" w="3029">
                  <a:moveTo>
                    <a:pt x="2225" y="0"/>
                  </a:moveTo>
                  <a:cubicBezTo>
                    <a:pt x="1933" y="0"/>
                    <a:pt x="1636" y="83"/>
                    <a:pt x="1381" y="236"/>
                  </a:cubicBezTo>
                  <a:cubicBezTo>
                    <a:pt x="884" y="531"/>
                    <a:pt x="847" y="1129"/>
                    <a:pt x="405" y="1516"/>
                  </a:cubicBezTo>
                  <a:cubicBezTo>
                    <a:pt x="0" y="1875"/>
                    <a:pt x="129" y="2703"/>
                    <a:pt x="212" y="3274"/>
                  </a:cubicBezTo>
                  <a:cubicBezTo>
                    <a:pt x="368" y="4498"/>
                    <a:pt x="553" y="5916"/>
                    <a:pt x="1179" y="6984"/>
                  </a:cubicBezTo>
                  <a:lnTo>
                    <a:pt x="3029" y="254"/>
                  </a:lnTo>
                  <a:cubicBezTo>
                    <a:pt x="2796" y="81"/>
                    <a:pt x="2513" y="0"/>
                    <a:pt x="22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3443225" y="4065575"/>
              <a:ext cx="123850" cy="254125"/>
            </a:xfrm>
            <a:custGeom>
              <a:rect b="b" l="l" r="r" t="t"/>
              <a:pathLst>
                <a:path extrusionOk="0" h="10165" w="4954">
                  <a:moveTo>
                    <a:pt x="2714" y="1"/>
                  </a:moveTo>
                  <a:cubicBezTo>
                    <a:pt x="1764" y="1"/>
                    <a:pt x="818" y="279"/>
                    <a:pt x="1" y="823"/>
                  </a:cubicBezTo>
                  <a:lnTo>
                    <a:pt x="75" y="5730"/>
                  </a:lnTo>
                  <a:lnTo>
                    <a:pt x="65" y="8372"/>
                  </a:lnTo>
                  <a:cubicBezTo>
                    <a:pt x="75" y="9256"/>
                    <a:pt x="535" y="10094"/>
                    <a:pt x="1410" y="10158"/>
                  </a:cubicBezTo>
                  <a:cubicBezTo>
                    <a:pt x="1459" y="10163"/>
                    <a:pt x="1508" y="10165"/>
                    <a:pt x="1556" y="10165"/>
                  </a:cubicBezTo>
                  <a:cubicBezTo>
                    <a:pt x="2459" y="10165"/>
                    <a:pt x="3216" y="9446"/>
                    <a:pt x="3251" y="8529"/>
                  </a:cubicBezTo>
                  <a:cubicBezTo>
                    <a:pt x="3297" y="7599"/>
                    <a:pt x="3324" y="6660"/>
                    <a:pt x="3324" y="6660"/>
                  </a:cubicBezTo>
                  <a:cubicBezTo>
                    <a:pt x="3324" y="6660"/>
                    <a:pt x="4742" y="6531"/>
                    <a:pt x="4843" y="5141"/>
                  </a:cubicBezTo>
                  <a:cubicBezTo>
                    <a:pt x="4954" y="3742"/>
                    <a:pt x="4917" y="529"/>
                    <a:pt x="4917" y="529"/>
                  </a:cubicBezTo>
                  <a:cubicBezTo>
                    <a:pt x="4222" y="175"/>
                    <a:pt x="3467" y="1"/>
                    <a:pt x="27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3424600" y="4036250"/>
              <a:ext cx="171250" cy="200300"/>
            </a:xfrm>
            <a:custGeom>
              <a:rect b="b" l="l" r="r" t="t"/>
              <a:pathLst>
                <a:path extrusionOk="0" h="8012" w="6850">
                  <a:moveTo>
                    <a:pt x="4207" y="4602"/>
                  </a:moveTo>
                  <a:lnTo>
                    <a:pt x="4207" y="4602"/>
                  </a:lnTo>
                  <a:cubicBezTo>
                    <a:pt x="4204" y="4602"/>
                    <a:pt x="4201" y="4602"/>
                    <a:pt x="4198" y="4602"/>
                  </a:cubicBezTo>
                  <a:lnTo>
                    <a:pt x="4208" y="4602"/>
                  </a:lnTo>
                  <a:cubicBezTo>
                    <a:pt x="4207" y="4602"/>
                    <a:pt x="4207" y="4602"/>
                    <a:pt x="4207" y="4602"/>
                  </a:cubicBezTo>
                  <a:close/>
                  <a:moveTo>
                    <a:pt x="4120" y="0"/>
                  </a:moveTo>
                  <a:cubicBezTo>
                    <a:pt x="3802" y="0"/>
                    <a:pt x="3470" y="109"/>
                    <a:pt x="3176" y="256"/>
                  </a:cubicBezTo>
                  <a:cubicBezTo>
                    <a:pt x="2725" y="487"/>
                    <a:pt x="2320" y="809"/>
                    <a:pt x="1832" y="965"/>
                  </a:cubicBezTo>
                  <a:cubicBezTo>
                    <a:pt x="1455" y="1085"/>
                    <a:pt x="1031" y="1103"/>
                    <a:pt x="682" y="1324"/>
                  </a:cubicBezTo>
                  <a:cubicBezTo>
                    <a:pt x="378" y="1545"/>
                    <a:pt x="166" y="1867"/>
                    <a:pt x="92" y="2236"/>
                  </a:cubicBezTo>
                  <a:cubicBezTo>
                    <a:pt x="28" y="2604"/>
                    <a:pt x="0" y="2972"/>
                    <a:pt x="28" y="3350"/>
                  </a:cubicBezTo>
                  <a:cubicBezTo>
                    <a:pt x="37" y="4372"/>
                    <a:pt x="56" y="5403"/>
                    <a:pt x="74" y="6434"/>
                  </a:cubicBezTo>
                  <a:cubicBezTo>
                    <a:pt x="65" y="6830"/>
                    <a:pt x="184" y="7235"/>
                    <a:pt x="415" y="7566"/>
                  </a:cubicBezTo>
                  <a:cubicBezTo>
                    <a:pt x="661" y="7919"/>
                    <a:pt x="686" y="8012"/>
                    <a:pt x="910" y="8012"/>
                  </a:cubicBezTo>
                  <a:cubicBezTo>
                    <a:pt x="996" y="8012"/>
                    <a:pt x="1112" y="7998"/>
                    <a:pt x="1280" y="7980"/>
                  </a:cubicBezTo>
                  <a:cubicBezTo>
                    <a:pt x="1888" y="7907"/>
                    <a:pt x="2781" y="7723"/>
                    <a:pt x="3195" y="7271"/>
                  </a:cubicBezTo>
                  <a:cubicBezTo>
                    <a:pt x="3453" y="6986"/>
                    <a:pt x="4042" y="6848"/>
                    <a:pt x="4079" y="6498"/>
                  </a:cubicBezTo>
                  <a:cubicBezTo>
                    <a:pt x="4106" y="6231"/>
                    <a:pt x="3922" y="5983"/>
                    <a:pt x="3664" y="5927"/>
                  </a:cubicBezTo>
                  <a:cubicBezTo>
                    <a:pt x="3370" y="5854"/>
                    <a:pt x="3121" y="5670"/>
                    <a:pt x="2983" y="5412"/>
                  </a:cubicBezTo>
                  <a:cubicBezTo>
                    <a:pt x="2808" y="5053"/>
                    <a:pt x="2928" y="4620"/>
                    <a:pt x="3250" y="4399"/>
                  </a:cubicBezTo>
                  <a:cubicBezTo>
                    <a:pt x="3362" y="4325"/>
                    <a:pt x="3483" y="4292"/>
                    <a:pt x="3604" y="4292"/>
                  </a:cubicBezTo>
                  <a:cubicBezTo>
                    <a:pt x="3829" y="4292"/>
                    <a:pt x="4051" y="4410"/>
                    <a:pt x="4207" y="4602"/>
                  </a:cubicBezTo>
                  <a:lnTo>
                    <a:pt x="4207" y="4602"/>
                  </a:lnTo>
                  <a:cubicBezTo>
                    <a:pt x="4438" y="4596"/>
                    <a:pt x="4457" y="4360"/>
                    <a:pt x="4511" y="4215"/>
                  </a:cubicBezTo>
                  <a:cubicBezTo>
                    <a:pt x="4677" y="3727"/>
                    <a:pt x="4521" y="3386"/>
                    <a:pt x="4539" y="3239"/>
                  </a:cubicBezTo>
                  <a:lnTo>
                    <a:pt x="4539" y="3239"/>
                  </a:lnTo>
                  <a:cubicBezTo>
                    <a:pt x="4755" y="3346"/>
                    <a:pt x="4995" y="3397"/>
                    <a:pt x="5236" y="3397"/>
                  </a:cubicBezTo>
                  <a:cubicBezTo>
                    <a:pt x="5887" y="3397"/>
                    <a:pt x="6545" y="3023"/>
                    <a:pt x="6767" y="2365"/>
                  </a:cubicBezTo>
                  <a:cubicBezTo>
                    <a:pt x="6850" y="2134"/>
                    <a:pt x="6850" y="1886"/>
                    <a:pt x="6776" y="1656"/>
                  </a:cubicBezTo>
                  <a:cubicBezTo>
                    <a:pt x="6564" y="993"/>
                    <a:pt x="5947" y="1048"/>
                    <a:pt x="5496" y="790"/>
                  </a:cubicBezTo>
                  <a:cubicBezTo>
                    <a:pt x="5183" y="615"/>
                    <a:pt x="4962" y="284"/>
                    <a:pt x="4640" y="118"/>
                  </a:cubicBezTo>
                  <a:cubicBezTo>
                    <a:pt x="4477" y="35"/>
                    <a:pt x="4301" y="0"/>
                    <a:pt x="41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3509750" y="4156150"/>
              <a:ext cx="14025" cy="20475"/>
            </a:xfrm>
            <a:custGeom>
              <a:rect b="b" l="l" r="r" t="t"/>
              <a:pathLst>
                <a:path extrusionOk="0" h="819" w="561">
                  <a:moveTo>
                    <a:pt x="411" y="1"/>
                  </a:moveTo>
                  <a:cubicBezTo>
                    <a:pt x="387" y="1"/>
                    <a:pt x="361" y="3"/>
                    <a:pt x="332" y="8"/>
                  </a:cubicBezTo>
                  <a:cubicBezTo>
                    <a:pt x="249" y="27"/>
                    <a:pt x="175" y="73"/>
                    <a:pt x="111" y="137"/>
                  </a:cubicBezTo>
                  <a:cubicBezTo>
                    <a:pt x="37" y="220"/>
                    <a:pt x="1" y="321"/>
                    <a:pt x="10" y="432"/>
                  </a:cubicBezTo>
                  <a:cubicBezTo>
                    <a:pt x="19" y="656"/>
                    <a:pt x="202" y="819"/>
                    <a:pt x="356" y="819"/>
                  </a:cubicBezTo>
                  <a:cubicBezTo>
                    <a:pt x="360" y="819"/>
                    <a:pt x="365" y="819"/>
                    <a:pt x="369" y="818"/>
                  </a:cubicBezTo>
                  <a:cubicBezTo>
                    <a:pt x="433" y="818"/>
                    <a:pt x="488" y="791"/>
                    <a:pt x="525" y="736"/>
                  </a:cubicBezTo>
                  <a:cubicBezTo>
                    <a:pt x="544" y="708"/>
                    <a:pt x="544" y="680"/>
                    <a:pt x="544" y="680"/>
                  </a:cubicBezTo>
                  <a:cubicBezTo>
                    <a:pt x="543" y="680"/>
                    <a:pt x="543" y="680"/>
                    <a:pt x="542" y="680"/>
                  </a:cubicBezTo>
                  <a:cubicBezTo>
                    <a:pt x="530" y="680"/>
                    <a:pt x="487" y="745"/>
                    <a:pt x="387" y="745"/>
                  </a:cubicBezTo>
                  <a:cubicBezTo>
                    <a:pt x="381" y="745"/>
                    <a:pt x="375" y="745"/>
                    <a:pt x="369" y="745"/>
                  </a:cubicBezTo>
                  <a:cubicBezTo>
                    <a:pt x="222" y="717"/>
                    <a:pt x="111" y="579"/>
                    <a:pt x="111" y="423"/>
                  </a:cubicBezTo>
                  <a:cubicBezTo>
                    <a:pt x="102" y="266"/>
                    <a:pt x="203" y="128"/>
                    <a:pt x="350" y="82"/>
                  </a:cubicBezTo>
                  <a:cubicBezTo>
                    <a:pt x="470" y="36"/>
                    <a:pt x="544" y="54"/>
                    <a:pt x="553" y="45"/>
                  </a:cubicBezTo>
                  <a:cubicBezTo>
                    <a:pt x="560" y="38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3349575" y="4104575"/>
              <a:ext cx="90450" cy="112300"/>
            </a:xfrm>
            <a:custGeom>
              <a:rect b="b" l="l" r="r" t="t"/>
              <a:pathLst>
                <a:path extrusionOk="0" h="4492" w="3618">
                  <a:moveTo>
                    <a:pt x="1473" y="1"/>
                  </a:moveTo>
                  <a:cubicBezTo>
                    <a:pt x="1043" y="1"/>
                    <a:pt x="631" y="192"/>
                    <a:pt x="350" y="534"/>
                  </a:cubicBezTo>
                  <a:cubicBezTo>
                    <a:pt x="28" y="957"/>
                    <a:pt x="0" y="1537"/>
                    <a:pt x="285" y="1988"/>
                  </a:cubicBezTo>
                  <a:cubicBezTo>
                    <a:pt x="617" y="2476"/>
                    <a:pt x="1261" y="2633"/>
                    <a:pt x="1851" y="2716"/>
                  </a:cubicBezTo>
                  <a:cubicBezTo>
                    <a:pt x="1418" y="3213"/>
                    <a:pt x="792" y="3507"/>
                    <a:pt x="129" y="3535"/>
                  </a:cubicBezTo>
                  <a:cubicBezTo>
                    <a:pt x="393" y="3708"/>
                    <a:pt x="696" y="3796"/>
                    <a:pt x="1000" y="3796"/>
                  </a:cubicBezTo>
                  <a:cubicBezTo>
                    <a:pt x="1247" y="3796"/>
                    <a:pt x="1495" y="3738"/>
                    <a:pt x="1722" y="3618"/>
                  </a:cubicBezTo>
                  <a:lnTo>
                    <a:pt x="1722" y="3618"/>
                  </a:lnTo>
                  <a:lnTo>
                    <a:pt x="764" y="4428"/>
                  </a:lnTo>
                  <a:cubicBezTo>
                    <a:pt x="936" y="4471"/>
                    <a:pt x="1109" y="4492"/>
                    <a:pt x="1280" y="4492"/>
                  </a:cubicBezTo>
                  <a:cubicBezTo>
                    <a:pt x="2097" y="4492"/>
                    <a:pt x="2864" y="4019"/>
                    <a:pt x="3222" y="3250"/>
                  </a:cubicBezTo>
                  <a:cubicBezTo>
                    <a:pt x="3618" y="2399"/>
                    <a:pt x="3405" y="1403"/>
                    <a:pt x="2733" y="781"/>
                  </a:cubicBezTo>
                  <a:lnTo>
                    <a:pt x="2733" y="781"/>
                  </a:lnTo>
                  <a:lnTo>
                    <a:pt x="2937" y="948"/>
                  </a:lnTo>
                  <a:cubicBezTo>
                    <a:pt x="2707" y="469"/>
                    <a:pt x="2265" y="138"/>
                    <a:pt x="1749" y="27"/>
                  </a:cubicBezTo>
                  <a:cubicBezTo>
                    <a:pt x="1657" y="10"/>
                    <a:pt x="1565" y="1"/>
                    <a:pt x="147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3400900" y="4112150"/>
              <a:ext cx="30400" cy="59925"/>
            </a:xfrm>
            <a:custGeom>
              <a:rect b="b" l="l" r="r" t="t"/>
              <a:pathLst>
                <a:path extrusionOk="0" h="2397" w="1216">
                  <a:moveTo>
                    <a:pt x="378" y="1"/>
                  </a:moveTo>
                  <a:cubicBezTo>
                    <a:pt x="516" y="93"/>
                    <a:pt x="635" y="194"/>
                    <a:pt x="755" y="304"/>
                  </a:cubicBezTo>
                  <a:cubicBezTo>
                    <a:pt x="1022" y="590"/>
                    <a:pt x="1142" y="977"/>
                    <a:pt x="1086" y="1363"/>
                  </a:cubicBezTo>
                  <a:cubicBezTo>
                    <a:pt x="1031" y="1750"/>
                    <a:pt x="801" y="2090"/>
                    <a:pt x="460" y="2265"/>
                  </a:cubicBezTo>
                  <a:cubicBezTo>
                    <a:pt x="331" y="2322"/>
                    <a:pt x="196" y="2350"/>
                    <a:pt x="59" y="2350"/>
                  </a:cubicBezTo>
                  <a:cubicBezTo>
                    <a:pt x="39" y="2350"/>
                    <a:pt x="20" y="2349"/>
                    <a:pt x="0" y="2348"/>
                  </a:cubicBezTo>
                  <a:lnTo>
                    <a:pt x="0" y="2348"/>
                  </a:lnTo>
                  <a:cubicBezTo>
                    <a:pt x="37" y="2376"/>
                    <a:pt x="83" y="2394"/>
                    <a:pt x="129" y="2394"/>
                  </a:cubicBezTo>
                  <a:cubicBezTo>
                    <a:pt x="149" y="2396"/>
                    <a:pt x="169" y="2397"/>
                    <a:pt x="189" y="2397"/>
                  </a:cubicBezTo>
                  <a:cubicBezTo>
                    <a:pt x="291" y="2397"/>
                    <a:pt x="396" y="2377"/>
                    <a:pt x="488" y="2339"/>
                  </a:cubicBezTo>
                  <a:cubicBezTo>
                    <a:pt x="783" y="2229"/>
                    <a:pt x="1114" y="1870"/>
                    <a:pt x="1178" y="1382"/>
                  </a:cubicBezTo>
                  <a:cubicBezTo>
                    <a:pt x="1215" y="1161"/>
                    <a:pt x="1188" y="930"/>
                    <a:pt x="1105" y="719"/>
                  </a:cubicBezTo>
                  <a:cubicBezTo>
                    <a:pt x="1040" y="544"/>
                    <a:pt x="939" y="387"/>
                    <a:pt x="801" y="258"/>
                  </a:cubicBezTo>
                  <a:cubicBezTo>
                    <a:pt x="718" y="176"/>
                    <a:pt x="617" y="102"/>
                    <a:pt x="506" y="47"/>
                  </a:cubicBezTo>
                  <a:cubicBezTo>
                    <a:pt x="470" y="19"/>
                    <a:pt x="424" y="1"/>
                    <a:pt x="37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3350250" y="4124275"/>
              <a:ext cx="74825" cy="22675"/>
            </a:xfrm>
            <a:custGeom>
              <a:rect b="b" l="l" r="r" t="t"/>
              <a:pathLst>
                <a:path extrusionOk="0" h="907" w="2993">
                  <a:moveTo>
                    <a:pt x="1041" y="1"/>
                  </a:moveTo>
                  <a:cubicBezTo>
                    <a:pt x="783" y="1"/>
                    <a:pt x="552" y="45"/>
                    <a:pt x="378" y="123"/>
                  </a:cubicBezTo>
                  <a:cubicBezTo>
                    <a:pt x="84" y="261"/>
                    <a:pt x="1" y="455"/>
                    <a:pt x="10" y="455"/>
                  </a:cubicBezTo>
                  <a:cubicBezTo>
                    <a:pt x="120" y="344"/>
                    <a:pt x="258" y="252"/>
                    <a:pt x="406" y="188"/>
                  </a:cubicBezTo>
                  <a:cubicBezTo>
                    <a:pt x="557" y="125"/>
                    <a:pt x="759" y="92"/>
                    <a:pt x="988" y="92"/>
                  </a:cubicBezTo>
                  <a:cubicBezTo>
                    <a:pt x="1163" y="92"/>
                    <a:pt x="1352" y="111"/>
                    <a:pt x="1547" y="151"/>
                  </a:cubicBezTo>
                  <a:cubicBezTo>
                    <a:pt x="1925" y="234"/>
                    <a:pt x="2284" y="390"/>
                    <a:pt x="2606" y="611"/>
                  </a:cubicBezTo>
                  <a:cubicBezTo>
                    <a:pt x="2847" y="772"/>
                    <a:pt x="2975" y="906"/>
                    <a:pt x="2991" y="906"/>
                  </a:cubicBezTo>
                  <a:cubicBezTo>
                    <a:pt x="2992" y="906"/>
                    <a:pt x="2992" y="906"/>
                    <a:pt x="2993" y="906"/>
                  </a:cubicBezTo>
                  <a:cubicBezTo>
                    <a:pt x="2993" y="906"/>
                    <a:pt x="2965" y="869"/>
                    <a:pt x="2910" y="805"/>
                  </a:cubicBezTo>
                  <a:cubicBezTo>
                    <a:pt x="2827" y="712"/>
                    <a:pt x="2744" y="630"/>
                    <a:pt x="2643" y="556"/>
                  </a:cubicBezTo>
                  <a:cubicBezTo>
                    <a:pt x="2330" y="307"/>
                    <a:pt x="1952" y="142"/>
                    <a:pt x="1566" y="59"/>
                  </a:cubicBezTo>
                  <a:cubicBezTo>
                    <a:pt x="1385" y="19"/>
                    <a:pt x="1207" y="1"/>
                    <a:pt x="104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3361075" y="4136300"/>
              <a:ext cx="49275" cy="25300"/>
            </a:xfrm>
            <a:custGeom>
              <a:rect b="b" l="l" r="r" t="t"/>
              <a:pathLst>
                <a:path extrusionOk="0" h="1012" w="1971">
                  <a:moveTo>
                    <a:pt x="1968" y="1"/>
                  </a:moveTo>
                  <a:cubicBezTo>
                    <a:pt x="1948" y="1"/>
                    <a:pt x="1892" y="117"/>
                    <a:pt x="1759" y="268"/>
                  </a:cubicBezTo>
                  <a:cubicBezTo>
                    <a:pt x="1584" y="480"/>
                    <a:pt x="1372" y="655"/>
                    <a:pt x="1124" y="765"/>
                  </a:cubicBezTo>
                  <a:cubicBezTo>
                    <a:pt x="884" y="876"/>
                    <a:pt x="608" y="931"/>
                    <a:pt x="341" y="931"/>
                  </a:cubicBezTo>
                  <a:cubicBezTo>
                    <a:pt x="172" y="931"/>
                    <a:pt x="55" y="908"/>
                    <a:pt x="15" y="908"/>
                  </a:cubicBezTo>
                  <a:cubicBezTo>
                    <a:pt x="6" y="908"/>
                    <a:pt x="0" y="909"/>
                    <a:pt x="0" y="913"/>
                  </a:cubicBezTo>
                  <a:cubicBezTo>
                    <a:pt x="102" y="968"/>
                    <a:pt x="221" y="1005"/>
                    <a:pt x="341" y="1005"/>
                  </a:cubicBezTo>
                  <a:cubicBezTo>
                    <a:pt x="391" y="1010"/>
                    <a:pt x="442" y="1012"/>
                    <a:pt x="492" y="1012"/>
                  </a:cubicBezTo>
                  <a:cubicBezTo>
                    <a:pt x="1017" y="1012"/>
                    <a:pt x="1511" y="751"/>
                    <a:pt x="1814" y="314"/>
                  </a:cubicBezTo>
                  <a:cubicBezTo>
                    <a:pt x="1897" y="222"/>
                    <a:pt x="1943" y="112"/>
                    <a:pt x="1971" y="1"/>
                  </a:cubicBezTo>
                  <a:cubicBezTo>
                    <a:pt x="1970" y="1"/>
                    <a:pt x="1969" y="1"/>
                    <a:pt x="196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3413775" y="4142300"/>
              <a:ext cx="27175" cy="63775"/>
            </a:xfrm>
            <a:custGeom>
              <a:rect b="b" l="l" r="r" t="t"/>
              <a:pathLst>
                <a:path extrusionOk="0" h="2551" w="1087">
                  <a:moveTo>
                    <a:pt x="673" y="1"/>
                  </a:moveTo>
                  <a:cubicBezTo>
                    <a:pt x="654" y="10"/>
                    <a:pt x="737" y="157"/>
                    <a:pt x="802" y="406"/>
                  </a:cubicBezTo>
                  <a:cubicBezTo>
                    <a:pt x="976" y="1069"/>
                    <a:pt x="792" y="1768"/>
                    <a:pt x="314" y="2265"/>
                  </a:cubicBezTo>
                  <a:cubicBezTo>
                    <a:pt x="139" y="2449"/>
                    <a:pt x="1" y="2532"/>
                    <a:pt x="10" y="2551"/>
                  </a:cubicBezTo>
                  <a:cubicBezTo>
                    <a:pt x="139" y="2496"/>
                    <a:pt x="268" y="2422"/>
                    <a:pt x="369" y="2311"/>
                  </a:cubicBezTo>
                  <a:cubicBezTo>
                    <a:pt x="894" y="1823"/>
                    <a:pt x="1087" y="1069"/>
                    <a:pt x="866" y="387"/>
                  </a:cubicBezTo>
                  <a:cubicBezTo>
                    <a:pt x="829" y="249"/>
                    <a:pt x="765" y="111"/>
                    <a:pt x="67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3429650" y="4060600"/>
              <a:ext cx="57800" cy="67000"/>
            </a:xfrm>
            <a:custGeom>
              <a:rect b="b" l="l" r="r" t="t"/>
              <a:pathLst>
                <a:path extrusionOk="0" h="2680" w="2312">
                  <a:moveTo>
                    <a:pt x="1628" y="1"/>
                  </a:moveTo>
                  <a:cubicBezTo>
                    <a:pt x="1449" y="1"/>
                    <a:pt x="1273" y="39"/>
                    <a:pt x="1115" y="111"/>
                  </a:cubicBezTo>
                  <a:cubicBezTo>
                    <a:pt x="857" y="231"/>
                    <a:pt x="636" y="424"/>
                    <a:pt x="480" y="663"/>
                  </a:cubicBezTo>
                  <a:cubicBezTo>
                    <a:pt x="148" y="1160"/>
                    <a:pt x="84" y="1704"/>
                    <a:pt x="47" y="2072"/>
                  </a:cubicBezTo>
                  <a:cubicBezTo>
                    <a:pt x="10" y="2274"/>
                    <a:pt x="1" y="2477"/>
                    <a:pt x="1" y="2679"/>
                  </a:cubicBezTo>
                  <a:cubicBezTo>
                    <a:pt x="56" y="2477"/>
                    <a:pt x="93" y="2284"/>
                    <a:pt x="121" y="2081"/>
                  </a:cubicBezTo>
                  <a:cubicBezTo>
                    <a:pt x="176" y="1713"/>
                    <a:pt x="259" y="1188"/>
                    <a:pt x="572" y="719"/>
                  </a:cubicBezTo>
                  <a:cubicBezTo>
                    <a:pt x="710" y="498"/>
                    <a:pt x="912" y="313"/>
                    <a:pt x="1142" y="194"/>
                  </a:cubicBezTo>
                  <a:cubicBezTo>
                    <a:pt x="1304" y="117"/>
                    <a:pt x="1477" y="79"/>
                    <a:pt x="1659" y="79"/>
                  </a:cubicBezTo>
                  <a:cubicBezTo>
                    <a:pt x="1695" y="79"/>
                    <a:pt x="1732" y="80"/>
                    <a:pt x="1768" y="83"/>
                  </a:cubicBezTo>
                  <a:cubicBezTo>
                    <a:pt x="1962" y="102"/>
                    <a:pt x="2146" y="175"/>
                    <a:pt x="2312" y="295"/>
                  </a:cubicBezTo>
                  <a:cubicBezTo>
                    <a:pt x="2284" y="249"/>
                    <a:pt x="2247" y="203"/>
                    <a:pt x="2201" y="175"/>
                  </a:cubicBezTo>
                  <a:cubicBezTo>
                    <a:pt x="2072" y="83"/>
                    <a:pt x="1934" y="28"/>
                    <a:pt x="1778" y="10"/>
                  </a:cubicBezTo>
                  <a:cubicBezTo>
                    <a:pt x="1728" y="4"/>
                    <a:pt x="1677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1"/>
            <p:cNvSpPr/>
            <p:nvPr/>
          </p:nvSpPr>
          <p:spPr>
            <a:xfrm>
              <a:off x="3500775" y="4053250"/>
              <a:ext cx="95550" cy="50650"/>
            </a:xfrm>
            <a:custGeom>
              <a:rect b="b" l="l" r="r" t="t"/>
              <a:pathLst>
                <a:path extrusionOk="0" h="2026" w="3822">
                  <a:moveTo>
                    <a:pt x="1035" y="0"/>
                  </a:moveTo>
                  <a:cubicBezTo>
                    <a:pt x="912" y="0"/>
                    <a:pt x="791" y="12"/>
                    <a:pt x="673" y="37"/>
                  </a:cubicBezTo>
                  <a:cubicBezTo>
                    <a:pt x="488" y="74"/>
                    <a:pt x="314" y="138"/>
                    <a:pt x="157" y="230"/>
                  </a:cubicBezTo>
                  <a:cubicBezTo>
                    <a:pt x="102" y="267"/>
                    <a:pt x="47" y="304"/>
                    <a:pt x="1" y="359"/>
                  </a:cubicBezTo>
                  <a:cubicBezTo>
                    <a:pt x="1" y="360"/>
                    <a:pt x="2" y="360"/>
                    <a:pt x="3" y="360"/>
                  </a:cubicBezTo>
                  <a:cubicBezTo>
                    <a:pt x="31" y="360"/>
                    <a:pt x="260" y="181"/>
                    <a:pt x="691" y="110"/>
                  </a:cubicBezTo>
                  <a:cubicBezTo>
                    <a:pt x="788" y="93"/>
                    <a:pt x="887" y="85"/>
                    <a:pt x="986" y="85"/>
                  </a:cubicBezTo>
                  <a:cubicBezTo>
                    <a:pt x="1149" y="85"/>
                    <a:pt x="1313" y="107"/>
                    <a:pt x="1474" y="147"/>
                  </a:cubicBezTo>
                  <a:cubicBezTo>
                    <a:pt x="1787" y="230"/>
                    <a:pt x="2063" y="396"/>
                    <a:pt x="2284" y="626"/>
                  </a:cubicBezTo>
                  <a:cubicBezTo>
                    <a:pt x="2394" y="764"/>
                    <a:pt x="2514" y="893"/>
                    <a:pt x="2643" y="1013"/>
                  </a:cubicBezTo>
                  <a:cubicBezTo>
                    <a:pt x="2707" y="1059"/>
                    <a:pt x="2790" y="1095"/>
                    <a:pt x="2882" y="1114"/>
                  </a:cubicBezTo>
                  <a:cubicBezTo>
                    <a:pt x="2956" y="1132"/>
                    <a:pt x="3039" y="1132"/>
                    <a:pt x="3121" y="1132"/>
                  </a:cubicBezTo>
                  <a:cubicBezTo>
                    <a:pt x="3155" y="1128"/>
                    <a:pt x="3188" y="1125"/>
                    <a:pt x="3222" y="1125"/>
                  </a:cubicBezTo>
                  <a:cubicBezTo>
                    <a:pt x="3325" y="1125"/>
                    <a:pt x="3427" y="1148"/>
                    <a:pt x="3517" y="1197"/>
                  </a:cubicBezTo>
                  <a:cubicBezTo>
                    <a:pt x="3619" y="1261"/>
                    <a:pt x="3692" y="1353"/>
                    <a:pt x="3720" y="1464"/>
                  </a:cubicBezTo>
                  <a:cubicBezTo>
                    <a:pt x="3757" y="1639"/>
                    <a:pt x="3692" y="1823"/>
                    <a:pt x="3554" y="1924"/>
                  </a:cubicBezTo>
                  <a:cubicBezTo>
                    <a:pt x="3508" y="1961"/>
                    <a:pt x="3444" y="1998"/>
                    <a:pt x="3388" y="2025"/>
                  </a:cubicBezTo>
                  <a:cubicBezTo>
                    <a:pt x="3388" y="2025"/>
                    <a:pt x="3407" y="2025"/>
                    <a:pt x="3453" y="2016"/>
                  </a:cubicBezTo>
                  <a:cubicBezTo>
                    <a:pt x="3499" y="2007"/>
                    <a:pt x="3545" y="1979"/>
                    <a:pt x="3591" y="1952"/>
                  </a:cubicBezTo>
                  <a:cubicBezTo>
                    <a:pt x="3655" y="1906"/>
                    <a:pt x="3711" y="1841"/>
                    <a:pt x="3747" y="1777"/>
                  </a:cubicBezTo>
                  <a:cubicBezTo>
                    <a:pt x="3803" y="1675"/>
                    <a:pt x="3821" y="1556"/>
                    <a:pt x="3793" y="1454"/>
                  </a:cubicBezTo>
                  <a:cubicBezTo>
                    <a:pt x="3766" y="1316"/>
                    <a:pt x="3683" y="1197"/>
                    <a:pt x="3563" y="1123"/>
                  </a:cubicBezTo>
                  <a:cubicBezTo>
                    <a:pt x="3453" y="1064"/>
                    <a:pt x="3336" y="1035"/>
                    <a:pt x="3214" y="1035"/>
                  </a:cubicBezTo>
                  <a:cubicBezTo>
                    <a:pt x="3184" y="1035"/>
                    <a:pt x="3153" y="1037"/>
                    <a:pt x="3121" y="1040"/>
                  </a:cubicBezTo>
                  <a:cubicBezTo>
                    <a:pt x="3100" y="1043"/>
                    <a:pt x="3078" y="1044"/>
                    <a:pt x="3056" y="1044"/>
                  </a:cubicBezTo>
                  <a:cubicBezTo>
                    <a:pt x="2931" y="1044"/>
                    <a:pt x="2808" y="1000"/>
                    <a:pt x="2698" y="930"/>
                  </a:cubicBezTo>
                  <a:cubicBezTo>
                    <a:pt x="2578" y="819"/>
                    <a:pt x="2459" y="690"/>
                    <a:pt x="2357" y="561"/>
                  </a:cubicBezTo>
                  <a:cubicBezTo>
                    <a:pt x="2127" y="313"/>
                    <a:pt x="1823" y="138"/>
                    <a:pt x="1492" y="55"/>
                  </a:cubicBezTo>
                  <a:cubicBezTo>
                    <a:pt x="1343" y="19"/>
                    <a:pt x="1189" y="0"/>
                    <a:pt x="1035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1"/>
            <p:cNvSpPr/>
            <p:nvPr/>
          </p:nvSpPr>
          <p:spPr>
            <a:xfrm>
              <a:off x="3431725" y="4088450"/>
              <a:ext cx="82875" cy="62300"/>
            </a:xfrm>
            <a:custGeom>
              <a:rect b="b" l="l" r="r" t="t"/>
              <a:pathLst>
                <a:path extrusionOk="0" h="2492" w="3315">
                  <a:moveTo>
                    <a:pt x="3214" y="0"/>
                  </a:moveTo>
                  <a:cubicBezTo>
                    <a:pt x="3269" y="221"/>
                    <a:pt x="3260" y="442"/>
                    <a:pt x="3186" y="654"/>
                  </a:cubicBezTo>
                  <a:cubicBezTo>
                    <a:pt x="3066" y="1050"/>
                    <a:pt x="2698" y="1519"/>
                    <a:pt x="2183" y="1878"/>
                  </a:cubicBezTo>
                  <a:cubicBezTo>
                    <a:pt x="1731" y="2173"/>
                    <a:pt x="1207" y="2366"/>
                    <a:pt x="673" y="2422"/>
                  </a:cubicBezTo>
                  <a:cubicBezTo>
                    <a:pt x="546" y="2433"/>
                    <a:pt x="435" y="2436"/>
                    <a:pt x="340" y="2436"/>
                  </a:cubicBezTo>
                  <a:cubicBezTo>
                    <a:pt x="181" y="2436"/>
                    <a:pt x="71" y="2426"/>
                    <a:pt x="25" y="2426"/>
                  </a:cubicBezTo>
                  <a:cubicBezTo>
                    <a:pt x="9" y="2426"/>
                    <a:pt x="1" y="2428"/>
                    <a:pt x="1" y="2431"/>
                  </a:cubicBezTo>
                  <a:cubicBezTo>
                    <a:pt x="56" y="2449"/>
                    <a:pt x="111" y="2468"/>
                    <a:pt x="176" y="2468"/>
                  </a:cubicBezTo>
                  <a:cubicBezTo>
                    <a:pt x="281" y="2485"/>
                    <a:pt x="386" y="2492"/>
                    <a:pt x="491" y="2492"/>
                  </a:cubicBezTo>
                  <a:cubicBezTo>
                    <a:pt x="551" y="2492"/>
                    <a:pt x="612" y="2489"/>
                    <a:pt x="673" y="2486"/>
                  </a:cubicBezTo>
                  <a:cubicBezTo>
                    <a:pt x="1234" y="2449"/>
                    <a:pt x="1768" y="2274"/>
                    <a:pt x="2229" y="1961"/>
                  </a:cubicBezTo>
                  <a:cubicBezTo>
                    <a:pt x="2772" y="1602"/>
                    <a:pt x="3140" y="1096"/>
                    <a:pt x="3260" y="682"/>
                  </a:cubicBezTo>
                  <a:cubicBezTo>
                    <a:pt x="3306" y="516"/>
                    <a:pt x="3315" y="341"/>
                    <a:pt x="3278" y="175"/>
                  </a:cubicBezTo>
                  <a:cubicBezTo>
                    <a:pt x="3269" y="111"/>
                    <a:pt x="3250" y="56"/>
                    <a:pt x="321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1"/>
            <p:cNvSpPr/>
            <p:nvPr/>
          </p:nvSpPr>
          <p:spPr>
            <a:xfrm>
              <a:off x="3355100" y="4268400"/>
              <a:ext cx="327300" cy="401925"/>
            </a:xfrm>
            <a:custGeom>
              <a:rect b="b" l="l" r="r" t="t"/>
              <a:pathLst>
                <a:path extrusionOk="0" h="16077" w="13092">
                  <a:moveTo>
                    <a:pt x="3746" y="1"/>
                  </a:moveTo>
                  <a:cubicBezTo>
                    <a:pt x="3688" y="1"/>
                    <a:pt x="3630" y="1"/>
                    <a:pt x="3572" y="2"/>
                  </a:cubicBezTo>
                  <a:cubicBezTo>
                    <a:pt x="3572" y="2"/>
                    <a:pt x="1077" y="296"/>
                    <a:pt x="801" y="977"/>
                  </a:cubicBezTo>
                  <a:cubicBezTo>
                    <a:pt x="543" y="1631"/>
                    <a:pt x="1537" y="9005"/>
                    <a:pt x="1326" y="9033"/>
                  </a:cubicBezTo>
                  <a:lnTo>
                    <a:pt x="0" y="13102"/>
                  </a:lnTo>
                  <a:cubicBezTo>
                    <a:pt x="0" y="13102"/>
                    <a:pt x="101" y="15928"/>
                    <a:pt x="3342" y="16066"/>
                  </a:cubicBezTo>
                  <a:cubicBezTo>
                    <a:pt x="3489" y="16073"/>
                    <a:pt x="3633" y="16076"/>
                    <a:pt x="3776" y="16076"/>
                  </a:cubicBezTo>
                  <a:cubicBezTo>
                    <a:pt x="7028" y="16076"/>
                    <a:pt x="9138" y="14418"/>
                    <a:pt x="9464" y="13562"/>
                  </a:cubicBezTo>
                  <a:cubicBezTo>
                    <a:pt x="9464" y="13562"/>
                    <a:pt x="8221" y="10515"/>
                    <a:pt x="8221" y="10368"/>
                  </a:cubicBezTo>
                  <a:cubicBezTo>
                    <a:pt x="8221" y="10230"/>
                    <a:pt x="7991" y="7790"/>
                    <a:pt x="7991" y="7790"/>
                  </a:cubicBezTo>
                  <a:lnTo>
                    <a:pt x="8120" y="6888"/>
                  </a:lnTo>
                  <a:cubicBezTo>
                    <a:pt x="9031" y="8747"/>
                    <a:pt x="10136" y="10745"/>
                    <a:pt x="10670" y="10745"/>
                  </a:cubicBezTo>
                  <a:cubicBezTo>
                    <a:pt x="11646" y="10745"/>
                    <a:pt x="13008" y="10469"/>
                    <a:pt x="13054" y="9364"/>
                  </a:cubicBezTo>
                  <a:cubicBezTo>
                    <a:pt x="13091" y="8563"/>
                    <a:pt x="10974" y="4292"/>
                    <a:pt x="9814" y="2009"/>
                  </a:cubicBezTo>
                  <a:cubicBezTo>
                    <a:pt x="9335" y="1060"/>
                    <a:pt x="8424" y="416"/>
                    <a:pt x="7374" y="269"/>
                  </a:cubicBezTo>
                  <a:cubicBezTo>
                    <a:pt x="6170" y="93"/>
                    <a:pt x="4958" y="1"/>
                    <a:pt x="374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1"/>
            <p:cNvSpPr/>
            <p:nvPr/>
          </p:nvSpPr>
          <p:spPr>
            <a:xfrm>
              <a:off x="3287200" y="4292825"/>
              <a:ext cx="122000" cy="224150"/>
            </a:xfrm>
            <a:custGeom>
              <a:rect b="b" l="l" r="r" t="t"/>
              <a:pathLst>
                <a:path extrusionOk="0" h="8966" w="4880">
                  <a:moveTo>
                    <a:pt x="3517" y="0"/>
                  </a:moveTo>
                  <a:cubicBezTo>
                    <a:pt x="3093" y="194"/>
                    <a:pt x="0" y="7329"/>
                    <a:pt x="562" y="7982"/>
                  </a:cubicBezTo>
                  <a:cubicBezTo>
                    <a:pt x="922" y="8400"/>
                    <a:pt x="1333" y="8965"/>
                    <a:pt x="2021" y="8965"/>
                  </a:cubicBezTo>
                  <a:cubicBezTo>
                    <a:pt x="2211" y="8965"/>
                    <a:pt x="2423" y="8922"/>
                    <a:pt x="2661" y="8820"/>
                  </a:cubicBezTo>
                  <a:cubicBezTo>
                    <a:pt x="3140" y="8608"/>
                    <a:pt x="3535" y="8249"/>
                    <a:pt x="3793" y="7798"/>
                  </a:cubicBezTo>
                  <a:lnTo>
                    <a:pt x="4879" y="59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1"/>
            <p:cNvSpPr/>
            <p:nvPr/>
          </p:nvSpPr>
          <p:spPr>
            <a:xfrm>
              <a:off x="3631725" y="4397500"/>
              <a:ext cx="49750" cy="109400"/>
            </a:xfrm>
            <a:custGeom>
              <a:rect b="b" l="l" r="r" t="t"/>
              <a:pathLst>
                <a:path extrusionOk="0" h="4376" w="1990">
                  <a:moveTo>
                    <a:pt x="101" y="0"/>
                  </a:moveTo>
                  <a:cubicBezTo>
                    <a:pt x="68" y="0"/>
                    <a:pt x="34" y="1"/>
                    <a:pt x="1" y="2"/>
                  </a:cubicBezTo>
                  <a:lnTo>
                    <a:pt x="1989" y="4375"/>
                  </a:lnTo>
                  <a:cubicBezTo>
                    <a:pt x="1989" y="4200"/>
                    <a:pt x="1805" y="647"/>
                    <a:pt x="1244" y="297"/>
                  </a:cubicBezTo>
                  <a:cubicBezTo>
                    <a:pt x="895" y="101"/>
                    <a:pt x="500" y="0"/>
                    <a:pt x="1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1"/>
            <p:cNvSpPr/>
            <p:nvPr/>
          </p:nvSpPr>
          <p:spPr>
            <a:xfrm>
              <a:off x="3635175" y="4388575"/>
              <a:ext cx="34100" cy="75500"/>
            </a:xfrm>
            <a:custGeom>
              <a:rect b="b" l="l" r="r" t="t"/>
              <a:pathLst>
                <a:path extrusionOk="0" h="3020" w="1364">
                  <a:moveTo>
                    <a:pt x="1" y="0"/>
                  </a:moveTo>
                  <a:cubicBezTo>
                    <a:pt x="10" y="37"/>
                    <a:pt x="19" y="83"/>
                    <a:pt x="38" y="120"/>
                  </a:cubicBezTo>
                  <a:cubicBezTo>
                    <a:pt x="65" y="203"/>
                    <a:pt x="111" y="313"/>
                    <a:pt x="176" y="451"/>
                  </a:cubicBezTo>
                  <a:cubicBezTo>
                    <a:pt x="286" y="727"/>
                    <a:pt x="461" y="1114"/>
                    <a:pt x="655" y="1519"/>
                  </a:cubicBezTo>
                  <a:cubicBezTo>
                    <a:pt x="839" y="1924"/>
                    <a:pt x="1014" y="2293"/>
                    <a:pt x="1152" y="2578"/>
                  </a:cubicBezTo>
                  <a:lnTo>
                    <a:pt x="1299" y="2900"/>
                  </a:lnTo>
                  <a:cubicBezTo>
                    <a:pt x="1317" y="2946"/>
                    <a:pt x="1336" y="2983"/>
                    <a:pt x="1363" y="3020"/>
                  </a:cubicBezTo>
                  <a:cubicBezTo>
                    <a:pt x="1354" y="2974"/>
                    <a:pt x="1336" y="2928"/>
                    <a:pt x="1317" y="2891"/>
                  </a:cubicBezTo>
                  <a:cubicBezTo>
                    <a:pt x="1290" y="2817"/>
                    <a:pt x="1244" y="2698"/>
                    <a:pt x="1189" y="2560"/>
                  </a:cubicBezTo>
                  <a:cubicBezTo>
                    <a:pt x="1069" y="2283"/>
                    <a:pt x="894" y="1906"/>
                    <a:pt x="710" y="1492"/>
                  </a:cubicBezTo>
                  <a:cubicBezTo>
                    <a:pt x="516" y="1087"/>
                    <a:pt x="342" y="718"/>
                    <a:pt x="213" y="433"/>
                  </a:cubicBezTo>
                  <a:lnTo>
                    <a:pt x="56" y="111"/>
                  </a:lnTo>
                  <a:cubicBezTo>
                    <a:pt x="47" y="74"/>
                    <a:pt x="19" y="37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3468100" y="4091675"/>
              <a:ext cx="56175" cy="108875"/>
            </a:xfrm>
            <a:custGeom>
              <a:rect b="b" l="l" r="r" t="t"/>
              <a:pathLst>
                <a:path extrusionOk="0" h="4355" w="2247">
                  <a:moveTo>
                    <a:pt x="2090" y="0"/>
                  </a:moveTo>
                  <a:cubicBezTo>
                    <a:pt x="2072" y="0"/>
                    <a:pt x="2219" y="295"/>
                    <a:pt x="2145" y="783"/>
                  </a:cubicBezTo>
                  <a:cubicBezTo>
                    <a:pt x="2108" y="1068"/>
                    <a:pt x="1989" y="1335"/>
                    <a:pt x="1814" y="1565"/>
                  </a:cubicBezTo>
                  <a:cubicBezTo>
                    <a:pt x="1713" y="1694"/>
                    <a:pt x="1593" y="1805"/>
                    <a:pt x="1446" y="1897"/>
                  </a:cubicBezTo>
                  <a:cubicBezTo>
                    <a:pt x="1308" y="1998"/>
                    <a:pt x="1142" y="2081"/>
                    <a:pt x="976" y="2182"/>
                  </a:cubicBezTo>
                  <a:cubicBezTo>
                    <a:pt x="801" y="2265"/>
                    <a:pt x="654" y="2385"/>
                    <a:pt x="516" y="2514"/>
                  </a:cubicBezTo>
                  <a:cubicBezTo>
                    <a:pt x="0" y="3038"/>
                    <a:pt x="120" y="3904"/>
                    <a:pt x="746" y="4281"/>
                  </a:cubicBezTo>
                  <a:cubicBezTo>
                    <a:pt x="810" y="4318"/>
                    <a:pt x="884" y="4346"/>
                    <a:pt x="958" y="4355"/>
                  </a:cubicBezTo>
                  <a:cubicBezTo>
                    <a:pt x="958" y="4346"/>
                    <a:pt x="884" y="4318"/>
                    <a:pt x="774" y="4244"/>
                  </a:cubicBezTo>
                  <a:cubicBezTo>
                    <a:pt x="617" y="4134"/>
                    <a:pt x="479" y="3987"/>
                    <a:pt x="396" y="3821"/>
                  </a:cubicBezTo>
                  <a:cubicBezTo>
                    <a:pt x="267" y="3563"/>
                    <a:pt x="240" y="3268"/>
                    <a:pt x="332" y="3002"/>
                  </a:cubicBezTo>
                  <a:cubicBezTo>
                    <a:pt x="378" y="2845"/>
                    <a:pt x="470" y="2698"/>
                    <a:pt x="589" y="2587"/>
                  </a:cubicBezTo>
                  <a:cubicBezTo>
                    <a:pt x="718" y="2458"/>
                    <a:pt x="866" y="2348"/>
                    <a:pt x="1022" y="2265"/>
                  </a:cubicBezTo>
                  <a:cubicBezTo>
                    <a:pt x="1188" y="2173"/>
                    <a:pt x="1354" y="2081"/>
                    <a:pt x="1501" y="1980"/>
                  </a:cubicBezTo>
                  <a:cubicBezTo>
                    <a:pt x="1648" y="1878"/>
                    <a:pt x="1786" y="1759"/>
                    <a:pt x="1888" y="1621"/>
                  </a:cubicBezTo>
                  <a:cubicBezTo>
                    <a:pt x="2072" y="1381"/>
                    <a:pt x="2182" y="1096"/>
                    <a:pt x="2219" y="792"/>
                  </a:cubicBezTo>
                  <a:cubicBezTo>
                    <a:pt x="2247" y="599"/>
                    <a:pt x="2228" y="396"/>
                    <a:pt x="2173" y="203"/>
                  </a:cubicBezTo>
                  <a:cubicBezTo>
                    <a:pt x="2164" y="148"/>
                    <a:pt x="2145" y="92"/>
                    <a:pt x="2118" y="46"/>
                  </a:cubicBezTo>
                  <a:cubicBezTo>
                    <a:pt x="2108" y="1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3520800" y="4366025"/>
              <a:ext cx="39600" cy="160575"/>
            </a:xfrm>
            <a:custGeom>
              <a:rect b="b" l="l" r="r" t="t"/>
              <a:pathLst>
                <a:path extrusionOk="0" h="6423" w="1584">
                  <a:moveTo>
                    <a:pt x="166" y="0"/>
                  </a:moveTo>
                  <a:lnTo>
                    <a:pt x="166" y="0"/>
                  </a:lnTo>
                  <a:cubicBezTo>
                    <a:pt x="74" y="1924"/>
                    <a:pt x="0" y="3922"/>
                    <a:pt x="765" y="5689"/>
                  </a:cubicBezTo>
                  <a:cubicBezTo>
                    <a:pt x="893" y="5984"/>
                    <a:pt x="1068" y="6288"/>
                    <a:pt x="1363" y="6407"/>
                  </a:cubicBezTo>
                  <a:cubicBezTo>
                    <a:pt x="1384" y="6416"/>
                    <a:pt x="1410" y="6423"/>
                    <a:pt x="1434" y="6423"/>
                  </a:cubicBezTo>
                  <a:cubicBezTo>
                    <a:pt x="1463" y="6423"/>
                    <a:pt x="1491" y="6414"/>
                    <a:pt x="1510" y="6389"/>
                  </a:cubicBezTo>
                  <a:cubicBezTo>
                    <a:pt x="1547" y="6352"/>
                    <a:pt x="1584" y="6343"/>
                    <a:pt x="1575" y="6306"/>
                  </a:cubicBezTo>
                  <a:cubicBezTo>
                    <a:pt x="1566" y="6002"/>
                    <a:pt x="1501" y="5671"/>
                    <a:pt x="1483" y="5367"/>
                  </a:cubicBezTo>
                  <a:cubicBezTo>
                    <a:pt x="1465" y="4853"/>
                    <a:pt x="1358" y="3922"/>
                    <a:pt x="1354" y="3886"/>
                  </a:cubicBezTo>
                  <a:lnTo>
                    <a:pt x="1354" y="3886"/>
                  </a:lnTo>
                  <a:cubicBezTo>
                    <a:pt x="1354" y="3886"/>
                    <a:pt x="1354" y="3886"/>
                    <a:pt x="1354" y="3886"/>
                  </a:cubicBezTo>
                  <a:cubicBezTo>
                    <a:pt x="1359" y="3886"/>
                    <a:pt x="1483" y="3020"/>
                    <a:pt x="1483" y="3020"/>
                  </a:cubicBezTo>
                  <a:cubicBezTo>
                    <a:pt x="1216" y="2127"/>
                    <a:pt x="166" y="110"/>
                    <a:pt x="166" y="11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3289275" y="4562075"/>
              <a:ext cx="64000" cy="33900"/>
            </a:xfrm>
            <a:custGeom>
              <a:rect b="b" l="l" r="r" t="t"/>
              <a:pathLst>
                <a:path extrusionOk="0" h="1356" w="256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0"/>
                    <a:pt x="562" y="333"/>
                    <a:pt x="1261" y="701"/>
                  </a:cubicBezTo>
                  <a:cubicBezTo>
                    <a:pt x="1950" y="1073"/>
                    <a:pt x="2523" y="1355"/>
                    <a:pt x="2549" y="1355"/>
                  </a:cubicBezTo>
                  <a:cubicBezTo>
                    <a:pt x="2550" y="1355"/>
                    <a:pt x="2550" y="1355"/>
                    <a:pt x="2550" y="1355"/>
                  </a:cubicBezTo>
                  <a:cubicBezTo>
                    <a:pt x="2559" y="1346"/>
                    <a:pt x="1989" y="1023"/>
                    <a:pt x="1289" y="655"/>
                  </a:cubicBezTo>
                  <a:cubicBezTo>
                    <a:pt x="610" y="289"/>
                    <a:pt x="44" y="1"/>
                    <a:pt x="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1"/>
            <p:cNvSpPr/>
            <p:nvPr/>
          </p:nvSpPr>
          <p:spPr>
            <a:xfrm>
              <a:off x="3311125" y="4566250"/>
              <a:ext cx="13600" cy="13150"/>
            </a:xfrm>
            <a:custGeom>
              <a:rect b="b" l="l" r="r" t="t"/>
              <a:pathLst>
                <a:path extrusionOk="0" h="526" w="544">
                  <a:moveTo>
                    <a:pt x="1" y="0"/>
                  </a:moveTo>
                  <a:lnTo>
                    <a:pt x="1" y="0"/>
                  </a:lnTo>
                  <a:cubicBezTo>
                    <a:pt x="65" y="111"/>
                    <a:pt x="148" y="203"/>
                    <a:pt x="249" y="286"/>
                  </a:cubicBezTo>
                  <a:cubicBezTo>
                    <a:pt x="341" y="378"/>
                    <a:pt x="433" y="461"/>
                    <a:pt x="544" y="525"/>
                  </a:cubicBezTo>
                  <a:cubicBezTo>
                    <a:pt x="479" y="424"/>
                    <a:pt x="387" y="323"/>
                    <a:pt x="295" y="240"/>
                  </a:cubicBezTo>
                  <a:cubicBezTo>
                    <a:pt x="203" y="148"/>
                    <a:pt x="111" y="65"/>
                    <a:pt x="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1"/>
            <p:cNvSpPr/>
            <p:nvPr/>
          </p:nvSpPr>
          <p:spPr>
            <a:xfrm>
              <a:off x="3733000" y="4543600"/>
              <a:ext cx="44675" cy="14625"/>
            </a:xfrm>
            <a:custGeom>
              <a:rect b="b" l="l" r="r" t="t"/>
              <a:pathLst>
                <a:path extrusionOk="0" h="585" w="1787">
                  <a:moveTo>
                    <a:pt x="1584" y="1"/>
                  </a:moveTo>
                  <a:cubicBezTo>
                    <a:pt x="1560" y="1"/>
                    <a:pt x="1535" y="2"/>
                    <a:pt x="1510" y="4"/>
                  </a:cubicBezTo>
                  <a:cubicBezTo>
                    <a:pt x="1050" y="4"/>
                    <a:pt x="599" y="151"/>
                    <a:pt x="212" y="400"/>
                  </a:cubicBezTo>
                  <a:cubicBezTo>
                    <a:pt x="139" y="455"/>
                    <a:pt x="65" y="510"/>
                    <a:pt x="1" y="584"/>
                  </a:cubicBezTo>
                  <a:cubicBezTo>
                    <a:pt x="525" y="216"/>
                    <a:pt x="1151" y="23"/>
                    <a:pt x="1787" y="23"/>
                  </a:cubicBezTo>
                  <a:cubicBezTo>
                    <a:pt x="1719" y="9"/>
                    <a:pt x="1652" y="1"/>
                    <a:pt x="1584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3727250" y="4547075"/>
              <a:ext cx="7850" cy="13200"/>
            </a:xfrm>
            <a:custGeom>
              <a:rect b="b" l="l" r="r" t="t"/>
              <a:pathLst>
                <a:path extrusionOk="0" h="528" w="314">
                  <a:moveTo>
                    <a:pt x="298" y="0"/>
                  </a:moveTo>
                  <a:cubicBezTo>
                    <a:pt x="268" y="0"/>
                    <a:pt x="149" y="74"/>
                    <a:pt x="74" y="215"/>
                  </a:cubicBezTo>
                  <a:cubicBezTo>
                    <a:pt x="19" y="307"/>
                    <a:pt x="0" y="417"/>
                    <a:pt x="28" y="528"/>
                  </a:cubicBezTo>
                  <a:cubicBezTo>
                    <a:pt x="46" y="528"/>
                    <a:pt x="56" y="390"/>
                    <a:pt x="129" y="243"/>
                  </a:cubicBezTo>
                  <a:cubicBezTo>
                    <a:pt x="203" y="104"/>
                    <a:pt x="313" y="12"/>
                    <a:pt x="304" y="3"/>
                  </a:cubicBezTo>
                  <a:cubicBezTo>
                    <a:pt x="303" y="1"/>
                    <a:pt x="301" y="0"/>
                    <a:pt x="29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3371800" y="4543225"/>
              <a:ext cx="132450" cy="52400"/>
            </a:xfrm>
            <a:custGeom>
              <a:rect b="b" l="l" r="r" t="t"/>
              <a:pathLst>
                <a:path extrusionOk="0" h="2096" w="5298">
                  <a:moveTo>
                    <a:pt x="5288" y="1"/>
                  </a:moveTo>
                  <a:lnTo>
                    <a:pt x="5288" y="1"/>
                  </a:lnTo>
                  <a:cubicBezTo>
                    <a:pt x="4754" y="479"/>
                    <a:pt x="4055" y="654"/>
                    <a:pt x="3410" y="967"/>
                  </a:cubicBezTo>
                  <a:cubicBezTo>
                    <a:pt x="2992" y="1179"/>
                    <a:pt x="2518" y="1312"/>
                    <a:pt x="2051" y="1312"/>
                  </a:cubicBezTo>
                  <a:cubicBezTo>
                    <a:pt x="1809" y="1312"/>
                    <a:pt x="1569" y="1276"/>
                    <a:pt x="1339" y="1198"/>
                  </a:cubicBezTo>
                  <a:cubicBezTo>
                    <a:pt x="1127" y="1105"/>
                    <a:pt x="915" y="1032"/>
                    <a:pt x="695" y="977"/>
                  </a:cubicBezTo>
                  <a:cubicBezTo>
                    <a:pt x="656" y="970"/>
                    <a:pt x="616" y="967"/>
                    <a:pt x="575" y="967"/>
                  </a:cubicBezTo>
                  <a:cubicBezTo>
                    <a:pt x="387" y="967"/>
                    <a:pt x="196" y="1040"/>
                    <a:pt x="105" y="1207"/>
                  </a:cubicBezTo>
                  <a:cubicBezTo>
                    <a:pt x="1" y="1389"/>
                    <a:pt x="127" y="1679"/>
                    <a:pt x="335" y="1679"/>
                  </a:cubicBezTo>
                  <a:cubicBezTo>
                    <a:pt x="347" y="1679"/>
                    <a:pt x="360" y="1678"/>
                    <a:pt x="372" y="1676"/>
                  </a:cubicBezTo>
                  <a:lnTo>
                    <a:pt x="510" y="1741"/>
                  </a:lnTo>
                  <a:cubicBezTo>
                    <a:pt x="1073" y="1979"/>
                    <a:pt x="1620" y="2096"/>
                    <a:pt x="2146" y="2096"/>
                  </a:cubicBezTo>
                  <a:cubicBezTo>
                    <a:pt x="2877" y="2096"/>
                    <a:pt x="3566" y="1871"/>
                    <a:pt x="4193" y="1437"/>
                  </a:cubicBezTo>
                  <a:cubicBezTo>
                    <a:pt x="4607" y="1142"/>
                    <a:pt x="5298" y="56"/>
                    <a:pt x="5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3460725" y="4490300"/>
              <a:ext cx="53650" cy="98975"/>
            </a:xfrm>
            <a:custGeom>
              <a:rect b="b" l="l" r="r" t="t"/>
              <a:pathLst>
                <a:path extrusionOk="0" h="3959" w="2146">
                  <a:moveTo>
                    <a:pt x="2090" y="0"/>
                  </a:moveTo>
                  <a:cubicBezTo>
                    <a:pt x="2090" y="65"/>
                    <a:pt x="2090" y="120"/>
                    <a:pt x="2090" y="184"/>
                  </a:cubicBezTo>
                  <a:cubicBezTo>
                    <a:pt x="2100" y="350"/>
                    <a:pt x="2100" y="525"/>
                    <a:pt x="2090" y="691"/>
                  </a:cubicBezTo>
                  <a:cubicBezTo>
                    <a:pt x="2026" y="1823"/>
                    <a:pt x="1474" y="2873"/>
                    <a:pt x="571" y="3572"/>
                  </a:cubicBezTo>
                  <a:cubicBezTo>
                    <a:pt x="443" y="3674"/>
                    <a:pt x="304" y="3775"/>
                    <a:pt x="157" y="3858"/>
                  </a:cubicBezTo>
                  <a:cubicBezTo>
                    <a:pt x="102" y="3885"/>
                    <a:pt x="47" y="3922"/>
                    <a:pt x="1" y="3959"/>
                  </a:cubicBezTo>
                  <a:cubicBezTo>
                    <a:pt x="10" y="3959"/>
                    <a:pt x="28" y="3950"/>
                    <a:pt x="37" y="3941"/>
                  </a:cubicBezTo>
                  <a:cubicBezTo>
                    <a:pt x="74" y="3931"/>
                    <a:pt x="111" y="3913"/>
                    <a:pt x="166" y="3876"/>
                  </a:cubicBezTo>
                  <a:cubicBezTo>
                    <a:pt x="314" y="3802"/>
                    <a:pt x="461" y="3710"/>
                    <a:pt x="599" y="3600"/>
                  </a:cubicBezTo>
                  <a:cubicBezTo>
                    <a:pt x="1529" y="2919"/>
                    <a:pt x="2090" y="1851"/>
                    <a:pt x="2136" y="700"/>
                  </a:cubicBezTo>
                  <a:cubicBezTo>
                    <a:pt x="2146" y="525"/>
                    <a:pt x="2136" y="350"/>
                    <a:pt x="2118" y="184"/>
                  </a:cubicBezTo>
                  <a:cubicBezTo>
                    <a:pt x="2118" y="120"/>
                    <a:pt x="2109" y="74"/>
                    <a:pt x="2100" y="46"/>
                  </a:cubicBezTo>
                  <a:cubicBezTo>
                    <a:pt x="2090" y="1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3354175" y="4333150"/>
              <a:ext cx="251350" cy="2050"/>
            </a:xfrm>
            <a:custGeom>
              <a:rect b="b" l="l" r="r" t="t"/>
              <a:pathLst>
                <a:path extrusionOk="0" h="82" w="10054">
                  <a:moveTo>
                    <a:pt x="55" y="1"/>
                  </a:moveTo>
                  <a:cubicBezTo>
                    <a:pt x="37" y="1"/>
                    <a:pt x="19" y="3"/>
                    <a:pt x="0" y="8"/>
                  </a:cubicBezTo>
                  <a:lnTo>
                    <a:pt x="111" y="8"/>
                  </a:lnTo>
                  <a:cubicBezTo>
                    <a:pt x="92" y="3"/>
                    <a:pt x="74" y="1"/>
                    <a:pt x="55" y="1"/>
                  </a:cubicBezTo>
                  <a:close/>
                  <a:moveTo>
                    <a:pt x="111" y="8"/>
                  </a:moveTo>
                  <a:lnTo>
                    <a:pt x="396" y="17"/>
                  </a:lnTo>
                  <a:lnTo>
                    <a:pt x="1473" y="35"/>
                  </a:lnTo>
                  <a:lnTo>
                    <a:pt x="5027" y="72"/>
                  </a:lnTo>
                  <a:cubicBezTo>
                    <a:pt x="6417" y="81"/>
                    <a:pt x="7678" y="81"/>
                    <a:pt x="8580" y="81"/>
                  </a:cubicBezTo>
                  <a:lnTo>
                    <a:pt x="9657" y="72"/>
                  </a:lnTo>
                  <a:cubicBezTo>
                    <a:pt x="9692" y="75"/>
                    <a:pt x="9727" y="76"/>
                    <a:pt x="9763" y="76"/>
                  </a:cubicBezTo>
                  <a:cubicBezTo>
                    <a:pt x="9860" y="76"/>
                    <a:pt x="9959" y="67"/>
                    <a:pt x="10053" y="54"/>
                  </a:cubicBezTo>
                  <a:lnTo>
                    <a:pt x="8590" y="54"/>
                  </a:lnTo>
                  <a:lnTo>
                    <a:pt x="5036" y="17"/>
                  </a:lnTo>
                  <a:lnTo>
                    <a:pt x="1482" y="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3348875" y="4348750"/>
              <a:ext cx="267225" cy="1875"/>
            </a:xfrm>
            <a:custGeom>
              <a:rect b="b" l="l" r="r" t="t"/>
              <a:pathLst>
                <a:path extrusionOk="0" h="75" w="10689">
                  <a:moveTo>
                    <a:pt x="0" y="1"/>
                  </a:moveTo>
                  <a:lnTo>
                    <a:pt x="313" y="10"/>
                  </a:lnTo>
                  <a:lnTo>
                    <a:pt x="1473" y="28"/>
                  </a:lnTo>
                  <a:lnTo>
                    <a:pt x="5294" y="65"/>
                  </a:lnTo>
                  <a:cubicBezTo>
                    <a:pt x="6785" y="74"/>
                    <a:pt x="8139" y="74"/>
                    <a:pt x="9115" y="74"/>
                  </a:cubicBezTo>
                  <a:lnTo>
                    <a:pt x="10275" y="65"/>
                  </a:lnTo>
                  <a:cubicBezTo>
                    <a:pt x="10312" y="67"/>
                    <a:pt x="10349" y="69"/>
                    <a:pt x="10386" y="69"/>
                  </a:cubicBezTo>
                  <a:cubicBezTo>
                    <a:pt x="10487" y="69"/>
                    <a:pt x="10588" y="60"/>
                    <a:pt x="10689" y="47"/>
                  </a:cubicBezTo>
                  <a:lnTo>
                    <a:pt x="9115" y="47"/>
                  </a:lnTo>
                  <a:lnTo>
                    <a:pt x="5294" y="19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1"/>
            <p:cNvSpPr/>
            <p:nvPr/>
          </p:nvSpPr>
          <p:spPr>
            <a:xfrm>
              <a:off x="3342200" y="4363250"/>
              <a:ext cx="280575" cy="1175"/>
            </a:xfrm>
            <a:custGeom>
              <a:rect b="b" l="l" r="r" t="t"/>
              <a:pathLst>
                <a:path extrusionOk="0" h="47" w="11223">
                  <a:moveTo>
                    <a:pt x="11223" y="28"/>
                  </a:moveTo>
                  <a:lnTo>
                    <a:pt x="11112" y="37"/>
                  </a:lnTo>
                  <a:cubicBezTo>
                    <a:pt x="11149" y="37"/>
                    <a:pt x="11186" y="37"/>
                    <a:pt x="11223" y="28"/>
                  </a:cubicBezTo>
                  <a:close/>
                  <a:moveTo>
                    <a:pt x="0" y="1"/>
                  </a:moveTo>
                  <a:lnTo>
                    <a:pt x="332" y="10"/>
                  </a:lnTo>
                  <a:lnTo>
                    <a:pt x="1547" y="19"/>
                  </a:lnTo>
                  <a:lnTo>
                    <a:pt x="5552" y="47"/>
                  </a:lnTo>
                  <a:lnTo>
                    <a:pt x="9566" y="47"/>
                  </a:lnTo>
                  <a:lnTo>
                    <a:pt x="10781" y="37"/>
                  </a:lnTo>
                  <a:lnTo>
                    <a:pt x="9566" y="28"/>
                  </a:lnTo>
                  <a:lnTo>
                    <a:pt x="5552" y="10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1"/>
            <p:cNvSpPr/>
            <p:nvPr/>
          </p:nvSpPr>
          <p:spPr>
            <a:xfrm>
              <a:off x="3513900" y="4285700"/>
              <a:ext cx="64000" cy="199550"/>
            </a:xfrm>
            <a:custGeom>
              <a:rect b="b" l="l" r="r" t="t"/>
              <a:pathLst>
                <a:path extrusionOk="0" h="7982" w="2560">
                  <a:moveTo>
                    <a:pt x="921" y="0"/>
                  </a:moveTo>
                  <a:cubicBezTo>
                    <a:pt x="893" y="9"/>
                    <a:pt x="866" y="28"/>
                    <a:pt x="847" y="46"/>
                  </a:cubicBezTo>
                  <a:cubicBezTo>
                    <a:pt x="774" y="92"/>
                    <a:pt x="700" y="138"/>
                    <a:pt x="636" y="193"/>
                  </a:cubicBezTo>
                  <a:cubicBezTo>
                    <a:pt x="396" y="405"/>
                    <a:pt x="221" y="681"/>
                    <a:pt x="129" y="985"/>
                  </a:cubicBezTo>
                  <a:cubicBezTo>
                    <a:pt x="9" y="1445"/>
                    <a:pt x="0" y="1924"/>
                    <a:pt x="111" y="2384"/>
                  </a:cubicBezTo>
                  <a:cubicBezTo>
                    <a:pt x="157" y="2661"/>
                    <a:pt x="240" y="2928"/>
                    <a:pt x="341" y="3185"/>
                  </a:cubicBezTo>
                  <a:cubicBezTo>
                    <a:pt x="387" y="3314"/>
                    <a:pt x="451" y="3452"/>
                    <a:pt x="516" y="3590"/>
                  </a:cubicBezTo>
                  <a:lnTo>
                    <a:pt x="700" y="3996"/>
                  </a:lnTo>
                  <a:lnTo>
                    <a:pt x="2007" y="6822"/>
                  </a:lnTo>
                  <a:lnTo>
                    <a:pt x="2403" y="7669"/>
                  </a:lnTo>
                  <a:lnTo>
                    <a:pt x="2523" y="7899"/>
                  </a:lnTo>
                  <a:cubicBezTo>
                    <a:pt x="2532" y="7927"/>
                    <a:pt x="2550" y="7954"/>
                    <a:pt x="2560" y="7982"/>
                  </a:cubicBezTo>
                  <a:cubicBezTo>
                    <a:pt x="2560" y="7954"/>
                    <a:pt x="2541" y="7927"/>
                    <a:pt x="2532" y="7899"/>
                  </a:cubicBezTo>
                  <a:lnTo>
                    <a:pt x="2431" y="7669"/>
                  </a:lnTo>
                  <a:cubicBezTo>
                    <a:pt x="2339" y="7457"/>
                    <a:pt x="2201" y="7162"/>
                    <a:pt x="2044" y="6803"/>
                  </a:cubicBezTo>
                  <a:cubicBezTo>
                    <a:pt x="1713" y="6076"/>
                    <a:pt x="1252" y="5073"/>
                    <a:pt x="755" y="3977"/>
                  </a:cubicBezTo>
                  <a:lnTo>
                    <a:pt x="562" y="3563"/>
                  </a:lnTo>
                  <a:cubicBezTo>
                    <a:pt x="507" y="3434"/>
                    <a:pt x="442" y="3296"/>
                    <a:pt x="387" y="3167"/>
                  </a:cubicBezTo>
                  <a:cubicBezTo>
                    <a:pt x="286" y="2909"/>
                    <a:pt x="212" y="2651"/>
                    <a:pt x="157" y="2375"/>
                  </a:cubicBezTo>
                  <a:cubicBezTo>
                    <a:pt x="46" y="1924"/>
                    <a:pt x="56" y="1455"/>
                    <a:pt x="166" y="1004"/>
                  </a:cubicBezTo>
                  <a:cubicBezTo>
                    <a:pt x="258" y="709"/>
                    <a:pt x="424" y="433"/>
                    <a:pt x="654" y="221"/>
                  </a:cubicBezTo>
                  <a:cubicBezTo>
                    <a:pt x="718" y="157"/>
                    <a:pt x="783" y="111"/>
                    <a:pt x="847" y="55"/>
                  </a:cubicBezTo>
                  <a:cubicBezTo>
                    <a:pt x="875" y="37"/>
                    <a:pt x="902" y="18"/>
                    <a:pt x="92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3367525" y="4292825"/>
              <a:ext cx="21425" cy="201400"/>
            </a:xfrm>
            <a:custGeom>
              <a:rect b="b" l="l" r="r" t="t"/>
              <a:pathLst>
                <a:path extrusionOk="0" h="8056" w="857">
                  <a:moveTo>
                    <a:pt x="304" y="0"/>
                  </a:moveTo>
                  <a:lnTo>
                    <a:pt x="304" y="0"/>
                  </a:lnTo>
                  <a:cubicBezTo>
                    <a:pt x="295" y="28"/>
                    <a:pt x="286" y="56"/>
                    <a:pt x="276" y="83"/>
                  </a:cubicBezTo>
                  <a:cubicBezTo>
                    <a:pt x="258" y="139"/>
                    <a:pt x="240" y="212"/>
                    <a:pt x="221" y="313"/>
                  </a:cubicBezTo>
                  <a:lnTo>
                    <a:pt x="184" y="479"/>
                  </a:lnTo>
                  <a:cubicBezTo>
                    <a:pt x="166" y="544"/>
                    <a:pt x="157" y="608"/>
                    <a:pt x="147" y="682"/>
                  </a:cubicBezTo>
                  <a:cubicBezTo>
                    <a:pt x="129" y="829"/>
                    <a:pt x="101" y="986"/>
                    <a:pt x="74" y="1170"/>
                  </a:cubicBezTo>
                  <a:cubicBezTo>
                    <a:pt x="0" y="2127"/>
                    <a:pt x="55" y="3094"/>
                    <a:pt x="249" y="4042"/>
                  </a:cubicBezTo>
                  <a:cubicBezTo>
                    <a:pt x="442" y="5147"/>
                    <a:pt x="691" y="6132"/>
                    <a:pt x="764" y="6868"/>
                  </a:cubicBezTo>
                  <a:cubicBezTo>
                    <a:pt x="792" y="7043"/>
                    <a:pt x="801" y="7218"/>
                    <a:pt x="810" y="7356"/>
                  </a:cubicBezTo>
                  <a:cubicBezTo>
                    <a:pt x="829" y="7503"/>
                    <a:pt x="829" y="7632"/>
                    <a:pt x="829" y="7734"/>
                  </a:cubicBezTo>
                  <a:lnTo>
                    <a:pt x="829" y="7973"/>
                  </a:lnTo>
                  <a:cubicBezTo>
                    <a:pt x="820" y="7991"/>
                    <a:pt x="820" y="8028"/>
                    <a:pt x="829" y="8056"/>
                  </a:cubicBezTo>
                  <a:cubicBezTo>
                    <a:pt x="829" y="8028"/>
                    <a:pt x="829" y="8001"/>
                    <a:pt x="838" y="7973"/>
                  </a:cubicBezTo>
                  <a:lnTo>
                    <a:pt x="847" y="7734"/>
                  </a:lnTo>
                  <a:cubicBezTo>
                    <a:pt x="856" y="7605"/>
                    <a:pt x="856" y="7485"/>
                    <a:pt x="847" y="7356"/>
                  </a:cubicBezTo>
                  <a:cubicBezTo>
                    <a:pt x="847" y="7209"/>
                    <a:pt x="829" y="7043"/>
                    <a:pt x="820" y="6859"/>
                  </a:cubicBezTo>
                  <a:cubicBezTo>
                    <a:pt x="746" y="6123"/>
                    <a:pt x="507" y="5137"/>
                    <a:pt x="304" y="4033"/>
                  </a:cubicBezTo>
                  <a:cubicBezTo>
                    <a:pt x="120" y="3094"/>
                    <a:pt x="55" y="2136"/>
                    <a:pt x="120" y="1179"/>
                  </a:cubicBezTo>
                  <a:cubicBezTo>
                    <a:pt x="147" y="995"/>
                    <a:pt x="166" y="829"/>
                    <a:pt x="184" y="682"/>
                  </a:cubicBezTo>
                  <a:cubicBezTo>
                    <a:pt x="193" y="617"/>
                    <a:pt x="203" y="553"/>
                    <a:pt x="212" y="488"/>
                  </a:cubicBezTo>
                  <a:cubicBezTo>
                    <a:pt x="230" y="424"/>
                    <a:pt x="240" y="369"/>
                    <a:pt x="249" y="313"/>
                  </a:cubicBezTo>
                  <a:cubicBezTo>
                    <a:pt x="267" y="221"/>
                    <a:pt x="286" y="148"/>
                    <a:pt x="295" y="83"/>
                  </a:cubicBezTo>
                  <a:cubicBezTo>
                    <a:pt x="295" y="56"/>
                    <a:pt x="304" y="28"/>
                    <a:pt x="30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1"/>
            <p:cNvSpPr/>
            <p:nvPr/>
          </p:nvSpPr>
          <p:spPr>
            <a:xfrm>
              <a:off x="3359225" y="4588575"/>
              <a:ext cx="227425" cy="70025"/>
            </a:xfrm>
            <a:custGeom>
              <a:rect b="b" l="l" r="r" t="t"/>
              <a:pathLst>
                <a:path extrusionOk="0" h="2801" w="9097">
                  <a:moveTo>
                    <a:pt x="1" y="0"/>
                  </a:moveTo>
                  <a:cubicBezTo>
                    <a:pt x="1" y="10"/>
                    <a:pt x="1" y="19"/>
                    <a:pt x="1" y="28"/>
                  </a:cubicBezTo>
                  <a:cubicBezTo>
                    <a:pt x="10" y="56"/>
                    <a:pt x="10" y="83"/>
                    <a:pt x="10" y="120"/>
                  </a:cubicBezTo>
                  <a:cubicBezTo>
                    <a:pt x="28" y="221"/>
                    <a:pt x="47" y="332"/>
                    <a:pt x="84" y="442"/>
                  </a:cubicBezTo>
                  <a:cubicBezTo>
                    <a:pt x="130" y="608"/>
                    <a:pt x="185" y="764"/>
                    <a:pt x="268" y="921"/>
                  </a:cubicBezTo>
                  <a:cubicBezTo>
                    <a:pt x="369" y="1133"/>
                    <a:pt x="498" y="1326"/>
                    <a:pt x="654" y="1501"/>
                  </a:cubicBezTo>
                  <a:cubicBezTo>
                    <a:pt x="1041" y="1961"/>
                    <a:pt x="1547" y="2311"/>
                    <a:pt x="2118" y="2514"/>
                  </a:cubicBezTo>
                  <a:cubicBezTo>
                    <a:pt x="2666" y="2703"/>
                    <a:pt x="3242" y="2801"/>
                    <a:pt x="3824" y="2801"/>
                  </a:cubicBezTo>
                  <a:cubicBezTo>
                    <a:pt x="3976" y="2801"/>
                    <a:pt x="4129" y="2794"/>
                    <a:pt x="4282" y="2781"/>
                  </a:cubicBezTo>
                  <a:cubicBezTo>
                    <a:pt x="4659" y="2753"/>
                    <a:pt x="5037" y="2698"/>
                    <a:pt x="5405" y="2615"/>
                  </a:cubicBezTo>
                  <a:cubicBezTo>
                    <a:pt x="5755" y="2541"/>
                    <a:pt x="6095" y="2440"/>
                    <a:pt x="6417" y="2311"/>
                  </a:cubicBezTo>
                  <a:cubicBezTo>
                    <a:pt x="6988" y="2109"/>
                    <a:pt x="7513" y="1823"/>
                    <a:pt x="7992" y="1455"/>
                  </a:cubicBezTo>
                  <a:cubicBezTo>
                    <a:pt x="8314" y="1216"/>
                    <a:pt x="8599" y="930"/>
                    <a:pt x="8848" y="608"/>
                  </a:cubicBezTo>
                  <a:cubicBezTo>
                    <a:pt x="8922" y="525"/>
                    <a:pt x="8977" y="433"/>
                    <a:pt x="9041" y="341"/>
                  </a:cubicBezTo>
                  <a:lnTo>
                    <a:pt x="9087" y="267"/>
                  </a:lnTo>
                  <a:lnTo>
                    <a:pt x="9096" y="249"/>
                  </a:lnTo>
                  <a:lnTo>
                    <a:pt x="9096" y="249"/>
                  </a:lnTo>
                  <a:cubicBezTo>
                    <a:pt x="9096" y="249"/>
                    <a:pt x="9087" y="249"/>
                    <a:pt x="9078" y="267"/>
                  </a:cubicBezTo>
                  <a:lnTo>
                    <a:pt x="9032" y="332"/>
                  </a:lnTo>
                  <a:cubicBezTo>
                    <a:pt x="8986" y="396"/>
                    <a:pt x="8922" y="488"/>
                    <a:pt x="8829" y="590"/>
                  </a:cubicBezTo>
                  <a:cubicBezTo>
                    <a:pt x="8581" y="903"/>
                    <a:pt x="8286" y="1179"/>
                    <a:pt x="7964" y="1418"/>
                  </a:cubicBezTo>
                  <a:cubicBezTo>
                    <a:pt x="7485" y="1777"/>
                    <a:pt x="6961" y="2062"/>
                    <a:pt x="6408" y="2256"/>
                  </a:cubicBezTo>
                  <a:cubicBezTo>
                    <a:pt x="6077" y="2385"/>
                    <a:pt x="5736" y="2486"/>
                    <a:pt x="5396" y="2550"/>
                  </a:cubicBezTo>
                  <a:cubicBezTo>
                    <a:pt x="5027" y="2633"/>
                    <a:pt x="4659" y="2689"/>
                    <a:pt x="4282" y="2716"/>
                  </a:cubicBezTo>
                  <a:cubicBezTo>
                    <a:pt x="4124" y="2730"/>
                    <a:pt x="3966" y="2737"/>
                    <a:pt x="3808" y="2737"/>
                  </a:cubicBezTo>
                  <a:cubicBezTo>
                    <a:pt x="3240" y="2737"/>
                    <a:pt x="2677" y="2646"/>
                    <a:pt x="2137" y="2458"/>
                  </a:cubicBezTo>
                  <a:cubicBezTo>
                    <a:pt x="1575" y="2256"/>
                    <a:pt x="1078" y="1915"/>
                    <a:pt x="682" y="1473"/>
                  </a:cubicBezTo>
                  <a:cubicBezTo>
                    <a:pt x="535" y="1298"/>
                    <a:pt x="406" y="1105"/>
                    <a:pt x="295" y="912"/>
                  </a:cubicBezTo>
                  <a:cubicBezTo>
                    <a:pt x="222" y="755"/>
                    <a:pt x="148" y="599"/>
                    <a:pt x="102" y="433"/>
                  </a:cubicBezTo>
                  <a:cubicBezTo>
                    <a:pt x="74" y="332"/>
                    <a:pt x="47" y="221"/>
                    <a:pt x="28" y="120"/>
                  </a:cubicBezTo>
                  <a:cubicBezTo>
                    <a:pt x="19" y="83"/>
                    <a:pt x="10" y="56"/>
                    <a:pt x="10" y="28"/>
                  </a:cubicBezTo>
                  <a:cubicBezTo>
                    <a:pt x="10" y="19"/>
                    <a:pt x="10" y="1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1"/>
            <p:cNvSpPr/>
            <p:nvPr/>
          </p:nvSpPr>
          <p:spPr>
            <a:xfrm>
              <a:off x="3365225" y="4574075"/>
              <a:ext cx="216125" cy="72750"/>
            </a:xfrm>
            <a:custGeom>
              <a:rect b="b" l="l" r="r" t="t"/>
              <a:pathLst>
                <a:path extrusionOk="0" h="2910" w="8645">
                  <a:moveTo>
                    <a:pt x="0" y="0"/>
                  </a:moveTo>
                  <a:cubicBezTo>
                    <a:pt x="0" y="10"/>
                    <a:pt x="2" y="21"/>
                    <a:pt x="5" y="35"/>
                  </a:cubicBezTo>
                  <a:cubicBezTo>
                    <a:pt x="5" y="21"/>
                    <a:pt x="5" y="10"/>
                    <a:pt x="0" y="0"/>
                  </a:cubicBezTo>
                  <a:close/>
                  <a:moveTo>
                    <a:pt x="5" y="35"/>
                  </a:moveTo>
                  <a:cubicBezTo>
                    <a:pt x="5" y="49"/>
                    <a:pt x="5" y="65"/>
                    <a:pt x="9" y="83"/>
                  </a:cubicBezTo>
                  <a:cubicBezTo>
                    <a:pt x="9" y="65"/>
                    <a:pt x="7" y="49"/>
                    <a:pt x="5" y="35"/>
                  </a:cubicBezTo>
                  <a:close/>
                  <a:moveTo>
                    <a:pt x="9" y="83"/>
                  </a:moveTo>
                  <a:cubicBezTo>
                    <a:pt x="9" y="120"/>
                    <a:pt x="9" y="157"/>
                    <a:pt x="19" y="212"/>
                  </a:cubicBezTo>
                  <a:cubicBezTo>
                    <a:pt x="28" y="267"/>
                    <a:pt x="46" y="323"/>
                    <a:pt x="55" y="387"/>
                  </a:cubicBezTo>
                  <a:cubicBezTo>
                    <a:pt x="147" y="764"/>
                    <a:pt x="313" y="1123"/>
                    <a:pt x="534" y="1436"/>
                  </a:cubicBezTo>
                  <a:cubicBezTo>
                    <a:pt x="875" y="1897"/>
                    <a:pt x="1326" y="2274"/>
                    <a:pt x="1851" y="2523"/>
                  </a:cubicBezTo>
                  <a:cubicBezTo>
                    <a:pt x="2402" y="2779"/>
                    <a:pt x="3009" y="2909"/>
                    <a:pt x="3617" y="2909"/>
                  </a:cubicBezTo>
                  <a:cubicBezTo>
                    <a:pt x="3709" y="2909"/>
                    <a:pt x="3802" y="2906"/>
                    <a:pt x="3894" y="2900"/>
                  </a:cubicBezTo>
                  <a:cubicBezTo>
                    <a:pt x="4594" y="2854"/>
                    <a:pt x="5284" y="2679"/>
                    <a:pt x="5920" y="2394"/>
                  </a:cubicBezTo>
                  <a:cubicBezTo>
                    <a:pt x="6444" y="2155"/>
                    <a:pt x="6942" y="1878"/>
                    <a:pt x="7411" y="1547"/>
                  </a:cubicBezTo>
                  <a:cubicBezTo>
                    <a:pt x="7807" y="1271"/>
                    <a:pt x="8120" y="1022"/>
                    <a:pt x="8332" y="847"/>
                  </a:cubicBezTo>
                  <a:cubicBezTo>
                    <a:pt x="8433" y="764"/>
                    <a:pt x="8516" y="691"/>
                    <a:pt x="8562" y="645"/>
                  </a:cubicBezTo>
                  <a:lnTo>
                    <a:pt x="8626" y="590"/>
                  </a:lnTo>
                  <a:cubicBezTo>
                    <a:pt x="8635" y="590"/>
                    <a:pt x="8645" y="580"/>
                    <a:pt x="8645" y="571"/>
                  </a:cubicBezTo>
                  <a:lnTo>
                    <a:pt x="8645" y="571"/>
                  </a:lnTo>
                  <a:cubicBezTo>
                    <a:pt x="8645" y="571"/>
                    <a:pt x="8635" y="580"/>
                    <a:pt x="8608" y="590"/>
                  </a:cubicBezTo>
                  <a:lnTo>
                    <a:pt x="8543" y="636"/>
                  </a:lnTo>
                  <a:lnTo>
                    <a:pt x="8295" y="829"/>
                  </a:lnTo>
                  <a:cubicBezTo>
                    <a:pt x="8092" y="995"/>
                    <a:pt x="7779" y="1243"/>
                    <a:pt x="7374" y="1510"/>
                  </a:cubicBezTo>
                  <a:cubicBezTo>
                    <a:pt x="6905" y="1832"/>
                    <a:pt x="6417" y="2109"/>
                    <a:pt x="5892" y="2339"/>
                  </a:cubicBezTo>
                  <a:cubicBezTo>
                    <a:pt x="5257" y="2624"/>
                    <a:pt x="4576" y="2790"/>
                    <a:pt x="3885" y="2836"/>
                  </a:cubicBezTo>
                  <a:cubicBezTo>
                    <a:pt x="3789" y="2842"/>
                    <a:pt x="3693" y="2845"/>
                    <a:pt x="3597" y="2845"/>
                  </a:cubicBezTo>
                  <a:cubicBezTo>
                    <a:pt x="3002" y="2845"/>
                    <a:pt x="2407" y="2723"/>
                    <a:pt x="1860" y="2477"/>
                  </a:cubicBezTo>
                  <a:cubicBezTo>
                    <a:pt x="1353" y="2228"/>
                    <a:pt x="902" y="1860"/>
                    <a:pt x="562" y="1409"/>
                  </a:cubicBezTo>
                  <a:cubicBezTo>
                    <a:pt x="341" y="1105"/>
                    <a:pt x="166" y="755"/>
                    <a:pt x="74" y="387"/>
                  </a:cubicBezTo>
                  <a:cubicBezTo>
                    <a:pt x="55" y="323"/>
                    <a:pt x="46" y="258"/>
                    <a:pt x="37" y="212"/>
                  </a:cubicBezTo>
                  <a:cubicBezTo>
                    <a:pt x="19" y="157"/>
                    <a:pt x="19" y="111"/>
                    <a:pt x="9" y="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1"/>
            <p:cNvSpPr/>
            <p:nvPr/>
          </p:nvSpPr>
          <p:spPr>
            <a:xfrm>
              <a:off x="4550050" y="4459450"/>
              <a:ext cx="255275" cy="35250"/>
            </a:xfrm>
            <a:custGeom>
              <a:rect b="b" l="l" r="r" t="t"/>
              <a:pathLst>
                <a:path extrusionOk="0" h="1410" w="10211">
                  <a:moveTo>
                    <a:pt x="0" y="1"/>
                  </a:moveTo>
                  <a:lnTo>
                    <a:pt x="0" y="1409"/>
                  </a:lnTo>
                  <a:lnTo>
                    <a:pt x="10210" y="1409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1"/>
            <p:cNvSpPr/>
            <p:nvPr/>
          </p:nvSpPr>
          <p:spPr>
            <a:xfrm>
              <a:off x="4549825" y="4459225"/>
              <a:ext cx="255950" cy="35925"/>
            </a:xfrm>
            <a:custGeom>
              <a:rect b="b" l="l" r="r" t="t"/>
              <a:pathLst>
                <a:path extrusionOk="0" h="1437" w="10238">
                  <a:moveTo>
                    <a:pt x="10201" y="28"/>
                  </a:moveTo>
                  <a:lnTo>
                    <a:pt x="10201" y="1400"/>
                  </a:lnTo>
                  <a:lnTo>
                    <a:pt x="28" y="1400"/>
                  </a:lnTo>
                  <a:lnTo>
                    <a:pt x="28" y="28"/>
                  </a:lnTo>
                  <a:close/>
                  <a:moveTo>
                    <a:pt x="0" y="0"/>
                  </a:moveTo>
                  <a:lnTo>
                    <a:pt x="0" y="1437"/>
                  </a:lnTo>
                  <a:lnTo>
                    <a:pt x="10237" y="1437"/>
                  </a:lnTo>
                  <a:lnTo>
                    <a:pt x="1023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1"/>
            <p:cNvSpPr/>
            <p:nvPr/>
          </p:nvSpPr>
          <p:spPr>
            <a:xfrm>
              <a:off x="4573750" y="4482925"/>
              <a:ext cx="208325" cy="181400"/>
            </a:xfrm>
            <a:custGeom>
              <a:rect b="b" l="l" r="r" t="t"/>
              <a:pathLst>
                <a:path extrusionOk="0" h="7256" w="8333">
                  <a:moveTo>
                    <a:pt x="1" y="1"/>
                  </a:moveTo>
                  <a:lnTo>
                    <a:pt x="1464" y="7255"/>
                  </a:lnTo>
                  <a:lnTo>
                    <a:pt x="6905" y="7255"/>
                  </a:lnTo>
                  <a:lnTo>
                    <a:pt x="8332" y="4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1"/>
            <p:cNvSpPr/>
            <p:nvPr/>
          </p:nvSpPr>
          <p:spPr>
            <a:xfrm>
              <a:off x="4573750" y="4647250"/>
              <a:ext cx="208325" cy="26950"/>
            </a:xfrm>
            <a:custGeom>
              <a:rect b="b" l="l" r="r" t="t"/>
              <a:pathLst>
                <a:path extrusionOk="0" h="1078" w="8333">
                  <a:moveTo>
                    <a:pt x="1" y="1"/>
                  </a:moveTo>
                  <a:lnTo>
                    <a:pt x="783" y="1078"/>
                  </a:lnTo>
                  <a:lnTo>
                    <a:pt x="7393" y="1078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1"/>
            <p:cNvSpPr/>
            <p:nvPr/>
          </p:nvSpPr>
          <p:spPr>
            <a:xfrm>
              <a:off x="4666275" y="4113075"/>
              <a:ext cx="2550" cy="375175"/>
            </a:xfrm>
            <a:custGeom>
              <a:rect b="b" l="l" r="r" t="t"/>
              <a:pathLst>
                <a:path extrusionOk="0" h="15007" w="102">
                  <a:moveTo>
                    <a:pt x="28" y="0"/>
                  </a:moveTo>
                  <a:cubicBezTo>
                    <a:pt x="19" y="0"/>
                    <a:pt x="1" y="3361"/>
                    <a:pt x="19" y="7503"/>
                  </a:cubicBezTo>
                  <a:cubicBezTo>
                    <a:pt x="28" y="11646"/>
                    <a:pt x="56" y="15006"/>
                    <a:pt x="74" y="15006"/>
                  </a:cubicBezTo>
                  <a:cubicBezTo>
                    <a:pt x="93" y="15006"/>
                    <a:pt x="102" y="11646"/>
                    <a:pt x="93" y="7503"/>
                  </a:cubicBezTo>
                  <a:cubicBezTo>
                    <a:pt x="74" y="3361"/>
                    <a:pt x="47" y="0"/>
                    <a:pt x="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1"/>
            <p:cNvSpPr/>
            <p:nvPr/>
          </p:nvSpPr>
          <p:spPr>
            <a:xfrm>
              <a:off x="4700800" y="4278100"/>
              <a:ext cx="24200" cy="198875"/>
            </a:xfrm>
            <a:custGeom>
              <a:rect b="b" l="l" r="r" t="t"/>
              <a:pathLst>
                <a:path extrusionOk="0" h="7955" w="968">
                  <a:moveTo>
                    <a:pt x="967" y="0"/>
                  </a:moveTo>
                  <a:lnTo>
                    <a:pt x="967" y="0"/>
                  </a:lnTo>
                  <a:cubicBezTo>
                    <a:pt x="949" y="19"/>
                    <a:pt x="939" y="46"/>
                    <a:pt x="921" y="65"/>
                  </a:cubicBezTo>
                  <a:lnTo>
                    <a:pt x="820" y="276"/>
                  </a:lnTo>
                  <a:cubicBezTo>
                    <a:pt x="801" y="322"/>
                    <a:pt x="774" y="378"/>
                    <a:pt x="746" y="433"/>
                  </a:cubicBezTo>
                  <a:lnTo>
                    <a:pt x="672" y="626"/>
                  </a:lnTo>
                  <a:cubicBezTo>
                    <a:pt x="645" y="691"/>
                    <a:pt x="617" y="764"/>
                    <a:pt x="590" y="838"/>
                  </a:cubicBezTo>
                  <a:cubicBezTo>
                    <a:pt x="562" y="921"/>
                    <a:pt x="534" y="1004"/>
                    <a:pt x="507" y="1087"/>
                  </a:cubicBezTo>
                  <a:cubicBezTo>
                    <a:pt x="378" y="1501"/>
                    <a:pt x="277" y="1924"/>
                    <a:pt x="203" y="2348"/>
                  </a:cubicBezTo>
                  <a:cubicBezTo>
                    <a:pt x="120" y="2863"/>
                    <a:pt x="65" y="3388"/>
                    <a:pt x="37" y="3922"/>
                  </a:cubicBezTo>
                  <a:cubicBezTo>
                    <a:pt x="0" y="4870"/>
                    <a:pt x="37" y="5828"/>
                    <a:pt x="148" y="6785"/>
                  </a:cubicBezTo>
                  <a:cubicBezTo>
                    <a:pt x="185" y="7144"/>
                    <a:pt x="231" y="7439"/>
                    <a:pt x="258" y="7641"/>
                  </a:cubicBezTo>
                  <a:cubicBezTo>
                    <a:pt x="277" y="7733"/>
                    <a:pt x="286" y="7816"/>
                    <a:pt x="295" y="7871"/>
                  </a:cubicBezTo>
                  <a:cubicBezTo>
                    <a:pt x="249" y="7881"/>
                    <a:pt x="258" y="7954"/>
                    <a:pt x="304" y="7954"/>
                  </a:cubicBezTo>
                  <a:cubicBezTo>
                    <a:pt x="359" y="7954"/>
                    <a:pt x="359" y="7881"/>
                    <a:pt x="313" y="7871"/>
                  </a:cubicBezTo>
                  <a:cubicBezTo>
                    <a:pt x="304" y="7816"/>
                    <a:pt x="295" y="7743"/>
                    <a:pt x="286" y="7641"/>
                  </a:cubicBezTo>
                  <a:cubicBezTo>
                    <a:pt x="258" y="7439"/>
                    <a:pt x="231" y="7144"/>
                    <a:pt x="194" y="6785"/>
                  </a:cubicBezTo>
                  <a:cubicBezTo>
                    <a:pt x="102" y="5828"/>
                    <a:pt x="74" y="4880"/>
                    <a:pt x="111" y="3922"/>
                  </a:cubicBezTo>
                  <a:cubicBezTo>
                    <a:pt x="139" y="3397"/>
                    <a:pt x="194" y="2882"/>
                    <a:pt x="277" y="2357"/>
                  </a:cubicBezTo>
                  <a:cubicBezTo>
                    <a:pt x="341" y="1934"/>
                    <a:pt x="442" y="1519"/>
                    <a:pt x="562" y="1114"/>
                  </a:cubicBezTo>
                  <a:cubicBezTo>
                    <a:pt x="590" y="1022"/>
                    <a:pt x="608" y="939"/>
                    <a:pt x="636" y="866"/>
                  </a:cubicBezTo>
                  <a:lnTo>
                    <a:pt x="719" y="645"/>
                  </a:lnTo>
                  <a:lnTo>
                    <a:pt x="783" y="451"/>
                  </a:lnTo>
                  <a:cubicBezTo>
                    <a:pt x="811" y="396"/>
                    <a:pt x="829" y="341"/>
                    <a:pt x="847" y="295"/>
                  </a:cubicBezTo>
                  <a:cubicBezTo>
                    <a:pt x="884" y="203"/>
                    <a:pt x="912" y="138"/>
                    <a:pt x="939" y="74"/>
                  </a:cubicBezTo>
                  <a:cubicBezTo>
                    <a:pt x="949" y="56"/>
                    <a:pt x="958" y="28"/>
                    <a:pt x="9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1"/>
            <p:cNvSpPr/>
            <p:nvPr/>
          </p:nvSpPr>
          <p:spPr>
            <a:xfrm>
              <a:off x="4685150" y="4210200"/>
              <a:ext cx="33400" cy="279650"/>
            </a:xfrm>
            <a:custGeom>
              <a:rect b="b" l="l" r="r" t="t"/>
              <a:pathLst>
                <a:path extrusionOk="0" h="11186" w="1336">
                  <a:moveTo>
                    <a:pt x="1335" y="0"/>
                  </a:moveTo>
                  <a:cubicBezTo>
                    <a:pt x="1308" y="37"/>
                    <a:pt x="1289" y="74"/>
                    <a:pt x="1280" y="111"/>
                  </a:cubicBezTo>
                  <a:cubicBezTo>
                    <a:pt x="1252" y="194"/>
                    <a:pt x="1216" y="295"/>
                    <a:pt x="1160" y="424"/>
                  </a:cubicBezTo>
                  <a:cubicBezTo>
                    <a:pt x="1133" y="488"/>
                    <a:pt x="1105" y="562"/>
                    <a:pt x="1078" y="645"/>
                  </a:cubicBezTo>
                  <a:cubicBezTo>
                    <a:pt x="1050" y="728"/>
                    <a:pt x="1022" y="820"/>
                    <a:pt x="995" y="921"/>
                  </a:cubicBezTo>
                  <a:cubicBezTo>
                    <a:pt x="930" y="1114"/>
                    <a:pt x="857" y="1335"/>
                    <a:pt x="792" y="1584"/>
                  </a:cubicBezTo>
                  <a:cubicBezTo>
                    <a:pt x="755" y="1704"/>
                    <a:pt x="719" y="1832"/>
                    <a:pt x="682" y="1971"/>
                  </a:cubicBezTo>
                  <a:lnTo>
                    <a:pt x="580" y="2394"/>
                  </a:lnTo>
                  <a:cubicBezTo>
                    <a:pt x="507" y="2689"/>
                    <a:pt x="452" y="3002"/>
                    <a:pt x="387" y="3333"/>
                  </a:cubicBezTo>
                  <a:cubicBezTo>
                    <a:pt x="267" y="4005"/>
                    <a:pt x="166" y="4742"/>
                    <a:pt x="102" y="5524"/>
                  </a:cubicBezTo>
                  <a:cubicBezTo>
                    <a:pt x="37" y="6307"/>
                    <a:pt x="0" y="7052"/>
                    <a:pt x="0" y="7724"/>
                  </a:cubicBezTo>
                  <a:cubicBezTo>
                    <a:pt x="0" y="8406"/>
                    <a:pt x="19" y="9022"/>
                    <a:pt x="56" y="9529"/>
                  </a:cubicBezTo>
                  <a:cubicBezTo>
                    <a:pt x="65" y="9787"/>
                    <a:pt x="83" y="10017"/>
                    <a:pt x="102" y="10219"/>
                  </a:cubicBezTo>
                  <a:cubicBezTo>
                    <a:pt x="120" y="10422"/>
                    <a:pt x="139" y="10597"/>
                    <a:pt x="148" y="10744"/>
                  </a:cubicBezTo>
                  <a:cubicBezTo>
                    <a:pt x="166" y="10882"/>
                    <a:pt x="185" y="10983"/>
                    <a:pt x="194" y="11066"/>
                  </a:cubicBezTo>
                  <a:cubicBezTo>
                    <a:pt x="194" y="11112"/>
                    <a:pt x="203" y="11149"/>
                    <a:pt x="212" y="11186"/>
                  </a:cubicBezTo>
                  <a:cubicBezTo>
                    <a:pt x="212" y="11149"/>
                    <a:pt x="212" y="11112"/>
                    <a:pt x="212" y="11066"/>
                  </a:cubicBezTo>
                  <a:cubicBezTo>
                    <a:pt x="203" y="10993"/>
                    <a:pt x="194" y="10882"/>
                    <a:pt x="185" y="10744"/>
                  </a:cubicBezTo>
                  <a:cubicBezTo>
                    <a:pt x="166" y="10597"/>
                    <a:pt x="157" y="10422"/>
                    <a:pt x="148" y="10219"/>
                  </a:cubicBezTo>
                  <a:cubicBezTo>
                    <a:pt x="129" y="10017"/>
                    <a:pt x="120" y="9787"/>
                    <a:pt x="111" y="9529"/>
                  </a:cubicBezTo>
                  <a:cubicBezTo>
                    <a:pt x="83" y="9013"/>
                    <a:pt x="65" y="8406"/>
                    <a:pt x="74" y="7734"/>
                  </a:cubicBezTo>
                  <a:cubicBezTo>
                    <a:pt x="83" y="7052"/>
                    <a:pt x="102" y="6307"/>
                    <a:pt x="175" y="5533"/>
                  </a:cubicBezTo>
                  <a:cubicBezTo>
                    <a:pt x="240" y="4751"/>
                    <a:pt x="341" y="4014"/>
                    <a:pt x="452" y="3342"/>
                  </a:cubicBezTo>
                  <a:cubicBezTo>
                    <a:pt x="525" y="3011"/>
                    <a:pt x="571" y="2689"/>
                    <a:pt x="645" y="2403"/>
                  </a:cubicBezTo>
                  <a:cubicBezTo>
                    <a:pt x="672" y="2256"/>
                    <a:pt x="700" y="2109"/>
                    <a:pt x="737" y="1980"/>
                  </a:cubicBezTo>
                  <a:cubicBezTo>
                    <a:pt x="774" y="1842"/>
                    <a:pt x="811" y="1713"/>
                    <a:pt x="838" y="1584"/>
                  </a:cubicBezTo>
                  <a:cubicBezTo>
                    <a:pt x="903" y="1335"/>
                    <a:pt x="976" y="1124"/>
                    <a:pt x="1032" y="921"/>
                  </a:cubicBezTo>
                  <a:lnTo>
                    <a:pt x="1114" y="654"/>
                  </a:lnTo>
                  <a:cubicBezTo>
                    <a:pt x="1142" y="571"/>
                    <a:pt x="1170" y="488"/>
                    <a:pt x="1197" y="424"/>
                  </a:cubicBezTo>
                  <a:cubicBezTo>
                    <a:pt x="1234" y="295"/>
                    <a:pt x="1271" y="185"/>
                    <a:pt x="1298" y="111"/>
                  </a:cubicBezTo>
                  <a:cubicBezTo>
                    <a:pt x="1317" y="74"/>
                    <a:pt x="1326" y="37"/>
                    <a:pt x="13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1"/>
            <p:cNvSpPr/>
            <p:nvPr/>
          </p:nvSpPr>
          <p:spPr>
            <a:xfrm>
              <a:off x="4603450" y="4124350"/>
              <a:ext cx="48575" cy="377950"/>
            </a:xfrm>
            <a:custGeom>
              <a:rect b="b" l="l" r="r" t="t"/>
              <a:pathLst>
                <a:path extrusionOk="0" h="15118" w="1943">
                  <a:moveTo>
                    <a:pt x="9" y="1"/>
                  </a:moveTo>
                  <a:cubicBezTo>
                    <a:pt x="0" y="10"/>
                    <a:pt x="0" y="28"/>
                    <a:pt x="9" y="37"/>
                  </a:cubicBezTo>
                  <a:cubicBezTo>
                    <a:pt x="9" y="65"/>
                    <a:pt x="19" y="102"/>
                    <a:pt x="28" y="157"/>
                  </a:cubicBezTo>
                  <a:lnTo>
                    <a:pt x="138" y="590"/>
                  </a:lnTo>
                  <a:cubicBezTo>
                    <a:pt x="184" y="774"/>
                    <a:pt x="240" y="1004"/>
                    <a:pt x="304" y="1280"/>
                  </a:cubicBezTo>
                  <a:cubicBezTo>
                    <a:pt x="359" y="1547"/>
                    <a:pt x="433" y="1851"/>
                    <a:pt x="507" y="2192"/>
                  </a:cubicBezTo>
                  <a:cubicBezTo>
                    <a:pt x="580" y="2523"/>
                    <a:pt x="645" y="2901"/>
                    <a:pt x="728" y="3296"/>
                  </a:cubicBezTo>
                  <a:cubicBezTo>
                    <a:pt x="801" y="3701"/>
                    <a:pt x="875" y="4125"/>
                    <a:pt x="948" y="4576"/>
                  </a:cubicBezTo>
                  <a:cubicBezTo>
                    <a:pt x="1096" y="5478"/>
                    <a:pt x="1234" y="6482"/>
                    <a:pt x="1354" y="7531"/>
                  </a:cubicBezTo>
                  <a:cubicBezTo>
                    <a:pt x="1584" y="9630"/>
                    <a:pt x="1713" y="11536"/>
                    <a:pt x="1795" y="12917"/>
                  </a:cubicBezTo>
                  <a:cubicBezTo>
                    <a:pt x="1841" y="13607"/>
                    <a:pt x="1878" y="14160"/>
                    <a:pt x="1897" y="14555"/>
                  </a:cubicBezTo>
                  <a:cubicBezTo>
                    <a:pt x="1915" y="14740"/>
                    <a:pt x="1924" y="14887"/>
                    <a:pt x="1934" y="14997"/>
                  </a:cubicBezTo>
                  <a:cubicBezTo>
                    <a:pt x="1934" y="15043"/>
                    <a:pt x="1943" y="15080"/>
                    <a:pt x="1943" y="15117"/>
                  </a:cubicBezTo>
                  <a:cubicBezTo>
                    <a:pt x="1943" y="15114"/>
                    <a:pt x="1943" y="15111"/>
                    <a:pt x="1943" y="15108"/>
                  </a:cubicBezTo>
                  <a:lnTo>
                    <a:pt x="1943" y="14997"/>
                  </a:lnTo>
                  <a:cubicBezTo>
                    <a:pt x="1943" y="14887"/>
                    <a:pt x="1934" y="14740"/>
                    <a:pt x="1934" y="14546"/>
                  </a:cubicBezTo>
                  <a:cubicBezTo>
                    <a:pt x="1915" y="14160"/>
                    <a:pt x="1888" y="13607"/>
                    <a:pt x="1851" y="12917"/>
                  </a:cubicBezTo>
                  <a:cubicBezTo>
                    <a:pt x="1777" y="11527"/>
                    <a:pt x="1648" y="9621"/>
                    <a:pt x="1418" y="7522"/>
                  </a:cubicBezTo>
                  <a:cubicBezTo>
                    <a:pt x="1298" y="6463"/>
                    <a:pt x="1160" y="5469"/>
                    <a:pt x="1013" y="4567"/>
                  </a:cubicBezTo>
                  <a:cubicBezTo>
                    <a:pt x="939" y="4116"/>
                    <a:pt x="856" y="3683"/>
                    <a:pt x="783" y="3287"/>
                  </a:cubicBezTo>
                  <a:cubicBezTo>
                    <a:pt x="709" y="2882"/>
                    <a:pt x="626" y="2514"/>
                    <a:pt x="553" y="2173"/>
                  </a:cubicBezTo>
                  <a:cubicBezTo>
                    <a:pt x="488" y="1842"/>
                    <a:pt x="405" y="1538"/>
                    <a:pt x="341" y="1262"/>
                  </a:cubicBezTo>
                  <a:cubicBezTo>
                    <a:pt x="286" y="995"/>
                    <a:pt x="221" y="765"/>
                    <a:pt x="166" y="581"/>
                  </a:cubicBezTo>
                  <a:lnTo>
                    <a:pt x="55" y="148"/>
                  </a:lnTo>
                  <a:cubicBezTo>
                    <a:pt x="37" y="102"/>
                    <a:pt x="28" y="65"/>
                    <a:pt x="19" y="37"/>
                  </a:cubicBezTo>
                  <a:cubicBezTo>
                    <a:pt x="19" y="19"/>
                    <a:pt x="9" y="10"/>
                    <a:pt x="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1"/>
            <p:cNvSpPr/>
            <p:nvPr/>
          </p:nvSpPr>
          <p:spPr>
            <a:xfrm>
              <a:off x="4583425" y="4132400"/>
              <a:ext cx="122450" cy="219300"/>
            </a:xfrm>
            <a:custGeom>
              <a:rect b="b" l="l" r="r" t="t"/>
              <a:pathLst>
                <a:path extrusionOk="0" h="8772" w="4898">
                  <a:moveTo>
                    <a:pt x="2302" y="1"/>
                  </a:moveTo>
                  <a:cubicBezTo>
                    <a:pt x="1823" y="1"/>
                    <a:pt x="1381" y="286"/>
                    <a:pt x="1087" y="664"/>
                  </a:cubicBezTo>
                  <a:cubicBezTo>
                    <a:pt x="792" y="1041"/>
                    <a:pt x="636" y="1501"/>
                    <a:pt x="497" y="1962"/>
                  </a:cubicBezTo>
                  <a:cubicBezTo>
                    <a:pt x="175" y="3085"/>
                    <a:pt x="0" y="4263"/>
                    <a:pt x="138" y="5414"/>
                  </a:cubicBezTo>
                  <a:cubicBezTo>
                    <a:pt x="276" y="6565"/>
                    <a:pt x="746" y="7716"/>
                    <a:pt x="1575" y="8535"/>
                  </a:cubicBezTo>
                  <a:cubicBezTo>
                    <a:pt x="1697" y="8649"/>
                    <a:pt x="1849" y="8771"/>
                    <a:pt x="2010" y="8771"/>
                  </a:cubicBezTo>
                  <a:cubicBezTo>
                    <a:pt x="2031" y="8771"/>
                    <a:pt x="2051" y="8769"/>
                    <a:pt x="2072" y="8765"/>
                  </a:cubicBezTo>
                  <a:cubicBezTo>
                    <a:pt x="2173" y="8728"/>
                    <a:pt x="2265" y="8673"/>
                    <a:pt x="2339" y="8599"/>
                  </a:cubicBezTo>
                  <a:cubicBezTo>
                    <a:pt x="3987" y="7090"/>
                    <a:pt x="4898" y="4944"/>
                    <a:pt x="4843" y="2717"/>
                  </a:cubicBezTo>
                  <a:cubicBezTo>
                    <a:pt x="4834" y="2275"/>
                    <a:pt x="4778" y="1814"/>
                    <a:pt x="4530" y="1446"/>
                  </a:cubicBezTo>
                  <a:cubicBezTo>
                    <a:pt x="4326" y="1133"/>
                    <a:pt x="3883" y="806"/>
                    <a:pt x="3500" y="806"/>
                  </a:cubicBezTo>
                  <a:cubicBezTo>
                    <a:pt x="3433" y="806"/>
                    <a:pt x="3367" y="817"/>
                    <a:pt x="3305" y="839"/>
                  </a:cubicBezTo>
                  <a:cubicBezTo>
                    <a:pt x="3259" y="369"/>
                    <a:pt x="2781" y="10"/>
                    <a:pt x="23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1"/>
            <p:cNvSpPr/>
            <p:nvPr/>
          </p:nvSpPr>
          <p:spPr>
            <a:xfrm>
              <a:off x="4511600" y="4014575"/>
              <a:ext cx="65175" cy="75750"/>
            </a:xfrm>
            <a:custGeom>
              <a:rect b="b" l="l" r="r" t="t"/>
              <a:pathLst>
                <a:path extrusionOk="0" h="3030" w="2607">
                  <a:moveTo>
                    <a:pt x="415" y="0"/>
                  </a:moveTo>
                  <a:lnTo>
                    <a:pt x="1" y="230"/>
                  </a:lnTo>
                  <a:lnTo>
                    <a:pt x="1787" y="2965"/>
                  </a:lnTo>
                  <a:cubicBezTo>
                    <a:pt x="1805" y="2992"/>
                    <a:pt x="1833" y="3029"/>
                    <a:pt x="1870" y="3029"/>
                  </a:cubicBezTo>
                  <a:cubicBezTo>
                    <a:pt x="1897" y="3020"/>
                    <a:pt x="1916" y="2992"/>
                    <a:pt x="1934" y="2965"/>
                  </a:cubicBezTo>
                  <a:lnTo>
                    <a:pt x="2606" y="174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1"/>
            <p:cNvSpPr/>
            <p:nvPr/>
          </p:nvSpPr>
          <p:spPr>
            <a:xfrm>
              <a:off x="4511600" y="4014575"/>
              <a:ext cx="65175" cy="75750"/>
            </a:xfrm>
            <a:custGeom>
              <a:rect b="b" l="l" r="r" t="t"/>
              <a:pathLst>
                <a:path extrusionOk="0" h="3030" w="2607">
                  <a:moveTo>
                    <a:pt x="415" y="0"/>
                  </a:moveTo>
                  <a:lnTo>
                    <a:pt x="1" y="230"/>
                  </a:lnTo>
                  <a:lnTo>
                    <a:pt x="1787" y="2965"/>
                  </a:lnTo>
                  <a:cubicBezTo>
                    <a:pt x="1805" y="2992"/>
                    <a:pt x="1833" y="3029"/>
                    <a:pt x="1870" y="3029"/>
                  </a:cubicBezTo>
                  <a:cubicBezTo>
                    <a:pt x="1897" y="3020"/>
                    <a:pt x="1916" y="2992"/>
                    <a:pt x="1934" y="2965"/>
                  </a:cubicBezTo>
                  <a:lnTo>
                    <a:pt x="2606" y="174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1"/>
            <p:cNvSpPr/>
            <p:nvPr/>
          </p:nvSpPr>
          <p:spPr>
            <a:xfrm>
              <a:off x="4510925" y="3981700"/>
              <a:ext cx="172875" cy="131400"/>
            </a:xfrm>
            <a:custGeom>
              <a:rect b="b" l="l" r="r" t="t"/>
              <a:pathLst>
                <a:path extrusionOk="0" h="5256" w="6915">
                  <a:moveTo>
                    <a:pt x="3130" y="0"/>
                  </a:moveTo>
                  <a:cubicBezTo>
                    <a:pt x="2003" y="0"/>
                    <a:pt x="918" y="464"/>
                    <a:pt x="129" y="1278"/>
                  </a:cubicBezTo>
                  <a:cubicBezTo>
                    <a:pt x="65" y="1343"/>
                    <a:pt x="0" y="1435"/>
                    <a:pt x="28" y="1518"/>
                  </a:cubicBezTo>
                  <a:cubicBezTo>
                    <a:pt x="56" y="1591"/>
                    <a:pt x="111" y="1647"/>
                    <a:pt x="175" y="1674"/>
                  </a:cubicBezTo>
                  <a:lnTo>
                    <a:pt x="6242" y="5255"/>
                  </a:lnTo>
                  <a:cubicBezTo>
                    <a:pt x="6914" y="4261"/>
                    <a:pt x="6896" y="2871"/>
                    <a:pt x="6316" y="1831"/>
                  </a:cubicBezTo>
                  <a:cubicBezTo>
                    <a:pt x="5727" y="781"/>
                    <a:pt x="4576" y="91"/>
                    <a:pt x="3379" y="8"/>
                  </a:cubicBezTo>
                  <a:cubicBezTo>
                    <a:pt x="3296" y="3"/>
                    <a:pt x="3213" y="0"/>
                    <a:pt x="31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1"/>
            <p:cNvSpPr/>
            <p:nvPr/>
          </p:nvSpPr>
          <p:spPr>
            <a:xfrm>
              <a:off x="4537150" y="3994325"/>
              <a:ext cx="131225" cy="119225"/>
            </a:xfrm>
            <a:custGeom>
              <a:rect b="b" l="l" r="r" t="t"/>
              <a:pathLst>
                <a:path extrusionOk="0" h="4769" w="5249">
                  <a:moveTo>
                    <a:pt x="305" y="0"/>
                  </a:moveTo>
                  <a:cubicBezTo>
                    <a:pt x="213" y="0"/>
                    <a:pt x="130" y="9"/>
                    <a:pt x="75" y="9"/>
                  </a:cubicBezTo>
                  <a:cubicBezTo>
                    <a:pt x="47" y="9"/>
                    <a:pt x="28" y="19"/>
                    <a:pt x="1" y="28"/>
                  </a:cubicBezTo>
                  <a:lnTo>
                    <a:pt x="314" y="28"/>
                  </a:lnTo>
                  <a:cubicBezTo>
                    <a:pt x="590" y="37"/>
                    <a:pt x="866" y="65"/>
                    <a:pt x="1142" y="120"/>
                  </a:cubicBezTo>
                  <a:cubicBezTo>
                    <a:pt x="3002" y="460"/>
                    <a:pt x="4512" y="1823"/>
                    <a:pt x="5037" y="3637"/>
                  </a:cubicBezTo>
                  <a:cubicBezTo>
                    <a:pt x="5110" y="3913"/>
                    <a:pt x="5166" y="4180"/>
                    <a:pt x="5202" y="4465"/>
                  </a:cubicBezTo>
                  <a:cubicBezTo>
                    <a:pt x="5230" y="4649"/>
                    <a:pt x="5239" y="4769"/>
                    <a:pt x="5239" y="4769"/>
                  </a:cubicBezTo>
                  <a:cubicBezTo>
                    <a:pt x="5248" y="4741"/>
                    <a:pt x="5248" y="4714"/>
                    <a:pt x="5239" y="4686"/>
                  </a:cubicBezTo>
                  <a:cubicBezTo>
                    <a:pt x="5239" y="4631"/>
                    <a:pt x="5239" y="4557"/>
                    <a:pt x="5230" y="4456"/>
                  </a:cubicBezTo>
                  <a:cubicBezTo>
                    <a:pt x="5212" y="4180"/>
                    <a:pt x="5156" y="3894"/>
                    <a:pt x="5083" y="3627"/>
                  </a:cubicBezTo>
                  <a:cubicBezTo>
                    <a:pt x="4576" y="1777"/>
                    <a:pt x="3039" y="387"/>
                    <a:pt x="1152" y="74"/>
                  </a:cubicBezTo>
                  <a:cubicBezTo>
                    <a:pt x="875" y="19"/>
                    <a:pt x="590" y="0"/>
                    <a:pt x="30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1"/>
            <p:cNvSpPr/>
            <p:nvPr/>
          </p:nvSpPr>
          <p:spPr>
            <a:xfrm>
              <a:off x="4591925" y="4051175"/>
              <a:ext cx="54575" cy="17500"/>
            </a:xfrm>
            <a:custGeom>
              <a:rect b="b" l="l" r="r" t="t"/>
              <a:pathLst>
                <a:path extrusionOk="0" h="700" w="2183">
                  <a:moveTo>
                    <a:pt x="2183" y="0"/>
                  </a:moveTo>
                  <a:lnTo>
                    <a:pt x="2183" y="0"/>
                  </a:lnTo>
                  <a:cubicBezTo>
                    <a:pt x="2072" y="18"/>
                    <a:pt x="1962" y="55"/>
                    <a:pt x="1861" y="92"/>
                  </a:cubicBezTo>
                  <a:lnTo>
                    <a:pt x="1087" y="341"/>
                  </a:lnTo>
                  <a:lnTo>
                    <a:pt x="314" y="580"/>
                  </a:lnTo>
                  <a:cubicBezTo>
                    <a:pt x="203" y="608"/>
                    <a:pt x="102" y="644"/>
                    <a:pt x="1" y="700"/>
                  </a:cubicBezTo>
                  <a:cubicBezTo>
                    <a:pt x="111" y="690"/>
                    <a:pt x="222" y="672"/>
                    <a:pt x="323" y="635"/>
                  </a:cubicBezTo>
                  <a:cubicBezTo>
                    <a:pt x="535" y="580"/>
                    <a:pt x="802" y="506"/>
                    <a:pt x="1106" y="414"/>
                  </a:cubicBezTo>
                  <a:cubicBezTo>
                    <a:pt x="1419" y="313"/>
                    <a:pt x="1686" y="221"/>
                    <a:pt x="1879" y="147"/>
                  </a:cubicBezTo>
                  <a:cubicBezTo>
                    <a:pt x="1980" y="111"/>
                    <a:pt x="2091" y="64"/>
                    <a:pt x="218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1"/>
            <p:cNvSpPr/>
            <p:nvPr/>
          </p:nvSpPr>
          <p:spPr>
            <a:xfrm>
              <a:off x="4622075" y="3986950"/>
              <a:ext cx="2575" cy="34100"/>
            </a:xfrm>
            <a:custGeom>
              <a:rect b="b" l="l" r="r" t="t"/>
              <a:pathLst>
                <a:path extrusionOk="0" h="1364" w="103">
                  <a:moveTo>
                    <a:pt x="19" y="1"/>
                  </a:moveTo>
                  <a:cubicBezTo>
                    <a:pt x="1" y="10"/>
                    <a:pt x="10" y="314"/>
                    <a:pt x="19" y="682"/>
                  </a:cubicBezTo>
                  <a:cubicBezTo>
                    <a:pt x="29" y="1059"/>
                    <a:pt x="38" y="1363"/>
                    <a:pt x="56" y="1363"/>
                  </a:cubicBezTo>
                  <a:cubicBezTo>
                    <a:pt x="75" y="1363"/>
                    <a:pt x="102" y="1059"/>
                    <a:pt x="93" y="682"/>
                  </a:cubicBezTo>
                  <a:cubicBezTo>
                    <a:pt x="84" y="304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1"/>
            <p:cNvSpPr/>
            <p:nvPr/>
          </p:nvSpPr>
          <p:spPr>
            <a:xfrm>
              <a:off x="4513925" y="4003300"/>
              <a:ext cx="77350" cy="18425"/>
            </a:xfrm>
            <a:custGeom>
              <a:rect b="b" l="l" r="r" t="t"/>
              <a:pathLst>
                <a:path extrusionOk="0" h="737" w="3094">
                  <a:moveTo>
                    <a:pt x="3093" y="0"/>
                  </a:moveTo>
                  <a:cubicBezTo>
                    <a:pt x="2937" y="0"/>
                    <a:pt x="2780" y="28"/>
                    <a:pt x="2633" y="55"/>
                  </a:cubicBezTo>
                  <a:cubicBezTo>
                    <a:pt x="2348" y="111"/>
                    <a:pt x="1961" y="184"/>
                    <a:pt x="1528" y="286"/>
                  </a:cubicBezTo>
                  <a:cubicBezTo>
                    <a:pt x="1105" y="396"/>
                    <a:pt x="718" y="497"/>
                    <a:pt x="442" y="589"/>
                  </a:cubicBezTo>
                  <a:cubicBezTo>
                    <a:pt x="285" y="626"/>
                    <a:pt x="138" y="672"/>
                    <a:pt x="0" y="737"/>
                  </a:cubicBezTo>
                  <a:cubicBezTo>
                    <a:pt x="157" y="718"/>
                    <a:pt x="304" y="681"/>
                    <a:pt x="451" y="635"/>
                  </a:cubicBezTo>
                  <a:cubicBezTo>
                    <a:pt x="727" y="562"/>
                    <a:pt x="1114" y="470"/>
                    <a:pt x="1547" y="359"/>
                  </a:cubicBezTo>
                  <a:cubicBezTo>
                    <a:pt x="1970" y="258"/>
                    <a:pt x="2357" y="175"/>
                    <a:pt x="2642" y="111"/>
                  </a:cubicBezTo>
                  <a:cubicBezTo>
                    <a:pt x="2790" y="83"/>
                    <a:pt x="2946" y="46"/>
                    <a:pt x="309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1"/>
            <p:cNvSpPr/>
            <p:nvPr/>
          </p:nvSpPr>
          <p:spPr>
            <a:xfrm>
              <a:off x="4420925" y="4113925"/>
              <a:ext cx="183700" cy="150075"/>
            </a:xfrm>
            <a:custGeom>
              <a:rect b="b" l="l" r="r" t="t"/>
              <a:pathLst>
                <a:path extrusionOk="0" h="6003" w="7348">
                  <a:moveTo>
                    <a:pt x="5496" y="1"/>
                  </a:moveTo>
                  <a:cubicBezTo>
                    <a:pt x="5439" y="1"/>
                    <a:pt x="5381" y="2"/>
                    <a:pt x="5322" y="3"/>
                  </a:cubicBezTo>
                  <a:cubicBezTo>
                    <a:pt x="4659" y="49"/>
                    <a:pt x="4024" y="215"/>
                    <a:pt x="3425" y="491"/>
                  </a:cubicBezTo>
                  <a:cubicBezTo>
                    <a:pt x="2404" y="942"/>
                    <a:pt x="1437" y="1605"/>
                    <a:pt x="829" y="2535"/>
                  </a:cubicBezTo>
                  <a:cubicBezTo>
                    <a:pt x="213" y="3474"/>
                    <a:pt x="1" y="4717"/>
                    <a:pt x="461" y="5730"/>
                  </a:cubicBezTo>
                  <a:cubicBezTo>
                    <a:pt x="498" y="5840"/>
                    <a:pt x="572" y="5932"/>
                    <a:pt x="673" y="5987"/>
                  </a:cubicBezTo>
                  <a:cubicBezTo>
                    <a:pt x="714" y="5998"/>
                    <a:pt x="757" y="6003"/>
                    <a:pt x="800" y="6003"/>
                  </a:cubicBezTo>
                  <a:cubicBezTo>
                    <a:pt x="872" y="6003"/>
                    <a:pt x="944" y="5988"/>
                    <a:pt x="1013" y="5960"/>
                  </a:cubicBezTo>
                  <a:cubicBezTo>
                    <a:pt x="2183" y="5582"/>
                    <a:pt x="3352" y="5196"/>
                    <a:pt x="4420" y="4597"/>
                  </a:cubicBezTo>
                  <a:cubicBezTo>
                    <a:pt x="5488" y="4008"/>
                    <a:pt x="6463" y="3179"/>
                    <a:pt x="7043" y="2093"/>
                  </a:cubicBezTo>
                  <a:cubicBezTo>
                    <a:pt x="7191" y="1845"/>
                    <a:pt x="7283" y="1559"/>
                    <a:pt x="7320" y="1265"/>
                  </a:cubicBezTo>
                  <a:cubicBezTo>
                    <a:pt x="7347" y="970"/>
                    <a:pt x="7246" y="675"/>
                    <a:pt x="7053" y="464"/>
                  </a:cubicBezTo>
                  <a:lnTo>
                    <a:pt x="7043" y="454"/>
                  </a:lnTo>
                  <a:cubicBezTo>
                    <a:pt x="6574" y="94"/>
                    <a:pt x="6075" y="1"/>
                    <a:pt x="549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1"/>
            <p:cNvSpPr/>
            <p:nvPr/>
          </p:nvSpPr>
          <p:spPr>
            <a:xfrm>
              <a:off x="4436125" y="4122275"/>
              <a:ext cx="161125" cy="141575"/>
            </a:xfrm>
            <a:custGeom>
              <a:rect b="b" l="l" r="r" t="t"/>
              <a:pathLst>
                <a:path extrusionOk="0" h="5663" w="6445">
                  <a:moveTo>
                    <a:pt x="6445" y="1"/>
                  </a:moveTo>
                  <a:cubicBezTo>
                    <a:pt x="6417" y="1"/>
                    <a:pt x="6389" y="10"/>
                    <a:pt x="6362" y="19"/>
                  </a:cubicBezTo>
                  <a:lnTo>
                    <a:pt x="6113" y="84"/>
                  </a:lnTo>
                  <a:lnTo>
                    <a:pt x="5929" y="139"/>
                  </a:lnTo>
                  <a:cubicBezTo>
                    <a:pt x="5865" y="166"/>
                    <a:pt x="5800" y="185"/>
                    <a:pt x="5717" y="212"/>
                  </a:cubicBezTo>
                  <a:cubicBezTo>
                    <a:pt x="5570" y="277"/>
                    <a:pt x="5395" y="332"/>
                    <a:pt x="5220" y="415"/>
                  </a:cubicBezTo>
                  <a:lnTo>
                    <a:pt x="4926" y="544"/>
                  </a:lnTo>
                  <a:cubicBezTo>
                    <a:pt x="4824" y="581"/>
                    <a:pt x="4723" y="636"/>
                    <a:pt x="4622" y="691"/>
                  </a:cubicBezTo>
                  <a:cubicBezTo>
                    <a:pt x="4410" y="792"/>
                    <a:pt x="4189" y="921"/>
                    <a:pt x="3959" y="1059"/>
                  </a:cubicBezTo>
                  <a:cubicBezTo>
                    <a:pt x="2974" y="1658"/>
                    <a:pt x="2099" y="2431"/>
                    <a:pt x="1372" y="3333"/>
                  </a:cubicBezTo>
                  <a:cubicBezTo>
                    <a:pt x="1216" y="3545"/>
                    <a:pt x="1059" y="3748"/>
                    <a:pt x="930" y="3941"/>
                  </a:cubicBezTo>
                  <a:cubicBezTo>
                    <a:pt x="866" y="4042"/>
                    <a:pt x="792" y="4134"/>
                    <a:pt x="737" y="4226"/>
                  </a:cubicBezTo>
                  <a:lnTo>
                    <a:pt x="571" y="4493"/>
                  </a:lnTo>
                  <a:cubicBezTo>
                    <a:pt x="470" y="4668"/>
                    <a:pt x="387" y="4834"/>
                    <a:pt x="313" y="4972"/>
                  </a:cubicBezTo>
                  <a:cubicBezTo>
                    <a:pt x="277" y="5046"/>
                    <a:pt x="240" y="5110"/>
                    <a:pt x="212" y="5175"/>
                  </a:cubicBezTo>
                  <a:cubicBezTo>
                    <a:pt x="184" y="5230"/>
                    <a:pt x="157" y="5285"/>
                    <a:pt x="138" y="5340"/>
                  </a:cubicBezTo>
                  <a:cubicBezTo>
                    <a:pt x="92" y="5442"/>
                    <a:pt x="65" y="5515"/>
                    <a:pt x="37" y="5580"/>
                  </a:cubicBezTo>
                  <a:cubicBezTo>
                    <a:pt x="19" y="5607"/>
                    <a:pt x="10" y="5635"/>
                    <a:pt x="0" y="5662"/>
                  </a:cubicBezTo>
                  <a:cubicBezTo>
                    <a:pt x="19" y="5635"/>
                    <a:pt x="37" y="5616"/>
                    <a:pt x="46" y="5589"/>
                  </a:cubicBezTo>
                  <a:cubicBezTo>
                    <a:pt x="83" y="5524"/>
                    <a:pt x="120" y="5451"/>
                    <a:pt x="166" y="5359"/>
                  </a:cubicBezTo>
                  <a:lnTo>
                    <a:pt x="249" y="5184"/>
                  </a:lnTo>
                  <a:cubicBezTo>
                    <a:pt x="277" y="5129"/>
                    <a:pt x="313" y="5064"/>
                    <a:pt x="350" y="4990"/>
                  </a:cubicBezTo>
                  <a:cubicBezTo>
                    <a:pt x="433" y="4852"/>
                    <a:pt x="507" y="4696"/>
                    <a:pt x="617" y="4521"/>
                  </a:cubicBezTo>
                  <a:lnTo>
                    <a:pt x="783" y="4254"/>
                  </a:lnTo>
                  <a:cubicBezTo>
                    <a:pt x="847" y="4162"/>
                    <a:pt x="912" y="4079"/>
                    <a:pt x="976" y="3978"/>
                  </a:cubicBezTo>
                  <a:cubicBezTo>
                    <a:pt x="1105" y="3784"/>
                    <a:pt x="1262" y="3582"/>
                    <a:pt x="1427" y="3379"/>
                  </a:cubicBezTo>
                  <a:cubicBezTo>
                    <a:pt x="2155" y="2486"/>
                    <a:pt x="3020" y="1722"/>
                    <a:pt x="3996" y="1115"/>
                  </a:cubicBezTo>
                  <a:cubicBezTo>
                    <a:pt x="4226" y="986"/>
                    <a:pt x="4438" y="848"/>
                    <a:pt x="4649" y="746"/>
                  </a:cubicBezTo>
                  <a:cubicBezTo>
                    <a:pt x="4751" y="691"/>
                    <a:pt x="4852" y="636"/>
                    <a:pt x="4953" y="590"/>
                  </a:cubicBezTo>
                  <a:lnTo>
                    <a:pt x="5239" y="461"/>
                  </a:lnTo>
                  <a:cubicBezTo>
                    <a:pt x="5423" y="369"/>
                    <a:pt x="5589" y="314"/>
                    <a:pt x="5736" y="258"/>
                  </a:cubicBezTo>
                  <a:cubicBezTo>
                    <a:pt x="5809" y="231"/>
                    <a:pt x="5883" y="194"/>
                    <a:pt x="5948" y="176"/>
                  </a:cubicBezTo>
                  <a:lnTo>
                    <a:pt x="6122" y="120"/>
                  </a:lnTo>
                  <a:lnTo>
                    <a:pt x="6362" y="28"/>
                  </a:lnTo>
                  <a:cubicBezTo>
                    <a:pt x="6389" y="19"/>
                    <a:pt x="6417" y="10"/>
                    <a:pt x="64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1"/>
            <p:cNvSpPr/>
            <p:nvPr/>
          </p:nvSpPr>
          <p:spPr>
            <a:xfrm>
              <a:off x="4431300" y="4177475"/>
              <a:ext cx="64000" cy="18950"/>
            </a:xfrm>
            <a:custGeom>
              <a:rect b="b" l="l" r="r" t="t"/>
              <a:pathLst>
                <a:path extrusionOk="0" h="758" w="2560">
                  <a:moveTo>
                    <a:pt x="2554" y="1"/>
                  </a:moveTo>
                  <a:cubicBezTo>
                    <a:pt x="2496" y="1"/>
                    <a:pt x="1933" y="151"/>
                    <a:pt x="1270" y="343"/>
                  </a:cubicBezTo>
                  <a:cubicBezTo>
                    <a:pt x="571" y="555"/>
                    <a:pt x="0" y="739"/>
                    <a:pt x="0" y="757"/>
                  </a:cubicBezTo>
                  <a:cubicBezTo>
                    <a:pt x="0" y="757"/>
                    <a:pt x="1" y="758"/>
                    <a:pt x="2" y="758"/>
                  </a:cubicBezTo>
                  <a:cubicBezTo>
                    <a:pt x="44" y="758"/>
                    <a:pt x="610" y="613"/>
                    <a:pt x="1298" y="407"/>
                  </a:cubicBezTo>
                  <a:cubicBezTo>
                    <a:pt x="1998" y="205"/>
                    <a:pt x="2559" y="21"/>
                    <a:pt x="2559" y="2"/>
                  </a:cubicBezTo>
                  <a:cubicBezTo>
                    <a:pt x="2559" y="1"/>
                    <a:pt x="2558" y="1"/>
                    <a:pt x="25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1"/>
            <p:cNvSpPr/>
            <p:nvPr/>
          </p:nvSpPr>
          <p:spPr>
            <a:xfrm>
              <a:off x="4493200" y="4180050"/>
              <a:ext cx="3025" cy="67450"/>
            </a:xfrm>
            <a:custGeom>
              <a:rect b="b" l="l" r="r" t="t"/>
              <a:pathLst>
                <a:path extrusionOk="0" h="2698" w="121">
                  <a:moveTo>
                    <a:pt x="102" y="0"/>
                  </a:moveTo>
                  <a:cubicBezTo>
                    <a:pt x="74" y="129"/>
                    <a:pt x="56" y="258"/>
                    <a:pt x="56" y="387"/>
                  </a:cubicBezTo>
                  <a:cubicBezTo>
                    <a:pt x="37" y="636"/>
                    <a:pt x="10" y="976"/>
                    <a:pt x="0" y="1345"/>
                  </a:cubicBezTo>
                  <a:cubicBezTo>
                    <a:pt x="0" y="1722"/>
                    <a:pt x="0" y="2053"/>
                    <a:pt x="0" y="2302"/>
                  </a:cubicBezTo>
                  <a:cubicBezTo>
                    <a:pt x="0" y="2431"/>
                    <a:pt x="10" y="2569"/>
                    <a:pt x="37" y="2698"/>
                  </a:cubicBezTo>
                  <a:cubicBezTo>
                    <a:pt x="47" y="2569"/>
                    <a:pt x="56" y="2431"/>
                    <a:pt x="56" y="2302"/>
                  </a:cubicBezTo>
                  <a:cubicBezTo>
                    <a:pt x="56" y="2035"/>
                    <a:pt x="65" y="1704"/>
                    <a:pt x="74" y="1345"/>
                  </a:cubicBezTo>
                  <a:cubicBezTo>
                    <a:pt x="83" y="986"/>
                    <a:pt x="93" y="663"/>
                    <a:pt x="102" y="396"/>
                  </a:cubicBezTo>
                  <a:cubicBezTo>
                    <a:pt x="120" y="258"/>
                    <a:pt x="120" y="129"/>
                    <a:pt x="1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1"/>
            <p:cNvSpPr/>
            <p:nvPr/>
          </p:nvSpPr>
          <p:spPr>
            <a:xfrm>
              <a:off x="4548200" y="4140000"/>
              <a:ext cx="6475" cy="76900"/>
            </a:xfrm>
            <a:custGeom>
              <a:rect b="b" l="l" r="r" t="t"/>
              <a:pathLst>
                <a:path extrusionOk="0" h="3076" w="259">
                  <a:moveTo>
                    <a:pt x="19" y="1"/>
                  </a:moveTo>
                  <a:cubicBezTo>
                    <a:pt x="1" y="1"/>
                    <a:pt x="28" y="700"/>
                    <a:pt x="93" y="1547"/>
                  </a:cubicBezTo>
                  <a:cubicBezTo>
                    <a:pt x="148" y="2385"/>
                    <a:pt x="213" y="3075"/>
                    <a:pt x="231" y="3075"/>
                  </a:cubicBezTo>
                  <a:cubicBezTo>
                    <a:pt x="259" y="3075"/>
                    <a:pt x="222" y="2385"/>
                    <a:pt x="166" y="1538"/>
                  </a:cubicBezTo>
                  <a:cubicBezTo>
                    <a:pt x="102" y="691"/>
                    <a:pt x="47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1"/>
            <p:cNvSpPr/>
            <p:nvPr/>
          </p:nvSpPr>
          <p:spPr>
            <a:xfrm>
              <a:off x="4479400" y="4138000"/>
              <a:ext cx="69300" cy="3100"/>
            </a:xfrm>
            <a:custGeom>
              <a:rect b="b" l="l" r="r" t="t"/>
              <a:pathLst>
                <a:path extrusionOk="0" h="124" w="2772">
                  <a:moveTo>
                    <a:pt x="234" y="1"/>
                  </a:moveTo>
                  <a:cubicBezTo>
                    <a:pt x="154" y="1"/>
                    <a:pt x="76" y="5"/>
                    <a:pt x="0" y="16"/>
                  </a:cubicBezTo>
                  <a:cubicBezTo>
                    <a:pt x="129" y="44"/>
                    <a:pt x="267" y="53"/>
                    <a:pt x="405" y="53"/>
                  </a:cubicBezTo>
                  <a:cubicBezTo>
                    <a:pt x="654" y="71"/>
                    <a:pt x="994" y="81"/>
                    <a:pt x="1381" y="99"/>
                  </a:cubicBezTo>
                  <a:cubicBezTo>
                    <a:pt x="1768" y="108"/>
                    <a:pt x="2108" y="117"/>
                    <a:pt x="2366" y="117"/>
                  </a:cubicBezTo>
                  <a:cubicBezTo>
                    <a:pt x="2419" y="121"/>
                    <a:pt x="2474" y="123"/>
                    <a:pt x="2530" y="123"/>
                  </a:cubicBezTo>
                  <a:cubicBezTo>
                    <a:pt x="2609" y="123"/>
                    <a:pt x="2690" y="119"/>
                    <a:pt x="2771" y="108"/>
                  </a:cubicBezTo>
                  <a:cubicBezTo>
                    <a:pt x="2633" y="81"/>
                    <a:pt x="2504" y="71"/>
                    <a:pt x="2366" y="71"/>
                  </a:cubicBezTo>
                  <a:cubicBezTo>
                    <a:pt x="2118" y="53"/>
                    <a:pt x="1768" y="35"/>
                    <a:pt x="1381" y="25"/>
                  </a:cubicBezTo>
                  <a:cubicBezTo>
                    <a:pt x="1004" y="16"/>
                    <a:pt x="654" y="7"/>
                    <a:pt x="405" y="7"/>
                  </a:cubicBezTo>
                  <a:cubicBezTo>
                    <a:pt x="348" y="3"/>
                    <a:pt x="291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1"/>
            <p:cNvSpPr/>
            <p:nvPr/>
          </p:nvSpPr>
          <p:spPr>
            <a:xfrm>
              <a:off x="4628525" y="4153800"/>
              <a:ext cx="36625" cy="200275"/>
            </a:xfrm>
            <a:custGeom>
              <a:rect b="b" l="l" r="r" t="t"/>
              <a:pathLst>
                <a:path extrusionOk="0" h="8011" w="1465">
                  <a:moveTo>
                    <a:pt x="1464" y="1"/>
                  </a:moveTo>
                  <a:lnTo>
                    <a:pt x="1464" y="1"/>
                  </a:lnTo>
                  <a:cubicBezTo>
                    <a:pt x="1446" y="19"/>
                    <a:pt x="1437" y="47"/>
                    <a:pt x="1428" y="75"/>
                  </a:cubicBezTo>
                  <a:lnTo>
                    <a:pt x="1336" y="296"/>
                  </a:lnTo>
                  <a:cubicBezTo>
                    <a:pt x="1262" y="489"/>
                    <a:pt x="1151" y="765"/>
                    <a:pt x="1032" y="1115"/>
                  </a:cubicBezTo>
                  <a:cubicBezTo>
                    <a:pt x="903" y="1465"/>
                    <a:pt x="774" y="1888"/>
                    <a:pt x="645" y="2367"/>
                  </a:cubicBezTo>
                  <a:cubicBezTo>
                    <a:pt x="525" y="2836"/>
                    <a:pt x="406" y="3361"/>
                    <a:pt x="305" y="3923"/>
                  </a:cubicBezTo>
                  <a:cubicBezTo>
                    <a:pt x="203" y="4484"/>
                    <a:pt x="130" y="5018"/>
                    <a:pt x="93" y="5506"/>
                  </a:cubicBezTo>
                  <a:cubicBezTo>
                    <a:pt x="47" y="5994"/>
                    <a:pt x="28" y="6436"/>
                    <a:pt x="19" y="6804"/>
                  </a:cubicBezTo>
                  <a:cubicBezTo>
                    <a:pt x="1" y="7173"/>
                    <a:pt x="10" y="7476"/>
                    <a:pt x="19" y="7688"/>
                  </a:cubicBezTo>
                  <a:cubicBezTo>
                    <a:pt x="28" y="7780"/>
                    <a:pt x="28" y="7863"/>
                    <a:pt x="28" y="7918"/>
                  </a:cubicBezTo>
                  <a:cubicBezTo>
                    <a:pt x="28" y="7946"/>
                    <a:pt x="28" y="7983"/>
                    <a:pt x="38" y="8010"/>
                  </a:cubicBezTo>
                  <a:cubicBezTo>
                    <a:pt x="38" y="7973"/>
                    <a:pt x="38" y="7946"/>
                    <a:pt x="38" y="7918"/>
                  </a:cubicBezTo>
                  <a:lnTo>
                    <a:pt x="38" y="7679"/>
                  </a:lnTo>
                  <a:cubicBezTo>
                    <a:pt x="38" y="7476"/>
                    <a:pt x="47" y="7173"/>
                    <a:pt x="56" y="6804"/>
                  </a:cubicBezTo>
                  <a:cubicBezTo>
                    <a:pt x="74" y="6436"/>
                    <a:pt x="102" y="5994"/>
                    <a:pt x="148" y="5515"/>
                  </a:cubicBezTo>
                  <a:cubicBezTo>
                    <a:pt x="203" y="5028"/>
                    <a:pt x="258" y="4494"/>
                    <a:pt x="369" y="3932"/>
                  </a:cubicBezTo>
                  <a:cubicBezTo>
                    <a:pt x="470" y="3380"/>
                    <a:pt x="590" y="2855"/>
                    <a:pt x="710" y="2385"/>
                  </a:cubicBezTo>
                  <a:cubicBezTo>
                    <a:pt x="838" y="1907"/>
                    <a:pt x="958" y="1483"/>
                    <a:pt x="1078" y="1133"/>
                  </a:cubicBezTo>
                  <a:cubicBezTo>
                    <a:pt x="1188" y="783"/>
                    <a:pt x="1290" y="498"/>
                    <a:pt x="1363" y="305"/>
                  </a:cubicBezTo>
                  <a:lnTo>
                    <a:pt x="1437" y="84"/>
                  </a:lnTo>
                  <a:cubicBezTo>
                    <a:pt x="1455" y="56"/>
                    <a:pt x="1455" y="29"/>
                    <a:pt x="14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1"/>
            <p:cNvSpPr/>
            <p:nvPr/>
          </p:nvSpPr>
          <p:spPr>
            <a:xfrm>
              <a:off x="4591475" y="4250475"/>
              <a:ext cx="45825" cy="40300"/>
            </a:xfrm>
            <a:custGeom>
              <a:rect b="b" l="l" r="r" t="t"/>
              <a:pathLst>
                <a:path extrusionOk="0" h="1612" w="1833">
                  <a:moveTo>
                    <a:pt x="1833" y="1"/>
                  </a:moveTo>
                  <a:cubicBezTo>
                    <a:pt x="1740" y="65"/>
                    <a:pt x="1648" y="139"/>
                    <a:pt x="1556" y="221"/>
                  </a:cubicBezTo>
                  <a:lnTo>
                    <a:pt x="912" y="801"/>
                  </a:lnTo>
                  <a:cubicBezTo>
                    <a:pt x="663" y="1013"/>
                    <a:pt x="442" y="1207"/>
                    <a:pt x="258" y="1363"/>
                  </a:cubicBezTo>
                  <a:cubicBezTo>
                    <a:pt x="166" y="1437"/>
                    <a:pt x="74" y="1520"/>
                    <a:pt x="1" y="1612"/>
                  </a:cubicBezTo>
                  <a:cubicBezTo>
                    <a:pt x="102" y="1556"/>
                    <a:pt x="203" y="1483"/>
                    <a:pt x="295" y="1409"/>
                  </a:cubicBezTo>
                  <a:cubicBezTo>
                    <a:pt x="470" y="1271"/>
                    <a:pt x="700" y="1078"/>
                    <a:pt x="958" y="857"/>
                  </a:cubicBezTo>
                  <a:cubicBezTo>
                    <a:pt x="1216" y="627"/>
                    <a:pt x="1437" y="415"/>
                    <a:pt x="1593" y="258"/>
                  </a:cubicBezTo>
                  <a:cubicBezTo>
                    <a:pt x="1685" y="185"/>
                    <a:pt x="1768" y="93"/>
                    <a:pt x="183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1"/>
            <p:cNvSpPr/>
            <p:nvPr/>
          </p:nvSpPr>
          <p:spPr>
            <a:xfrm>
              <a:off x="4642575" y="4227450"/>
              <a:ext cx="42825" cy="61725"/>
            </a:xfrm>
            <a:custGeom>
              <a:rect b="b" l="l" r="r" t="t"/>
              <a:pathLst>
                <a:path extrusionOk="0" h="2469" w="1713">
                  <a:moveTo>
                    <a:pt x="0" y="1"/>
                  </a:moveTo>
                  <a:lnTo>
                    <a:pt x="0" y="1"/>
                  </a:lnTo>
                  <a:cubicBezTo>
                    <a:pt x="74" y="130"/>
                    <a:pt x="157" y="249"/>
                    <a:pt x="249" y="369"/>
                  </a:cubicBezTo>
                  <a:lnTo>
                    <a:pt x="856" y="1235"/>
                  </a:lnTo>
                  <a:lnTo>
                    <a:pt x="1455" y="2109"/>
                  </a:lnTo>
                  <a:cubicBezTo>
                    <a:pt x="1529" y="2238"/>
                    <a:pt x="1621" y="2358"/>
                    <a:pt x="1713" y="2468"/>
                  </a:cubicBezTo>
                  <a:cubicBezTo>
                    <a:pt x="1657" y="2330"/>
                    <a:pt x="1584" y="2201"/>
                    <a:pt x="1501" y="2082"/>
                  </a:cubicBezTo>
                  <a:cubicBezTo>
                    <a:pt x="1354" y="1851"/>
                    <a:pt x="1151" y="1538"/>
                    <a:pt x="912" y="1198"/>
                  </a:cubicBezTo>
                  <a:cubicBezTo>
                    <a:pt x="682" y="857"/>
                    <a:pt x="451" y="553"/>
                    <a:pt x="286" y="342"/>
                  </a:cubicBezTo>
                  <a:cubicBezTo>
                    <a:pt x="203" y="213"/>
                    <a:pt x="102" y="102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1"/>
            <p:cNvSpPr/>
            <p:nvPr/>
          </p:nvSpPr>
          <p:spPr>
            <a:xfrm>
              <a:off x="4587800" y="4167375"/>
              <a:ext cx="72750" cy="46550"/>
            </a:xfrm>
            <a:custGeom>
              <a:rect b="b" l="l" r="r" t="t"/>
              <a:pathLst>
                <a:path extrusionOk="0" h="1862" w="2910">
                  <a:moveTo>
                    <a:pt x="2899" y="1"/>
                  </a:moveTo>
                  <a:cubicBezTo>
                    <a:pt x="2862" y="1"/>
                    <a:pt x="2211" y="399"/>
                    <a:pt x="1436" y="903"/>
                  </a:cubicBezTo>
                  <a:cubicBezTo>
                    <a:pt x="635" y="1410"/>
                    <a:pt x="0" y="1842"/>
                    <a:pt x="9" y="1861"/>
                  </a:cubicBezTo>
                  <a:cubicBezTo>
                    <a:pt x="10" y="1861"/>
                    <a:pt x="10" y="1861"/>
                    <a:pt x="11" y="1861"/>
                  </a:cubicBezTo>
                  <a:cubicBezTo>
                    <a:pt x="47" y="1861"/>
                    <a:pt x="690" y="1463"/>
                    <a:pt x="1473" y="959"/>
                  </a:cubicBezTo>
                  <a:cubicBezTo>
                    <a:pt x="2274" y="452"/>
                    <a:pt x="2909" y="20"/>
                    <a:pt x="2900" y="1"/>
                  </a:cubicBezTo>
                  <a:cubicBezTo>
                    <a:pt x="2900" y="1"/>
                    <a:pt x="2899" y="1"/>
                    <a:pt x="289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1"/>
            <p:cNvSpPr/>
            <p:nvPr/>
          </p:nvSpPr>
          <p:spPr>
            <a:xfrm>
              <a:off x="4658000" y="4170125"/>
              <a:ext cx="47650" cy="45875"/>
            </a:xfrm>
            <a:custGeom>
              <a:rect b="b" l="l" r="r" t="t"/>
              <a:pathLst>
                <a:path extrusionOk="0" h="1835" w="1906">
                  <a:moveTo>
                    <a:pt x="11" y="1"/>
                  </a:moveTo>
                  <a:cubicBezTo>
                    <a:pt x="10" y="1"/>
                    <a:pt x="10" y="1"/>
                    <a:pt x="9" y="2"/>
                  </a:cubicBezTo>
                  <a:cubicBezTo>
                    <a:pt x="0" y="11"/>
                    <a:pt x="405" y="434"/>
                    <a:pt x="930" y="941"/>
                  </a:cubicBezTo>
                  <a:cubicBezTo>
                    <a:pt x="1434" y="1436"/>
                    <a:pt x="1859" y="1834"/>
                    <a:pt x="1886" y="1834"/>
                  </a:cubicBezTo>
                  <a:cubicBezTo>
                    <a:pt x="1887" y="1834"/>
                    <a:pt x="1887" y="1834"/>
                    <a:pt x="1887" y="1834"/>
                  </a:cubicBezTo>
                  <a:cubicBezTo>
                    <a:pt x="1906" y="1824"/>
                    <a:pt x="1492" y="1401"/>
                    <a:pt x="976" y="885"/>
                  </a:cubicBezTo>
                  <a:cubicBezTo>
                    <a:pt x="472" y="390"/>
                    <a:pt x="47" y="1"/>
                    <a:pt x="1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1"/>
            <p:cNvSpPr/>
            <p:nvPr/>
          </p:nvSpPr>
          <p:spPr>
            <a:xfrm>
              <a:off x="4716450" y="4114775"/>
              <a:ext cx="201175" cy="100275"/>
            </a:xfrm>
            <a:custGeom>
              <a:rect b="b" l="l" r="r" t="t"/>
              <a:pathLst>
                <a:path extrusionOk="0" h="4011" w="8047">
                  <a:moveTo>
                    <a:pt x="3522" y="0"/>
                  </a:moveTo>
                  <a:cubicBezTo>
                    <a:pt x="2841" y="0"/>
                    <a:pt x="2169" y="161"/>
                    <a:pt x="1612" y="540"/>
                  </a:cubicBezTo>
                  <a:cubicBezTo>
                    <a:pt x="562" y="1258"/>
                    <a:pt x="185" y="2740"/>
                    <a:pt x="0" y="4002"/>
                  </a:cubicBezTo>
                  <a:lnTo>
                    <a:pt x="10" y="4011"/>
                  </a:lnTo>
                  <a:lnTo>
                    <a:pt x="553" y="3965"/>
                  </a:lnTo>
                  <a:cubicBezTo>
                    <a:pt x="939" y="3928"/>
                    <a:pt x="1317" y="3817"/>
                    <a:pt x="1658" y="3624"/>
                  </a:cubicBezTo>
                  <a:cubicBezTo>
                    <a:pt x="1823" y="3523"/>
                    <a:pt x="1998" y="3440"/>
                    <a:pt x="2173" y="3357"/>
                  </a:cubicBezTo>
                  <a:cubicBezTo>
                    <a:pt x="2854" y="3090"/>
                    <a:pt x="3609" y="3136"/>
                    <a:pt x="4337" y="3099"/>
                  </a:cubicBezTo>
                  <a:cubicBezTo>
                    <a:pt x="5533" y="3044"/>
                    <a:pt x="6703" y="2740"/>
                    <a:pt x="7780" y="2225"/>
                  </a:cubicBezTo>
                  <a:cubicBezTo>
                    <a:pt x="7844" y="2188"/>
                    <a:pt x="7899" y="2142"/>
                    <a:pt x="7927" y="2087"/>
                  </a:cubicBezTo>
                  <a:cubicBezTo>
                    <a:pt x="8047" y="1875"/>
                    <a:pt x="7835" y="1700"/>
                    <a:pt x="7651" y="1590"/>
                  </a:cubicBezTo>
                  <a:cubicBezTo>
                    <a:pt x="6730" y="1019"/>
                    <a:pt x="5791" y="439"/>
                    <a:pt x="4742" y="163"/>
                  </a:cubicBezTo>
                  <a:cubicBezTo>
                    <a:pt x="4347" y="59"/>
                    <a:pt x="3933" y="0"/>
                    <a:pt x="352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1"/>
            <p:cNvSpPr/>
            <p:nvPr/>
          </p:nvSpPr>
          <p:spPr>
            <a:xfrm>
              <a:off x="4716900" y="4127700"/>
              <a:ext cx="198200" cy="87825"/>
            </a:xfrm>
            <a:custGeom>
              <a:rect b="b" l="l" r="r" t="t"/>
              <a:pathLst>
                <a:path extrusionOk="0" h="3513" w="7928">
                  <a:moveTo>
                    <a:pt x="3759" y="1"/>
                  </a:moveTo>
                  <a:cubicBezTo>
                    <a:pt x="3570" y="1"/>
                    <a:pt x="3382" y="11"/>
                    <a:pt x="3195" y="32"/>
                  </a:cubicBezTo>
                  <a:cubicBezTo>
                    <a:pt x="2533" y="106"/>
                    <a:pt x="1916" y="382"/>
                    <a:pt x="1409" y="806"/>
                  </a:cubicBezTo>
                  <a:cubicBezTo>
                    <a:pt x="1014" y="1174"/>
                    <a:pt x="701" y="1625"/>
                    <a:pt x="489" y="2122"/>
                  </a:cubicBezTo>
                  <a:cubicBezTo>
                    <a:pt x="342" y="2454"/>
                    <a:pt x="213" y="2785"/>
                    <a:pt x="111" y="3135"/>
                  </a:cubicBezTo>
                  <a:cubicBezTo>
                    <a:pt x="75" y="3254"/>
                    <a:pt x="47" y="3346"/>
                    <a:pt x="28" y="3411"/>
                  </a:cubicBezTo>
                  <a:cubicBezTo>
                    <a:pt x="10" y="3448"/>
                    <a:pt x="1" y="3475"/>
                    <a:pt x="1" y="3512"/>
                  </a:cubicBezTo>
                  <a:cubicBezTo>
                    <a:pt x="19" y="3485"/>
                    <a:pt x="28" y="3448"/>
                    <a:pt x="38" y="3420"/>
                  </a:cubicBezTo>
                  <a:cubicBezTo>
                    <a:pt x="65" y="3346"/>
                    <a:pt x="93" y="3254"/>
                    <a:pt x="139" y="3144"/>
                  </a:cubicBezTo>
                  <a:cubicBezTo>
                    <a:pt x="249" y="2803"/>
                    <a:pt x="388" y="2472"/>
                    <a:pt x="535" y="2140"/>
                  </a:cubicBezTo>
                  <a:cubicBezTo>
                    <a:pt x="747" y="1653"/>
                    <a:pt x="1060" y="1220"/>
                    <a:pt x="1446" y="861"/>
                  </a:cubicBezTo>
                  <a:cubicBezTo>
                    <a:pt x="1943" y="437"/>
                    <a:pt x="2560" y="180"/>
                    <a:pt x="3205" y="106"/>
                  </a:cubicBezTo>
                  <a:cubicBezTo>
                    <a:pt x="3398" y="84"/>
                    <a:pt x="3593" y="72"/>
                    <a:pt x="3788" y="72"/>
                  </a:cubicBezTo>
                  <a:cubicBezTo>
                    <a:pt x="4240" y="72"/>
                    <a:pt x="4691" y="134"/>
                    <a:pt x="5129" y="262"/>
                  </a:cubicBezTo>
                  <a:cubicBezTo>
                    <a:pt x="5635" y="410"/>
                    <a:pt x="6132" y="603"/>
                    <a:pt x="6611" y="833"/>
                  </a:cubicBezTo>
                  <a:cubicBezTo>
                    <a:pt x="7025" y="1036"/>
                    <a:pt x="7338" y="1211"/>
                    <a:pt x="7568" y="1330"/>
                  </a:cubicBezTo>
                  <a:cubicBezTo>
                    <a:pt x="7679" y="1386"/>
                    <a:pt x="7762" y="1432"/>
                    <a:pt x="7835" y="1459"/>
                  </a:cubicBezTo>
                  <a:cubicBezTo>
                    <a:pt x="7863" y="1478"/>
                    <a:pt x="7891" y="1496"/>
                    <a:pt x="7927" y="1505"/>
                  </a:cubicBezTo>
                  <a:cubicBezTo>
                    <a:pt x="7900" y="1487"/>
                    <a:pt x="7881" y="1468"/>
                    <a:pt x="7854" y="1450"/>
                  </a:cubicBezTo>
                  <a:lnTo>
                    <a:pt x="7596" y="1303"/>
                  </a:lnTo>
                  <a:cubicBezTo>
                    <a:pt x="7375" y="1174"/>
                    <a:pt x="7062" y="990"/>
                    <a:pt x="6648" y="787"/>
                  </a:cubicBezTo>
                  <a:cubicBezTo>
                    <a:pt x="6169" y="548"/>
                    <a:pt x="5672" y="345"/>
                    <a:pt x="5156" y="198"/>
                  </a:cubicBezTo>
                  <a:cubicBezTo>
                    <a:pt x="4703" y="66"/>
                    <a:pt x="4230" y="1"/>
                    <a:pt x="37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1"/>
            <p:cNvSpPr/>
            <p:nvPr/>
          </p:nvSpPr>
          <p:spPr>
            <a:xfrm>
              <a:off x="4802750" y="4129650"/>
              <a:ext cx="79675" cy="53425"/>
            </a:xfrm>
            <a:custGeom>
              <a:rect b="b" l="l" r="r" t="t"/>
              <a:pathLst>
                <a:path extrusionOk="0" h="2137" w="3187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19"/>
                    <a:pt x="700" y="516"/>
                    <a:pt x="1575" y="1096"/>
                  </a:cubicBezTo>
                  <a:cubicBezTo>
                    <a:pt x="2433" y="1674"/>
                    <a:pt x="3140" y="2137"/>
                    <a:pt x="3176" y="2137"/>
                  </a:cubicBezTo>
                  <a:cubicBezTo>
                    <a:pt x="3176" y="2137"/>
                    <a:pt x="3177" y="2136"/>
                    <a:pt x="3177" y="2136"/>
                  </a:cubicBezTo>
                  <a:cubicBezTo>
                    <a:pt x="3186" y="2118"/>
                    <a:pt x="2486" y="1630"/>
                    <a:pt x="1612" y="1041"/>
                  </a:cubicBezTo>
                  <a:cubicBezTo>
                    <a:pt x="746" y="457"/>
                    <a:pt x="33" y="0"/>
                    <a:pt x="1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1"/>
            <p:cNvSpPr/>
            <p:nvPr/>
          </p:nvSpPr>
          <p:spPr>
            <a:xfrm>
              <a:off x="4836600" y="4127900"/>
              <a:ext cx="28325" cy="3500"/>
            </a:xfrm>
            <a:custGeom>
              <a:rect b="b" l="l" r="r" t="t"/>
              <a:pathLst>
                <a:path extrusionOk="0" h="140" w="1133">
                  <a:moveTo>
                    <a:pt x="1107" y="1"/>
                  </a:moveTo>
                  <a:cubicBezTo>
                    <a:pt x="1034" y="1"/>
                    <a:pt x="816" y="29"/>
                    <a:pt x="562" y="52"/>
                  </a:cubicBezTo>
                  <a:cubicBezTo>
                    <a:pt x="249" y="80"/>
                    <a:pt x="0" y="98"/>
                    <a:pt x="0" y="116"/>
                  </a:cubicBezTo>
                  <a:cubicBezTo>
                    <a:pt x="0" y="128"/>
                    <a:pt x="103" y="140"/>
                    <a:pt x="258" y="140"/>
                  </a:cubicBezTo>
                  <a:cubicBezTo>
                    <a:pt x="348" y="140"/>
                    <a:pt x="456" y="136"/>
                    <a:pt x="571" y="126"/>
                  </a:cubicBezTo>
                  <a:cubicBezTo>
                    <a:pt x="764" y="116"/>
                    <a:pt x="948" y="70"/>
                    <a:pt x="1132" y="6"/>
                  </a:cubicBezTo>
                  <a:cubicBezTo>
                    <a:pt x="1132" y="2"/>
                    <a:pt x="1123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1"/>
            <p:cNvSpPr/>
            <p:nvPr/>
          </p:nvSpPr>
          <p:spPr>
            <a:xfrm>
              <a:off x="4771000" y="4113525"/>
              <a:ext cx="14050" cy="22825"/>
            </a:xfrm>
            <a:custGeom>
              <a:rect b="b" l="l" r="r" t="t"/>
              <a:pathLst>
                <a:path extrusionOk="0" h="913" w="562">
                  <a:moveTo>
                    <a:pt x="542" y="1"/>
                  </a:moveTo>
                  <a:cubicBezTo>
                    <a:pt x="519" y="1"/>
                    <a:pt x="384" y="191"/>
                    <a:pt x="240" y="443"/>
                  </a:cubicBezTo>
                  <a:cubicBezTo>
                    <a:pt x="102" y="691"/>
                    <a:pt x="0" y="894"/>
                    <a:pt x="10" y="912"/>
                  </a:cubicBezTo>
                  <a:cubicBezTo>
                    <a:pt x="10" y="913"/>
                    <a:pt x="10" y="913"/>
                    <a:pt x="11" y="913"/>
                  </a:cubicBezTo>
                  <a:cubicBezTo>
                    <a:pt x="34" y="913"/>
                    <a:pt x="169" y="722"/>
                    <a:pt x="313" y="480"/>
                  </a:cubicBezTo>
                  <a:cubicBezTo>
                    <a:pt x="451" y="222"/>
                    <a:pt x="562" y="19"/>
                    <a:pt x="543" y="1"/>
                  </a:cubicBezTo>
                  <a:cubicBezTo>
                    <a:pt x="543" y="1"/>
                    <a:pt x="543" y="1"/>
                    <a:pt x="5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1"/>
            <p:cNvSpPr/>
            <p:nvPr/>
          </p:nvSpPr>
          <p:spPr>
            <a:xfrm>
              <a:off x="4746150" y="4154950"/>
              <a:ext cx="54550" cy="38700"/>
            </a:xfrm>
            <a:custGeom>
              <a:rect b="b" l="l" r="r" t="t"/>
              <a:pathLst>
                <a:path extrusionOk="0" h="1548" w="2182">
                  <a:moveTo>
                    <a:pt x="0" y="1"/>
                  </a:moveTo>
                  <a:lnTo>
                    <a:pt x="0" y="1"/>
                  </a:lnTo>
                  <a:cubicBezTo>
                    <a:pt x="83" y="93"/>
                    <a:pt x="184" y="185"/>
                    <a:pt x="295" y="259"/>
                  </a:cubicBezTo>
                  <a:cubicBezTo>
                    <a:pt x="488" y="406"/>
                    <a:pt x="746" y="618"/>
                    <a:pt x="1050" y="830"/>
                  </a:cubicBezTo>
                  <a:cubicBezTo>
                    <a:pt x="1344" y="1050"/>
                    <a:pt x="1630" y="1235"/>
                    <a:pt x="1832" y="1364"/>
                  </a:cubicBezTo>
                  <a:cubicBezTo>
                    <a:pt x="1943" y="1437"/>
                    <a:pt x="2053" y="1492"/>
                    <a:pt x="2182" y="1548"/>
                  </a:cubicBezTo>
                  <a:cubicBezTo>
                    <a:pt x="2081" y="1456"/>
                    <a:pt x="1970" y="1382"/>
                    <a:pt x="1860" y="1317"/>
                  </a:cubicBezTo>
                  <a:cubicBezTo>
                    <a:pt x="1666" y="1179"/>
                    <a:pt x="1390" y="986"/>
                    <a:pt x="1086" y="774"/>
                  </a:cubicBezTo>
                  <a:lnTo>
                    <a:pt x="322" y="213"/>
                  </a:lnTo>
                  <a:cubicBezTo>
                    <a:pt x="221" y="130"/>
                    <a:pt x="111" y="6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1"/>
            <p:cNvSpPr/>
            <p:nvPr/>
          </p:nvSpPr>
          <p:spPr>
            <a:xfrm>
              <a:off x="4702875" y="4267225"/>
              <a:ext cx="148700" cy="168775"/>
            </a:xfrm>
            <a:custGeom>
              <a:rect b="b" l="l" r="r" t="t"/>
              <a:pathLst>
                <a:path extrusionOk="0" h="6751" w="5948">
                  <a:moveTo>
                    <a:pt x="1840" y="1"/>
                  </a:moveTo>
                  <a:cubicBezTo>
                    <a:pt x="1629" y="1"/>
                    <a:pt x="1441" y="49"/>
                    <a:pt x="1354" y="242"/>
                  </a:cubicBezTo>
                  <a:lnTo>
                    <a:pt x="1354" y="251"/>
                  </a:lnTo>
                  <a:cubicBezTo>
                    <a:pt x="1294" y="235"/>
                    <a:pt x="1233" y="228"/>
                    <a:pt x="1172" y="228"/>
                  </a:cubicBezTo>
                  <a:cubicBezTo>
                    <a:pt x="694" y="228"/>
                    <a:pt x="191" y="679"/>
                    <a:pt x="102" y="1144"/>
                  </a:cubicBezTo>
                  <a:cubicBezTo>
                    <a:pt x="0" y="1678"/>
                    <a:pt x="194" y="2221"/>
                    <a:pt x="424" y="2709"/>
                  </a:cubicBezTo>
                  <a:cubicBezTo>
                    <a:pt x="939" y="3786"/>
                    <a:pt x="1648" y="4790"/>
                    <a:pt x="2587" y="5535"/>
                  </a:cubicBezTo>
                  <a:cubicBezTo>
                    <a:pt x="3517" y="6274"/>
                    <a:pt x="4673" y="6751"/>
                    <a:pt x="5858" y="6751"/>
                  </a:cubicBezTo>
                  <a:cubicBezTo>
                    <a:pt x="5870" y="6751"/>
                    <a:pt x="5881" y="6751"/>
                    <a:pt x="5892" y="6751"/>
                  </a:cubicBezTo>
                  <a:cubicBezTo>
                    <a:pt x="5671" y="5729"/>
                    <a:pt x="5947" y="4652"/>
                    <a:pt x="5828" y="3611"/>
                  </a:cubicBezTo>
                  <a:cubicBezTo>
                    <a:pt x="5607" y="1715"/>
                    <a:pt x="4106" y="233"/>
                    <a:pt x="2210" y="30"/>
                  </a:cubicBezTo>
                  <a:cubicBezTo>
                    <a:pt x="2089" y="17"/>
                    <a:pt x="1961" y="1"/>
                    <a:pt x="18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1"/>
            <p:cNvSpPr/>
            <p:nvPr/>
          </p:nvSpPr>
          <p:spPr>
            <a:xfrm>
              <a:off x="4736700" y="4273250"/>
              <a:ext cx="113725" cy="162750"/>
            </a:xfrm>
            <a:custGeom>
              <a:rect b="b" l="l" r="r" t="t"/>
              <a:pathLst>
                <a:path extrusionOk="0" h="6510" w="4549">
                  <a:moveTo>
                    <a:pt x="1" y="1"/>
                  </a:moveTo>
                  <a:lnTo>
                    <a:pt x="1" y="1"/>
                  </a:lnTo>
                  <a:cubicBezTo>
                    <a:pt x="10" y="29"/>
                    <a:pt x="10" y="56"/>
                    <a:pt x="19" y="75"/>
                  </a:cubicBezTo>
                  <a:cubicBezTo>
                    <a:pt x="37" y="157"/>
                    <a:pt x="65" y="231"/>
                    <a:pt x="93" y="305"/>
                  </a:cubicBezTo>
                  <a:cubicBezTo>
                    <a:pt x="194" y="572"/>
                    <a:pt x="323" y="829"/>
                    <a:pt x="489" y="1069"/>
                  </a:cubicBezTo>
                  <a:cubicBezTo>
                    <a:pt x="737" y="1419"/>
                    <a:pt x="1004" y="1750"/>
                    <a:pt x="1308" y="2054"/>
                  </a:cubicBezTo>
                  <a:cubicBezTo>
                    <a:pt x="1639" y="2404"/>
                    <a:pt x="2026" y="2763"/>
                    <a:pt x="2385" y="3186"/>
                  </a:cubicBezTo>
                  <a:cubicBezTo>
                    <a:pt x="2560" y="3389"/>
                    <a:pt x="2716" y="3601"/>
                    <a:pt x="2855" y="3831"/>
                  </a:cubicBezTo>
                  <a:cubicBezTo>
                    <a:pt x="2993" y="4042"/>
                    <a:pt x="3103" y="4263"/>
                    <a:pt x="3204" y="4494"/>
                  </a:cubicBezTo>
                  <a:lnTo>
                    <a:pt x="3490" y="5120"/>
                  </a:lnTo>
                  <a:cubicBezTo>
                    <a:pt x="3573" y="5313"/>
                    <a:pt x="3674" y="5488"/>
                    <a:pt x="3757" y="5653"/>
                  </a:cubicBezTo>
                  <a:cubicBezTo>
                    <a:pt x="3876" y="5911"/>
                    <a:pt x="4051" y="6151"/>
                    <a:pt x="4272" y="6344"/>
                  </a:cubicBezTo>
                  <a:cubicBezTo>
                    <a:pt x="4328" y="6390"/>
                    <a:pt x="4401" y="6436"/>
                    <a:pt x="4466" y="6473"/>
                  </a:cubicBezTo>
                  <a:cubicBezTo>
                    <a:pt x="4493" y="6482"/>
                    <a:pt x="4512" y="6500"/>
                    <a:pt x="4539" y="6510"/>
                  </a:cubicBezTo>
                  <a:cubicBezTo>
                    <a:pt x="4548" y="6500"/>
                    <a:pt x="4438" y="6454"/>
                    <a:pt x="4291" y="6316"/>
                  </a:cubicBezTo>
                  <a:cubicBezTo>
                    <a:pt x="4079" y="6123"/>
                    <a:pt x="3913" y="5884"/>
                    <a:pt x="3803" y="5626"/>
                  </a:cubicBezTo>
                  <a:cubicBezTo>
                    <a:pt x="3720" y="5460"/>
                    <a:pt x="3628" y="5285"/>
                    <a:pt x="3545" y="5092"/>
                  </a:cubicBezTo>
                  <a:cubicBezTo>
                    <a:pt x="3453" y="4899"/>
                    <a:pt x="3361" y="4687"/>
                    <a:pt x="3269" y="4466"/>
                  </a:cubicBezTo>
                  <a:cubicBezTo>
                    <a:pt x="3168" y="4236"/>
                    <a:pt x="3048" y="4006"/>
                    <a:pt x="2919" y="3794"/>
                  </a:cubicBezTo>
                  <a:cubicBezTo>
                    <a:pt x="2781" y="3564"/>
                    <a:pt x="2615" y="3343"/>
                    <a:pt x="2440" y="3140"/>
                  </a:cubicBezTo>
                  <a:cubicBezTo>
                    <a:pt x="2081" y="2717"/>
                    <a:pt x="1695" y="2349"/>
                    <a:pt x="1363" y="2008"/>
                  </a:cubicBezTo>
                  <a:cubicBezTo>
                    <a:pt x="1059" y="1704"/>
                    <a:pt x="783" y="1382"/>
                    <a:pt x="535" y="1041"/>
                  </a:cubicBezTo>
                  <a:cubicBezTo>
                    <a:pt x="369" y="811"/>
                    <a:pt x="231" y="553"/>
                    <a:pt x="120" y="296"/>
                  </a:cubicBezTo>
                  <a:cubicBezTo>
                    <a:pt x="37" y="102"/>
                    <a:pt x="10" y="1"/>
                    <a:pt x="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1"/>
            <p:cNvSpPr/>
            <p:nvPr/>
          </p:nvSpPr>
          <p:spPr>
            <a:xfrm>
              <a:off x="4782500" y="4356350"/>
              <a:ext cx="16600" cy="58250"/>
            </a:xfrm>
            <a:custGeom>
              <a:rect b="b" l="l" r="r" t="t"/>
              <a:pathLst>
                <a:path extrusionOk="0" h="2330" w="664">
                  <a:moveTo>
                    <a:pt x="663" y="0"/>
                  </a:moveTo>
                  <a:cubicBezTo>
                    <a:pt x="599" y="111"/>
                    <a:pt x="553" y="212"/>
                    <a:pt x="516" y="332"/>
                  </a:cubicBezTo>
                  <a:cubicBezTo>
                    <a:pt x="443" y="534"/>
                    <a:pt x="341" y="820"/>
                    <a:pt x="249" y="1142"/>
                  </a:cubicBezTo>
                  <a:cubicBezTo>
                    <a:pt x="157" y="1464"/>
                    <a:pt x="93" y="1759"/>
                    <a:pt x="56" y="1980"/>
                  </a:cubicBezTo>
                  <a:cubicBezTo>
                    <a:pt x="19" y="2090"/>
                    <a:pt x="10" y="2210"/>
                    <a:pt x="1" y="2329"/>
                  </a:cubicBezTo>
                  <a:cubicBezTo>
                    <a:pt x="47" y="2219"/>
                    <a:pt x="83" y="2109"/>
                    <a:pt x="102" y="1989"/>
                  </a:cubicBezTo>
                  <a:cubicBezTo>
                    <a:pt x="157" y="1777"/>
                    <a:pt x="231" y="1483"/>
                    <a:pt x="323" y="1170"/>
                  </a:cubicBezTo>
                  <a:cubicBezTo>
                    <a:pt x="415" y="847"/>
                    <a:pt x="498" y="562"/>
                    <a:pt x="562" y="350"/>
                  </a:cubicBezTo>
                  <a:cubicBezTo>
                    <a:pt x="608" y="240"/>
                    <a:pt x="636" y="120"/>
                    <a:pt x="66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1"/>
            <p:cNvSpPr/>
            <p:nvPr/>
          </p:nvSpPr>
          <p:spPr>
            <a:xfrm>
              <a:off x="4785025" y="4337375"/>
              <a:ext cx="62625" cy="14175"/>
            </a:xfrm>
            <a:custGeom>
              <a:rect b="b" l="l" r="r" t="t"/>
              <a:pathLst>
                <a:path extrusionOk="0" h="567" w="2505">
                  <a:moveTo>
                    <a:pt x="92" y="1"/>
                  </a:moveTo>
                  <a:cubicBezTo>
                    <a:pt x="61" y="1"/>
                    <a:pt x="31" y="2"/>
                    <a:pt x="1" y="4"/>
                  </a:cubicBezTo>
                  <a:cubicBezTo>
                    <a:pt x="121" y="41"/>
                    <a:pt x="240" y="69"/>
                    <a:pt x="369" y="87"/>
                  </a:cubicBezTo>
                  <a:cubicBezTo>
                    <a:pt x="599" y="124"/>
                    <a:pt x="912" y="189"/>
                    <a:pt x="1262" y="262"/>
                  </a:cubicBezTo>
                  <a:cubicBezTo>
                    <a:pt x="1603" y="345"/>
                    <a:pt x="1907" y="428"/>
                    <a:pt x="2137" y="483"/>
                  </a:cubicBezTo>
                  <a:cubicBezTo>
                    <a:pt x="2256" y="520"/>
                    <a:pt x="2385" y="548"/>
                    <a:pt x="2505" y="566"/>
                  </a:cubicBezTo>
                  <a:cubicBezTo>
                    <a:pt x="2395" y="511"/>
                    <a:pt x="2275" y="465"/>
                    <a:pt x="2155" y="437"/>
                  </a:cubicBezTo>
                  <a:cubicBezTo>
                    <a:pt x="1934" y="363"/>
                    <a:pt x="1621" y="271"/>
                    <a:pt x="1271" y="198"/>
                  </a:cubicBezTo>
                  <a:cubicBezTo>
                    <a:pt x="922" y="115"/>
                    <a:pt x="609" y="60"/>
                    <a:pt x="378" y="32"/>
                  </a:cubicBezTo>
                  <a:cubicBezTo>
                    <a:pt x="282" y="11"/>
                    <a:pt x="185" y="1"/>
                    <a:pt x="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1"/>
            <p:cNvSpPr/>
            <p:nvPr/>
          </p:nvSpPr>
          <p:spPr>
            <a:xfrm>
              <a:off x="4734175" y="4302250"/>
              <a:ext cx="17750" cy="67700"/>
            </a:xfrm>
            <a:custGeom>
              <a:rect b="b" l="l" r="r" t="t"/>
              <a:pathLst>
                <a:path extrusionOk="0" h="2708" w="710">
                  <a:moveTo>
                    <a:pt x="709" y="1"/>
                  </a:moveTo>
                  <a:lnTo>
                    <a:pt x="709" y="1"/>
                  </a:lnTo>
                  <a:cubicBezTo>
                    <a:pt x="645" y="121"/>
                    <a:pt x="590" y="249"/>
                    <a:pt x="553" y="378"/>
                  </a:cubicBezTo>
                  <a:cubicBezTo>
                    <a:pt x="470" y="618"/>
                    <a:pt x="369" y="958"/>
                    <a:pt x="267" y="1327"/>
                  </a:cubicBezTo>
                  <a:cubicBezTo>
                    <a:pt x="166" y="1704"/>
                    <a:pt x="102" y="2045"/>
                    <a:pt x="56" y="2293"/>
                  </a:cubicBezTo>
                  <a:cubicBezTo>
                    <a:pt x="19" y="2431"/>
                    <a:pt x="0" y="2569"/>
                    <a:pt x="0" y="2708"/>
                  </a:cubicBezTo>
                  <a:cubicBezTo>
                    <a:pt x="46" y="2579"/>
                    <a:pt x="83" y="2441"/>
                    <a:pt x="102" y="2312"/>
                  </a:cubicBezTo>
                  <a:cubicBezTo>
                    <a:pt x="166" y="2063"/>
                    <a:pt x="240" y="1732"/>
                    <a:pt x="341" y="1345"/>
                  </a:cubicBezTo>
                  <a:cubicBezTo>
                    <a:pt x="442" y="968"/>
                    <a:pt x="534" y="636"/>
                    <a:pt x="608" y="397"/>
                  </a:cubicBezTo>
                  <a:cubicBezTo>
                    <a:pt x="645" y="268"/>
                    <a:pt x="682" y="130"/>
                    <a:pt x="70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1"/>
            <p:cNvSpPr/>
            <p:nvPr/>
          </p:nvSpPr>
          <p:spPr>
            <a:xfrm>
              <a:off x="4745000" y="4288825"/>
              <a:ext cx="72750" cy="8025"/>
            </a:xfrm>
            <a:custGeom>
              <a:rect b="b" l="l" r="r" t="t"/>
              <a:pathLst>
                <a:path extrusionOk="0" h="321" w="2910">
                  <a:moveTo>
                    <a:pt x="35" y="0"/>
                  </a:moveTo>
                  <a:cubicBezTo>
                    <a:pt x="13" y="0"/>
                    <a:pt x="1" y="2"/>
                    <a:pt x="0" y="4"/>
                  </a:cubicBezTo>
                  <a:cubicBezTo>
                    <a:pt x="0" y="32"/>
                    <a:pt x="654" y="114"/>
                    <a:pt x="1455" y="197"/>
                  </a:cubicBezTo>
                  <a:cubicBezTo>
                    <a:pt x="2151" y="269"/>
                    <a:pt x="2736" y="321"/>
                    <a:pt x="2877" y="321"/>
                  </a:cubicBezTo>
                  <a:cubicBezTo>
                    <a:pt x="2898" y="321"/>
                    <a:pt x="2909" y="319"/>
                    <a:pt x="2909" y="317"/>
                  </a:cubicBezTo>
                  <a:cubicBezTo>
                    <a:pt x="2909" y="289"/>
                    <a:pt x="2265" y="206"/>
                    <a:pt x="1464" y="124"/>
                  </a:cubicBezTo>
                  <a:cubicBezTo>
                    <a:pt x="759" y="52"/>
                    <a:pt x="180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1"/>
            <p:cNvSpPr/>
            <p:nvPr/>
          </p:nvSpPr>
          <p:spPr>
            <a:xfrm>
              <a:off x="4549600" y="4493525"/>
              <a:ext cx="256175" cy="1850"/>
            </a:xfrm>
            <a:custGeom>
              <a:rect b="b" l="l" r="r" t="t"/>
              <a:pathLst>
                <a:path extrusionOk="0" h="74" w="10247">
                  <a:moveTo>
                    <a:pt x="5128" y="0"/>
                  </a:moveTo>
                  <a:cubicBezTo>
                    <a:pt x="2292" y="0"/>
                    <a:pt x="0" y="19"/>
                    <a:pt x="0" y="37"/>
                  </a:cubicBezTo>
                  <a:cubicBezTo>
                    <a:pt x="0" y="55"/>
                    <a:pt x="2292" y="74"/>
                    <a:pt x="5128" y="74"/>
                  </a:cubicBezTo>
                  <a:cubicBezTo>
                    <a:pt x="7954" y="74"/>
                    <a:pt x="10246" y="65"/>
                    <a:pt x="10246" y="37"/>
                  </a:cubicBezTo>
                  <a:cubicBezTo>
                    <a:pt x="10246" y="19"/>
                    <a:pt x="7954" y="0"/>
                    <a:pt x="5128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1"/>
            <p:cNvSpPr/>
            <p:nvPr/>
          </p:nvSpPr>
          <p:spPr>
            <a:xfrm>
              <a:off x="4593325" y="4567400"/>
              <a:ext cx="172625" cy="1850"/>
            </a:xfrm>
            <a:custGeom>
              <a:rect b="b" l="l" r="r" t="t"/>
              <a:pathLst>
                <a:path extrusionOk="0" h="74" w="6905">
                  <a:moveTo>
                    <a:pt x="3452" y="0"/>
                  </a:moveTo>
                  <a:cubicBezTo>
                    <a:pt x="1547" y="0"/>
                    <a:pt x="0" y="19"/>
                    <a:pt x="0" y="37"/>
                  </a:cubicBezTo>
                  <a:cubicBezTo>
                    <a:pt x="0" y="56"/>
                    <a:pt x="1547" y="74"/>
                    <a:pt x="3452" y="74"/>
                  </a:cubicBezTo>
                  <a:cubicBezTo>
                    <a:pt x="5358" y="74"/>
                    <a:pt x="6905" y="56"/>
                    <a:pt x="6905" y="37"/>
                  </a:cubicBezTo>
                  <a:cubicBezTo>
                    <a:pt x="6905" y="19"/>
                    <a:pt x="5358" y="0"/>
                    <a:pt x="345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1"/>
            <p:cNvSpPr/>
            <p:nvPr/>
          </p:nvSpPr>
          <p:spPr>
            <a:xfrm>
              <a:off x="4594700" y="4577975"/>
              <a:ext cx="172650" cy="1875"/>
            </a:xfrm>
            <a:custGeom>
              <a:rect b="b" l="l" r="r" t="t"/>
              <a:pathLst>
                <a:path extrusionOk="0" h="75" w="6906">
                  <a:moveTo>
                    <a:pt x="3453" y="1"/>
                  </a:moveTo>
                  <a:cubicBezTo>
                    <a:pt x="1547" y="1"/>
                    <a:pt x="0" y="19"/>
                    <a:pt x="0" y="38"/>
                  </a:cubicBezTo>
                  <a:cubicBezTo>
                    <a:pt x="0" y="56"/>
                    <a:pt x="1547" y="74"/>
                    <a:pt x="3453" y="74"/>
                  </a:cubicBezTo>
                  <a:cubicBezTo>
                    <a:pt x="5358" y="74"/>
                    <a:pt x="6905" y="56"/>
                    <a:pt x="6905" y="38"/>
                  </a:cubicBezTo>
                  <a:cubicBezTo>
                    <a:pt x="6905" y="19"/>
                    <a:pt x="5358" y="1"/>
                    <a:pt x="3453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1"/>
            <p:cNvSpPr/>
            <p:nvPr/>
          </p:nvSpPr>
          <p:spPr>
            <a:xfrm>
              <a:off x="4588950" y="4558650"/>
              <a:ext cx="178400" cy="1875"/>
            </a:xfrm>
            <a:custGeom>
              <a:rect b="b" l="l" r="r" t="t"/>
              <a:pathLst>
                <a:path extrusionOk="0" h="75" w="7136">
                  <a:moveTo>
                    <a:pt x="3572" y="1"/>
                  </a:moveTo>
                  <a:cubicBezTo>
                    <a:pt x="1602" y="1"/>
                    <a:pt x="0" y="19"/>
                    <a:pt x="0" y="37"/>
                  </a:cubicBezTo>
                  <a:cubicBezTo>
                    <a:pt x="0" y="56"/>
                    <a:pt x="1602" y="74"/>
                    <a:pt x="3572" y="74"/>
                  </a:cubicBezTo>
                  <a:cubicBezTo>
                    <a:pt x="5542" y="74"/>
                    <a:pt x="7135" y="56"/>
                    <a:pt x="7135" y="37"/>
                  </a:cubicBezTo>
                  <a:cubicBezTo>
                    <a:pt x="7135" y="19"/>
                    <a:pt x="5542" y="1"/>
                    <a:pt x="3572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2"/>
          <p:cNvSpPr txBox="1"/>
          <p:nvPr/>
        </p:nvSpPr>
        <p:spPr>
          <a:xfrm>
            <a:off x="245100" y="1034075"/>
            <a:ext cx="81216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&lt;head&gt;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&lt;meta charset="UTF-8"&gt;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</a:t>
            </a: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&lt;meta name="viewport"</a:t>
            </a: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content="width=device-width,  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</a:t>
            </a: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initial-scale=1.0"&gt;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&lt;title&gt;Document&lt;/title&gt;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6D7A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&lt;/head&gt;</a:t>
            </a:r>
            <a:endParaRPr sz="22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6D7A8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557" name="Google Shape;1557;p62"/>
          <p:cNvGrpSpPr/>
          <p:nvPr/>
        </p:nvGrpSpPr>
        <p:grpSpPr>
          <a:xfrm>
            <a:off x="5842502" y="3560795"/>
            <a:ext cx="1682767" cy="1378592"/>
            <a:chOff x="1958520" y="2302574"/>
            <a:chExt cx="359213" cy="327807"/>
          </a:xfrm>
        </p:grpSpPr>
        <p:sp>
          <p:nvSpPr>
            <p:cNvPr id="1558" name="Google Shape;1558;p6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1" name="Google Shape;15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5901" y="312398"/>
            <a:ext cx="1741575" cy="1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62"/>
          <p:cNvSpPr txBox="1"/>
          <p:nvPr/>
        </p:nvSpPr>
        <p:spPr>
          <a:xfrm>
            <a:off x="927300" y="178100"/>
            <a:ext cx="728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Head Tag</a:t>
            </a:r>
            <a:endParaRPr b="1" sz="4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